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57" r:id="rId3"/>
    <p:sldId id="258" r:id="rId4"/>
    <p:sldId id="263" r:id="rId5"/>
    <p:sldId id="264" r:id="rId6"/>
    <p:sldId id="265" r:id="rId7"/>
    <p:sldId id="266" r:id="rId8"/>
    <p:sldId id="267" r:id="rId9"/>
    <p:sldId id="259" r:id="rId10"/>
    <p:sldId id="268" r:id="rId11"/>
    <p:sldId id="269" r:id="rId12"/>
    <p:sldId id="270" r:id="rId13"/>
    <p:sldId id="271" r:id="rId14"/>
    <p:sldId id="272" r:id="rId15"/>
    <p:sldId id="273" r:id="rId16"/>
    <p:sldId id="274" r:id="rId17"/>
    <p:sldId id="260" r:id="rId18"/>
    <p:sldId id="275" r:id="rId19"/>
    <p:sldId id="276" r:id="rId20"/>
    <p:sldId id="261" r:id="rId21"/>
    <p:sldId id="277" r:id="rId22"/>
    <p:sldId id="278" r:id="rId23"/>
    <p:sldId id="279" r:id="rId24"/>
    <p:sldId id="280" r:id="rId25"/>
    <p:sldId id="262" r:id="rId26"/>
    <p:sldId id="281"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41B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41" autoAdjust="0"/>
    <p:restoredTop sz="94660"/>
  </p:normalViewPr>
  <p:slideViewPr>
    <p:cSldViewPr snapToGrid="0">
      <p:cViewPr varScale="1">
        <p:scale>
          <a:sx n="92" d="100"/>
          <a:sy n="92" d="100"/>
        </p:scale>
        <p:origin x="66" y="474"/>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1CDFD29-5600-451F-91B5-2109C28768B9}" type="doc">
      <dgm:prSet loTypeId="urn:microsoft.com/office/officeart/2005/8/layout/matrix2" loCatId="matrix" qsTypeId="urn:microsoft.com/office/officeart/2005/8/quickstyle/simple1" qsCatId="simple" csTypeId="urn:microsoft.com/office/officeart/2005/8/colors/accent1_2" csCatId="accent1" phldr="1"/>
      <dgm:spPr/>
      <dgm:t>
        <a:bodyPr/>
        <a:lstStyle/>
        <a:p>
          <a:endParaRPr lang="en-US"/>
        </a:p>
      </dgm:t>
    </dgm:pt>
    <dgm:pt modelId="{8F50B8B5-888D-4864-9E59-5AE47A8EC6C0}">
      <dgm:prSet phldrT="[Text]" custT="1"/>
      <dgm:spPr>
        <a:solidFill>
          <a:srgbClr val="1941B1"/>
        </a:solidFill>
      </dgm:spPr>
      <dgm:t>
        <a:bodyPr/>
        <a:lstStyle/>
        <a:p>
          <a:r>
            <a:rPr lang="en-US" sz="1000" dirty="0"/>
            <a:t> </a:t>
          </a:r>
        </a:p>
      </dgm:t>
    </dgm:pt>
    <dgm:pt modelId="{2C53C54F-5B24-4F71-A2BF-9FBAE97FE0CD}" type="parTrans" cxnId="{068110C7-7222-49FE-9C8C-014EBE9A1707}">
      <dgm:prSet/>
      <dgm:spPr/>
      <dgm:t>
        <a:bodyPr/>
        <a:lstStyle/>
        <a:p>
          <a:endParaRPr lang="en-US"/>
        </a:p>
      </dgm:t>
    </dgm:pt>
    <dgm:pt modelId="{60BC0E20-D399-476A-9392-464DF2C45E71}" type="sibTrans" cxnId="{068110C7-7222-49FE-9C8C-014EBE9A1707}">
      <dgm:prSet/>
      <dgm:spPr/>
      <dgm:t>
        <a:bodyPr/>
        <a:lstStyle/>
        <a:p>
          <a:endParaRPr lang="en-US"/>
        </a:p>
      </dgm:t>
    </dgm:pt>
    <dgm:pt modelId="{0C90414D-D9D7-4FE1-A564-EA9D368CF73D}">
      <dgm:prSet phldrT="[Text]" custT="1"/>
      <dgm:spPr>
        <a:solidFill>
          <a:srgbClr val="1941B1"/>
        </a:solidFill>
      </dgm:spPr>
      <dgm:t>
        <a:bodyPr/>
        <a:lstStyle/>
        <a:p>
          <a:r>
            <a:rPr lang="en-US" sz="1000" dirty="0"/>
            <a:t> </a:t>
          </a:r>
        </a:p>
      </dgm:t>
    </dgm:pt>
    <dgm:pt modelId="{5212712A-32B4-4C10-AF30-09620D0BE98C}" type="parTrans" cxnId="{FBFFDB7F-DC4B-4328-B336-4920A3B56704}">
      <dgm:prSet/>
      <dgm:spPr/>
      <dgm:t>
        <a:bodyPr/>
        <a:lstStyle/>
        <a:p>
          <a:endParaRPr lang="en-US"/>
        </a:p>
      </dgm:t>
    </dgm:pt>
    <dgm:pt modelId="{463130C0-7F28-4B70-BBBE-5813EDDD52DD}" type="sibTrans" cxnId="{FBFFDB7F-DC4B-4328-B336-4920A3B56704}">
      <dgm:prSet/>
      <dgm:spPr/>
      <dgm:t>
        <a:bodyPr/>
        <a:lstStyle/>
        <a:p>
          <a:endParaRPr lang="en-US"/>
        </a:p>
      </dgm:t>
    </dgm:pt>
    <dgm:pt modelId="{1983DEEF-2178-49E4-AC73-9D26197ABA4D}">
      <dgm:prSet phldrT="[Text]" custT="1"/>
      <dgm:spPr>
        <a:solidFill>
          <a:srgbClr val="1941B1"/>
        </a:solidFill>
      </dgm:spPr>
      <dgm:t>
        <a:bodyPr/>
        <a:lstStyle/>
        <a:p>
          <a:r>
            <a:rPr lang="en-US" sz="1000" dirty="0"/>
            <a:t> </a:t>
          </a:r>
        </a:p>
      </dgm:t>
    </dgm:pt>
    <dgm:pt modelId="{0CAC87AC-3D72-4FDC-AF53-5444962E6414}" type="parTrans" cxnId="{1B173D51-BDED-4FC0-82F5-ACD5C90D0662}">
      <dgm:prSet/>
      <dgm:spPr/>
      <dgm:t>
        <a:bodyPr/>
        <a:lstStyle/>
        <a:p>
          <a:endParaRPr lang="en-US"/>
        </a:p>
      </dgm:t>
    </dgm:pt>
    <dgm:pt modelId="{756D256D-8589-4A16-8F37-B6CC7E81711B}" type="sibTrans" cxnId="{1B173D51-BDED-4FC0-82F5-ACD5C90D0662}">
      <dgm:prSet/>
      <dgm:spPr/>
      <dgm:t>
        <a:bodyPr/>
        <a:lstStyle/>
        <a:p>
          <a:endParaRPr lang="en-US"/>
        </a:p>
      </dgm:t>
    </dgm:pt>
    <dgm:pt modelId="{CB20022C-5AD3-4067-916D-15599D927FC5}">
      <dgm:prSet phldrT="[Text]" custT="1"/>
      <dgm:spPr>
        <a:solidFill>
          <a:srgbClr val="1941B1"/>
        </a:solidFill>
      </dgm:spPr>
      <dgm:t>
        <a:bodyPr/>
        <a:lstStyle/>
        <a:p>
          <a:r>
            <a:rPr lang="en-US" sz="1000" dirty="0"/>
            <a:t> </a:t>
          </a:r>
        </a:p>
      </dgm:t>
    </dgm:pt>
    <dgm:pt modelId="{DF2E454A-F4B1-4803-97B7-58472CEADBEB}" type="parTrans" cxnId="{A2600C31-CB8E-42D1-8F93-725647A776BF}">
      <dgm:prSet/>
      <dgm:spPr/>
      <dgm:t>
        <a:bodyPr/>
        <a:lstStyle/>
        <a:p>
          <a:endParaRPr lang="en-US"/>
        </a:p>
      </dgm:t>
    </dgm:pt>
    <dgm:pt modelId="{8A55484D-B6D0-4A7B-98BA-C0A38181BA63}" type="sibTrans" cxnId="{A2600C31-CB8E-42D1-8F93-725647A776BF}">
      <dgm:prSet/>
      <dgm:spPr/>
      <dgm:t>
        <a:bodyPr/>
        <a:lstStyle/>
        <a:p>
          <a:endParaRPr lang="en-US"/>
        </a:p>
      </dgm:t>
    </dgm:pt>
    <dgm:pt modelId="{14090DB9-0A23-4C3E-963F-AC6488D34277}" type="pres">
      <dgm:prSet presAssocID="{31CDFD29-5600-451F-91B5-2109C28768B9}" presName="matrix" presStyleCnt="0">
        <dgm:presLayoutVars>
          <dgm:chMax val="1"/>
          <dgm:dir/>
          <dgm:resizeHandles val="exact"/>
        </dgm:presLayoutVars>
      </dgm:prSet>
      <dgm:spPr/>
      <dgm:t>
        <a:bodyPr/>
        <a:lstStyle/>
        <a:p>
          <a:endParaRPr lang="zh-CN" altLang="en-US"/>
        </a:p>
      </dgm:t>
    </dgm:pt>
    <dgm:pt modelId="{8F782FA5-10F4-4D7C-B52F-BDC2F0BC9843}" type="pres">
      <dgm:prSet presAssocID="{31CDFD29-5600-451F-91B5-2109C28768B9}" presName="axisShape" presStyleLbl="bgShp" presStyleIdx="0" presStyleCnt="1"/>
      <dgm:spPr>
        <a:solidFill>
          <a:srgbClr val="1941B1"/>
        </a:solidFill>
        <a:ln>
          <a:solidFill>
            <a:srgbClr val="1941B1"/>
          </a:solidFill>
        </a:ln>
      </dgm:spPr>
      <dgm:t>
        <a:bodyPr/>
        <a:lstStyle/>
        <a:p>
          <a:endParaRPr lang="zh-CN" altLang="en-US"/>
        </a:p>
      </dgm:t>
    </dgm:pt>
    <dgm:pt modelId="{B8CA5C69-06DE-4B06-B0A3-7BB569CBF1A4}" type="pres">
      <dgm:prSet presAssocID="{31CDFD29-5600-451F-91B5-2109C28768B9}" presName="rect1" presStyleLbl="node1" presStyleIdx="0" presStyleCnt="4">
        <dgm:presLayoutVars>
          <dgm:chMax val="0"/>
          <dgm:chPref val="0"/>
          <dgm:bulletEnabled val="1"/>
        </dgm:presLayoutVars>
      </dgm:prSet>
      <dgm:spPr>
        <a:prstGeom prst="ellipse">
          <a:avLst/>
        </a:prstGeom>
      </dgm:spPr>
      <dgm:t>
        <a:bodyPr/>
        <a:lstStyle/>
        <a:p>
          <a:endParaRPr lang="zh-CN" altLang="en-US"/>
        </a:p>
      </dgm:t>
    </dgm:pt>
    <dgm:pt modelId="{6B02FEFB-1E12-4B61-8DB6-EF3EC71E4AA3}" type="pres">
      <dgm:prSet presAssocID="{31CDFD29-5600-451F-91B5-2109C28768B9}" presName="rect2" presStyleLbl="node1" presStyleIdx="1" presStyleCnt="4">
        <dgm:presLayoutVars>
          <dgm:chMax val="0"/>
          <dgm:chPref val="0"/>
          <dgm:bulletEnabled val="1"/>
        </dgm:presLayoutVars>
      </dgm:prSet>
      <dgm:spPr>
        <a:prstGeom prst="ellipse">
          <a:avLst/>
        </a:prstGeom>
      </dgm:spPr>
      <dgm:t>
        <a:bodyPr/>
        <a:lstStyle/>
        <a:p>
          <a:endParaRPr lang="zh-CN" altLang="en-US"/>
        </a:p>
      </dgm:t>
    </dgm:pt>
    <dgm:pt modelId="{4461674B-7841-4BB7-8DDF-01A840B3B8AA}" type="pres">
      <dgm:prSet presAssocID="{31CDFD29-5600-451F-91B5-2109C28768B9}" presName="rect3" presStyleLbl="node1" presStyleIdx="2" presStyleCnt="4">
        <dgm:presLayoutVars>
          <dgm:chMax val="0"/>
          <dgm:chPref val="0"/>
          <dgm:bulletEnabled val="1"/>
        </dgm:presLayoutVars>
      </dgm:prSet>
      <dgm:spPr>
        <a:prstGeom prst="ellipse">
          <a:avLst/>
        </a:prstGeom>
      </dgm:spPr>
      <dgm:t>
        <a:bodyPr/>
        <a:lstStyle/>
        <a:p>
          <a:endParaRPr lang="zh-CN" altLang="en-US"/>
        </a:p>
      </dgm:t>
    </dgm:pt>
    <dgm:pt modelId="{B2D5FB7F-98A4-4FE8-8120-F832B0FED003}" type="pres">
      <dgm:prSet presAssocID="{31CDFD29-5600-451F-91B5-2109C28768B9}" presName="rect4" presStyleLbl="node1" presStyleIdx="3" presStyleCnt="4">
        <dgm:presLayoutVars>
          <dgm:chMax val="0"/>
          <dgm:chPref val="0"/>
          <dgm:bulletEnabled val="1"/>
        </dgm:presLayoutVars>
      </dgm:prSet>
      <dgm:spPr>
        <a:prstGeom prst="ellipse">
          <a:avLst/>
        </a:prstGeom>
      </dgm:spPr>
      <dgm:t>
        <a:bodyPr/>
        <a:lstStyle/>
        <a:p>
          <a:endParaRPr lang="zh-CN" altLang="en-US"/>
        </a:p>
      </dgm:t>
    </dgm:pt>
  </dgm:ptLst>
  <dgm:cxnLst>
    <dgm:cxn modelId="{FC7E1A21-5F33-419C-B0CD-5AB04CA6FDD0}" type="presOf" srcId="{1983DEEF-2178-49E4-AC73-9D26197ABA4D}" destId="{4461674B-7841-4BB7-8DDF-01A840B3B8AA}" srcOrd="0" destOrd="0" presId="urn:microsoft.com/office/officeart/2005/8/layout/matrix2"/>
    <dgm:cxn modelId="{A2600C31-CB8E-42D1-8F93-725647A776BF}" srcId="{31CDFD29-5600-451F-91B5-2109C28768B9}" destId="{CB20022C-5AD3-4067-916D-15599D927FC5}" srcOrd="3" destOrd="0" parTransId="{DF2E454A-F4B1-4803-97B7-58472CEADBEB}" sibTransId="{8A55484D-B6D0-4A7B-98BA-C0A38181BA63}"/>
    <dgm:cxn modelId="{068110C7-7222-49FE-9C8C-014EBE9A1707}" srcId="{31CDFD29-5600-451F-91B5-2109C28768B9}" destId="{8F50B8B5-888D-4864-9E59-5AE47A8EC6C0}" srcOrd="0" destOrd="0" parTransId="{2C53C54F-5B24-4F71-A2BF-9FBAE97FE0CD}" sibTransId="{60BC0E20-D399-476A-9392-464DF2C45E71}"/>
    <dgm:cxn modelId="{797D4662-9DA6-44E4-B4E3-5360EA267BA5}" type="presOf" srcId="{CB20022C-5AD3-4067-916D-15599D927FC5}" destId="{B2D5FB7F-98A4-4FE8-8120-F832B0FED003}" srcOrd="0" destOrd="0" presId="urn:microsoft.com/office/officeart/2005/8/layout/matrix2"/>
    <dgm:cxn modelId="{FBFFDB7F-DC4B-4328-B336-4920A3B56704}" srcId="{31CDFD29-5600-451F-91B5-2109C28768B9}" destId="{0C90414D-D9D7-4FE1-A564-EA9D368CF73D}" srcOrd="1" destOrd="0" parTransId="{5212712A-32B4-4C10-AF30-09620D0BE98C}" sibTransId="{463130C0-7F28-4B70-BBBE-5813EDDD52DD}"/>
    <dgm:cxn modelId="{EB26607D-74E2-4D48-BB1B-AFAA6887FFAC}" type="presOf" srcId="{8F50B8B5-888D-4864-9E59-5AE47A8EC6C0}" destId="{B8CA5C69-06DE-4B06-B0A3-7BB569CBF1A4}" srcOrd="0" destOrd="0" presId="urn:microsoft.com/office/officeart/2005/8/layout/matrix2"/>
    <dgm:cxn modelId="{BF4D9A3D-198B-421D-8431-700EC0FC4111}" type="presOf" srcId="{0C90414D-D9D7-4FE1-A564-EA9D368CF73D}" destId="{6B02FEFB-1E12-4B61-8DB6-EF3EC71E4AA3}" srcOrd="0" destOrd="0" presId="urn:microsoft.com/office/officeart/2005/8/layout/matrix2"/>
    <dgm:cxn modelId="{1B173D51-BDED-4FC0-82F5-ACD5C90D0662}" srcId="{31CDFD29-5600-451F-91B5-2109C28768B9}" destId="{1983DEEF-2178-49E4-AC73-9D26197ABA4D}" srcOrd="2" destOrd="0" parTransId="{0CAC87AC-3D72-4FDC-AF53-5444962E6414}" sibTransId="{756D256D-8589-4A16-8F37-B6CC7E81711B}"/>
    <dgm:cxn modelId="{5CE2D837-7D65-440D-887B-286349BD5995}" type="presOf" srcId="{31CDFD29-5600-451F-91B5-2109C28768B9}" destId="{14090DB9-0A23-4C3E-963F-AC6488D34277}" srcOrd="0" destOrd="0" presId="urn:microsoft.com/office/officeart/2005/8/layout/matrix2"/>
    <dgm:cxn modelId="{81F94D87-B552-4153-8A12-112635C4B6FB}" type="presParOf" srcId="{14090DB9-0A23-4C3E-963F-AC6488D34277}" destId="{8F782FA5-10F4-4D7C-B52F-BDC2F0BC9843}" srcOrd="0" destOrd="0" presId="urn:microsoft.com/office/officeart/2005/8/layout/matrix2"/>
    <dgm:cxn modelId="{97F1C967-17AC-4C99-95CE-F3F65A7D3B6D}" type="presParOf" srcId="{14090DB9-0A23-4C3E-963F-AC6488D34277}" destId="{B8CA5C69-06DE-4B06-B0A3-7BB569CBF1A4}" srcOrd="1" destOrd="0" presId="urn:microsoft.com/office/officeart/2005/8/layout/matrix2"/>
    <dgm:cxn modelId="{A2CE949C-E7B5-461B-9F5C-A03E1C16DE9E}" type="presParOf" srcId="{14090DB9-0A23-4C3E-963F-AC6488D34277}" destId="{6B02FEFB-1E12-4B61-8DB6-EF3EC71E4AA3}" srcOrd="2" destOrd="0" presId="urn:microsoft.com/office/officeart/2005/8/layout/matrix2"/>
    <dgm:cxn modelId="{542A1949-0DF3-46C6-9CF6-196790F47047}" type="presParOf" srcId="{14090DB9-0A23-4C3E-963F-AC6488D34277}" destId="{4461674B-7841-4BB7-8DDF-01A840B3B8AA}" srcOrd="3" destOrd="0" presId="urn:microsoft.com/office/officeart/2005/8/layout/matrix2"/>
    <dgm:cxn modelId="{6FC82C5E-BA07-4572-B17E-0707100F53CA}" type="presParOf" srcId="{14090DB9-0A23-4C3E-963F-AC6488D34277}" destId="{B2D5FB7F-98A4-4FE8-8120-F832B0FED003}" srcOrd="4" destOrd="0" presId="urn:microsoft.com/office/officeart/2005/8/layout/matrix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782FA5-10F4-4D7C-B52F-BDC2F0BC9843}">
      <dsp:nvSpPr>
        <dsp:cNvPr id="0" name=""/>
        <dsp:cNvSpPr/>
      </dsp:nvSpPr>
      <dsp:spPr>
        <a:xfrm>
          <a:off x="853955" y="0"/>
          <a:ext cx="3415822" cy="3415822"/>
        </a:xfrm>
        <a:prstGeom prst="quadArrow">
          <a:avLst>
            <a:gd name="adj1" fmla="val 2000"/>
            <a:gd name="adj2" fmla="val 4000"/>
            <a:gd name="adj3" fmla="val 5000"/>
          </a:avLst>
        </a:prstGeom>
        <a:solidFill>
          <a:srgbClr val="1941B1"/>
        </a:solidFill>
        <a:ln>
          <a:solidFill>
            <a:srgbClr val="1941B1"/>
          </a:solidFill>
        </a:ln>
        <a:effectLst/>
      </dsp:spPr>
      <dsp:style>
        <a:lnRef idx="0">
          <a:scrgbClr r="0" g="0" b="0"/>
        </a:lnRef>
        <a:fillRef idx="1">
          <a:scrgbClr r="0" g="0" b="0"/>
        </a:fillRef>
        <a:effectRef idx="0">
          <a:scrgbClr r="0" g="0" b="0"/>
        </a:effectRef>
        <a:fontRef idx="minor"/>
      </dsp:style>
    </dsp:sp>
    <dsp:sp modelId="{B8CA5C69-06DE-4B06-B0A3-7BB569CBF1A4}">
      <dsp:nvSpPr>
        <dsp:cNvPr id="0" name=""/>
        <dsp:cNvSpPr/>
      </dsp:nvSpPr>
      <dsp:spPr>
        <a:xfrm>
          <a:off x="1075983" y="222028"/>
          <a:ext cx="1366328" cy="1366328"/>
        </a:xfrm>
        <a:prstGeom prst="ellipse">
          <a:avLst/>
        </a:prstGeom>
        <a:solidFill>
          <a:srgbClr val="1941B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a:t> </a:t>
          </a:r>
        </a:p>
      </dsp:txBody>
      <dsp:txXfrm>
        <a:off x="1276077" y="422122"/>
        <a:ext cx="966140" cy="966140"/>
      </dsp:txXfrm>
    </dsp:sp>
    <dsp:sp modelId="{6B02FEFB-1E12-4B61-8DB6-EF3EC71E4AA3}">
      <dsp:nvSpPr>
        <dsp:cNvPr id="0" name=""/>
        <dsp:cNvSpPr/>
      </dsp:nvSpPr>
      <dsp:spPr>
        <a:xfrm>
          <a:off x="2681420" y="222028"/>
          <a:ext cx="1366328" cy="1366328"/>
        </a:xfrm>
        <a:prstGeom prst="ellipse">
          <a:avLst/>
        </a:prstGeom>
        <a:solidFill>
          <a:srgbClr val="1941B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a:t> </a:t>
          </a:r>
        </a:p>
      </dsp:txBody>
      <dsp:txXfrm>
        <a:off x="2881514" y="422122"/>
        <a:ext cx="966140" cy="966140"/>
      </dsp:txXfrm>
    </dsp:sp>
    <dsp:sp modelId="{4461674B-7841-4BB7-8DDF-01A840B3B8AA}">
      <dsp:nvSpPr>
        <dsp:cNvPr id="0" name=""/>
        <dsp:cNvSpPr/>
      </dsp:nvSpPr>
      <dsp:spPr>
        <a:xfrm>
          <a:off x="1075983" y="1827464"/>
          <a:ext cx="1366328" cy="1366328"/>
        </a:xfrm>
        <a:prstGeom prst="ellipse">
          <a:avLst/>
        </a:prstGeom>
        <a:solidFill>
          <a:srgbClr val="1941B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a:t> </a:t>
          </a:r>
        </a:p>
      </dsp:txBody>
      <dsp:txXfrm>
        <a:off x="1276077" y="2027558"/>
        <a:ext cx="966140" cy="966140"/>
      </dsp:txXfrm>
    </dsp:sp>
    <dsp:sp modelId="{B2D5FB7F-98A4-4FE8-8120-F832B0FED003}">
      <dsp:nvSpPr>
        <dsp:cNvPr id="0" name=""/>
        <dsp:cNvSpPr/>
      </dsp:nvSpPr>
      <dsp:spPr>
        <a:xfrm>
          <a:off x="2681420" y="1827464"/>
          <a:ext cx="1366328" cy="1366328"/>
        </a:xfrm>
        <a:prstGeom prst="ellipse">
          <a:avLst/>
        </a:prstGeom>
        <a:solidFill>
          <a:srgbClr val="1941B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a:t> </a:t>
          </a:r>
        </a:p>
      </dsp:txBody>
      <dsp:txXfrm>
        <a:off x="2881514" y="2027558"/>
        <a:ext cx="966140" cy="966140"/>
      </dsp:txXfrm>
    </dsp:sp>
  </dsp:spTree>
</dsp:drawing>
</file>

<file path=ppt/diagrams/layout1.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CAECE4-D632-437F-9C42-22F9B76FE28B}" type="datetimeFigureOut">
              <a:rPr lang="zh-CN" altLang="en-US" smtClean="0"/>
              <a:t>2019/12/25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4ECA83-BC4F-44D2-9786-4893DCA926DE}" type="slidenum">
              <a:rPr lang="zh-CN" altLang="en-US" smtClean="0"/>
              <a:t>‹#›</a:t>
            </a:fld>
            <a:endParaRPr lang="zh-CN" altLang="en-US"/>
          </a:p>
        </p:txBody>
      </p:sp>
    </p:spTree>
    <p:extLst>
      <p:ext uri="{BB962C8B-B14F-4D97-AF65-F5344CB8AC3E}">
        <p14:creationId xmlns:p14="http://schemas.microsoft.com/office/powerpoint/2010/main" val="30745874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1</a:t>
            </a:fld>
            <a:endParaRPr lang="zh-CN" altLang="en-US"/>
          </a:p>
        </p:txBody>
      </p:sp>
    </p:spTree>
    <p:extLst>
      <p:ext uri="{BB962C8B-B14F-4D97-AF65-F5344CB8AC3E}">
        <p14:creationId xmlns:p14="http://schemas.microsoft.com/office/powerpoint/2010/main" val="22602604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10</a:t>
            </a:fld>
            <a:endParaRPr lang="zh-CN" altLang="en-US"/>
          </a:p>
        </p:txBody>
      </p:sp>
    </p:spTree>
    <p:extLst>
      <p:ext uri="{BB962C8B-B14F-4D97-AF65-F5344CB8AC3E}">
        <p14:creationId xmlns:p14="http://schemas.microsoft.com/office/powerpoint/2010/main" val="35806655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11</a:t>
            </a:fld>
            <a:endParaRPr lang="zh-CN" altLang="en-US"/>
          </a:p>
        </p:txBody>
      </p:sp>
    </p:spTree>
    <p:extLst>
      <p:ext uri="{BB962C8B-B14F-4D97-AF65-F5344CB8AC3E}">
        <p14:creationId xmlns:p14="http://schemas.microsoft.com/office/powerpoint/2010/main" val="42227295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12</a:t>
            </a:fld>
            <a:endParaRPr lang="zh-CN" altLang="en-US"/>
          </a:p>
        </p:txBody>
      </p:sp>
    </p:spTree>
    <p:extLst>
      <p:ext uri="{BB962C8B-B14F-4D97-AF65-F5344CB8AC3E}">
        <p14:creationId xmlns:p14="http://schemas.microsoft.com/office/powerpoint/2010/main" val="13453607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13</a:t>
            </a:fld>
            <a:endParaRPr lang="zh-CN" altLang="en-US"/>
          </a:p>
        </p:txBody>
      </p:sp>
    </p:spTree>
    <p:extLst>
      <p:ext uri="{BB962C8B-B14F-4D97-AF65-F5344CB8AC3E}">
        <p14:creationId xmlns:p14="http://schemas.microsoft.com/office/powerpoint/2010/main" val="22643786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14</a:t>
            </a:fld>
            <a:endParaRPr lang="zh-CN" altLang="en-US"/>
          </a:p>
        </p:txBody>
      </p:sp>
    </p:spTree>
    <p:extLst>
      <p:ext uri="{BB962C8B-B14F-4D97-AF65-F5344CB8AC3E}">
        <p14:creationId xmlns:p14="http://schemas.microsoft.com/office/powerpoint/2010/main" val="8138287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15</a:t>
            </a:fld>
            <a:endParaRPr lang="zh-CN" altLang="en-US"/>
          </a:p>
        </p:txBody>
      </p:sp>
    </p:spTree>
    <p:extLst>
      <p:ext uri="{BB962C8B-B14F-4D97-AF65-F5344CB8AC3E}">
        <p14:creationId xmlns:p14="http://schemas.microsoft.com/office/powerpoint/2010/main" val="17277457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16</a:t>
            </a:fld>
            <a:endParaRPr lang="zh-CN" altLang="en-US"/>
          </a:p>
        </p:txBody>
      </p:sp>
    </p:spTree>
    <p:extLst>
      <p:ext uri="{BB962C8B-B14F-4D97-AF65-F5344CB8AC3E}">
        <p14:creationId xmlns:p14="http://schemas.microsoft.com/office/powerpoint/2010/main" val="38418331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17</a:t>
            </a:fld>
            <a:endParaRPr lang="zh-CN" altLang="en-US"/>
          </a:p>
        </p:txBody>
      </p:sp>
    </p:spTree>
    <p:extLst>
      <p:ext uri="{BB962C8B-B14F-4D97-AF65-F5344CB8AC3E}">
        <p14:creationId xmlns:p14="http://schemas.microsoft.com/office/powerpoint/2010/main" val="25161238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18</a:t>
            </a:fld>
            <a:endParaRPr lang="zh-CN" altLang="en-US"/>
          </a:p>
        </p:txBody>
      </p:sp>
    </p:spTree>
    <p:extLst>
      <p:ext uri="{BB962C8B-B14F-4D97-AF65-F5344CB8AC3E}">
        <p14:creationId xmlns:p14="http://schemas.microsoft.com/office/powerpoint/2010/main" val="14710034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19</a:t>
            </a:fld>
            <a:endParaRPr lang="zh-CN" altLang="en-US"/>
          </a:p>
        </p:txBody>
      </p:sp>
    </p:spTree>
    <p:extLst>
      <p:ext uri="{BB962C8B-B14F-4D97-AF65-F5344CB8AC3E}">
        <p14:creationId xmlns:p14="http://schemas.microsoft.com/office/powerpoint/2010/main" val="13788228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2</a:t>
            </a:fld>
            <a:endParaRPr lang="zh-CN" altLang="en-US"/>
          </a:p>
        </p:txBody>
      </p:sp>
    </p:spTree>
    <p:extLst>
      <p:ext uri="{BB962C8B-B14F-4D97-AF65-F5344CB8AC3E}">
        <p14:creationId xmlns:p14="http://schemas.microsoft.com/office/powerpoint/2010/main" val="28152647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20</a:t>
            </a:fld>
            <a:endParaRPr lang="zh-CN" altLang="en-US"/>
          </a:p>
        </p:txBody>
      </p:sp>
    </p:spTree>
    <p:extLst>
      <p:ext uri="{BB962C8B-B14F-4D97-AF65-F5344CB8AC3E}">
        <p14:creationId xmlns:p14="http://schemas.microsoft.com/office/powerpoint/2010/main" val="38704109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21</a:t>
            </a:fld>
            <a:endParaRPr lang="zh-CN" altLang="en-US"/>
          </a:p>
        </p:txBody>
      </p:sp>
    </p:spTree>
    <p:extLst>
      <p:ext uri="{BB962C8B-B14F-4D97-AF65-F5344CB8AC3E}">
        <p14:creationId xmlns:p14="http://schemas.microsoft.com/office/powerpoint/2010/main" val="6700754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22</a:t>
            </a:fld>
            <a:endParaRPr lang="zh-CN" altLang="en-US"/>
          </a:p>
        </p:txBody>
      </p:sp>
    </p:spTree>
    <p:extLst>
      <p:ext uri="{BB962C8B-B14F-4D97-AF65-F5344CB8AC3E}">
        <p14:creationId xmlns:p14="http://schemas.microsoft.com/office/powerpoint/2010/main" val="35377781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23</a:t>
            </a:fld>
            <a:endParaRPr lang="zh-CN" altLang="en-US"/>
          </a:p>
        </p:txBody>
      </p:sp>
    </p:spTree>
    <p:extLst>
      <p:ext uri="{BB962C8B-B14F-4D97-AF65-F5344CB8AC3E}">
        <p14:creationId xmlns:p14="http://schemas.microsoft.com/office/powerpoint/2010/main" val="342913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24</a:t>
            </a:fld>
            <a:endParaRPr lang="zh-CN" altLang="en-US"/>
          </a:p>
        </p:txBody>
      </p:sp>
    </p:spTree>
    <p:extLst>
      <p:ext uri="{BB962C8B-B14F-4D97-AF65-F5344CB8AC3E}">
        <p14:creationId xmlns:p14="http://schemas.microsoft.com/office/powerpoint/2010/main" val="40043409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25</a:t>
            </a:fld>
            <a:endParaRPr lang="zh-CN" altLang="en-US"/>
          </a:p>
        </p:txBody>
      </p:sp>
    </p:spTree>
    <p:extLst>
      <p:ext uri="{BB962C8B-B14F-4D97-AF65-F5344CB8AC3E}">
        <p14:creationId xmlns:p14="http://schemas.microsoft.com/office/powerpoint/2010/main" val="14471124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3</a:t>
            </a:fld>
            <a:endParaRPr lang="zh-CN" altLang="en-US"/>
          </a:p>
        </p:txBody>
      </p:sp>
    </p:spTree>
    <p:extLst>
      <p:ext uri="{BB962C8B-B14F-4D97-AF65-F5344CB8AC3E}">
        <p14:creationId xmlns:p14="http://schemas.microsoft.com/office/powerpoint/2010/main" val="3344542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4</a:t>
            </a:fld>
            <a:endParaRPr lang="zh-CN" altLang="en-US"/>
          </a:p>
        </p:txBody>
      </p:sp>
    </p:spTree>
    <p:extLst>
      <p:ext uri="{BB962C8B-B14F-4D97-AF65-F5344CB8AC3E}">
        <p14:creationId xmlns:p14="http://schemas.microsoft.com/office/powerpoint/2010/main" val="5998839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5</a:t>
            </a:fld>
            <a:endParaRPr lang="zh-CN" altLang="en-US"/>
          </a:p>
        </p:txBody>
      </p:sp>
    </p:spTree>
    <p:extLst>
      <p:ext uri="{BB962C8B-B14F-4D97-AF65-F5344CB8AC3E}">
        <p14:creationId xmlns:p14="http://schemas.microsoft.com/office/powerpoint/2010/main" val="17409607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6</a:t>
            </a:fld>
            <a:endParaRPr lang="zh-CN" altLang="en-US"/>
          </a:p>
        </p:txBody>
      </p:sp>
    </p:spTree>
    <p:extLst>
      <p:ext uri="{BB962C8B-B14F-4D97-AF65-F5344CB8AC3E}">
        <p14:creationId xmlns:p14="http://schemas.microsoft.com/office/powerpoint/2010/main" val="107184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7</a:t>
            </a:fld>
            <a:endParaRPr lang="zh-CN" altLang="en-US"/>
          </a:p>
        </p:txBody>
      </p:sp>
    </p:spTree>
    <p:extLst>
      <p:ext uri="{BB962C8B-B14F-4D97-AF65-F5344CB8AC3E}">
        <p14:creationId xmlns:p14="http://schemas.microsoft.com/office/powerpoint/2010/main" val="9470697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8</a:t>
            </a:fld>
            <a:endParaRPr lang="zh-CN" altLang="en-US"/>
          </a:p>
        </p:txBody>
      </p:sp>
    </p:spTree>
    <p:extLst>
      <p:ext uri="{BB962C8B-B14F-4D97-AF65-F5344CB8AC3E}">
        <p14:creationId xmlns:p14="http://schemas.microsoft.com/office/powerpoint/2010/main" val="33320267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9</a:t>
            </a:fld>
            <a:endParaRPr lang="zh-CN" altLang="en-US"/>
          </a:p>
        </p:txBody>
      </p:sp>
    </p:spTree>
    <p:extLst>
      <p:ext uri="{BB962C8B-B14F-4D97-AF65-F5344CB8AC3E}">
        <p14:creationId xmlns:p14="http://schemas.microsoft.com/office/powerpoint/2010/main" val="19117557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9F406A3A-B0F9-4CA7-B9FA-E5DCD0E6FCE6}" type="datetimeFigureOut">
              <a:rPr lang="zh-CN" altLang="en-US" smtClean="0"/>
              <a:t>2019/12/25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2EB040-DE28-4918-A5AA-DE13ADD2AA52}" type="slidenum">
              <a:rPr lang="zh-CN" altLang="en-US" smtClean="0"/>
              <a:t>‹#›</a:t>
            </a:fld>
            <a:endParaRPr lang="zh-CN" altLang="en-US"/>
          </a:p>
        </p:txBody>
      </p:sp>
    </p:spTree>
    <p:extLst>
      <p:ext uri="{BB962C8B-B14F-4D97-AF65-F5344CB8AC3E}">
        <p14:creationId xmlns:p14="http://schemas.microsoft.com/office/powerpoint/2010/main" val="11207914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F406A3A-B0F9-4CA7-B9FA-E5DCD0E6FCE6}" type="datetimeFigureOut">
              <a:rPr lang="zh-CN" altLang="en-US" smtClean="0"/>
              <a:t>2019/12/25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2EB040-DE28-4918-A5AA-DE13ADD2AA52}" type="slidenum">
              <a:rPr lang="zh-CN" altLang="en-US" smtClean="0"/>
              <a:t>‹#›</a:t>
            </a:fld>
            <a:endParaRPr lang="zh-CN" altLang="en-US"/>
          </a:p>
        </p:txBody>
      </p:sp>
    </p:spTree>
    <p:extLst>
      <p:ext uri="{BB962C8B-B14F-4D97-AF65-F5344CB8AC3E}">
        <p14:creationId xmlns:p14="http://schemas.microsoft.com/office/powerpoint/2010/main" val="1795896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F406A3A-B0F9-4CA7-B9FA-E5DCD0E6FCE6}" type="datetimeFigureOut">
              <a:rPr lang="zh-CN" altLang="en-US" smtClean="0"/>
              <a:t>2019/12/25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2EB040-DE28-4918-A5AA-DE13ADD2AA52}" type="slidenum">
              <a:rPr lang="zh-CN" altLang="en-US" smtClean="0"/>
              <a:t>‹#›</a:t>
            </a:fld>
            <a:endParaRPr lang="zh-CN" altLang="en-US"/>
          </a:p>
        </p:txBody>
      </p:sp>
    </p:spTree>
    <p:extLst>
      <p:ext uri="{BB962C8B-B14F-4D97-AF65-F5344CB8AC3E}">
        <p14:creationId xmlns:p14="http://schemas.microsoft.com/office/powerpoint/2010/main" val="8934157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F406A3A-B0F9-4CA7-B9FA-E5DCD0E6FCE6}" type="datetimeFigureOut">
              <a:rPr lang="zh-CN" altLang="en-US" smtClean="0"/>
              <a:t>2019/12/25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2EB040-DE28-4918-A5AA-DE13ADD2AA52}" type="slidenum">
              <a:rPr lang="zh-CN" altLang="en-US" smtClean="0"/>
              <a:t>‹#›</a:t>
            </a:fld>
            <a:endParaRPr lang="zh-CN" altLang="en-US"/>
          </a:p>
        </p:txBody>
      </p:sp>
    </p:spTree>
    <p:extLst>
      <p:ext uri="{BB962C8B-B14F-4D97-AF65-F5344CB8AC3E}">
        <p14:creationId xmlns:p14="http://schemas.microsoft.com/office/powerpoint/2010/main" val="41770385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9F406A3A-B0F9-4CA7-B9FA-E5DCD0E6FCE6}" type="datetimeFigureOut">
              <a:rPr lang="zh-CN" altLang="en-US" smtClean="0"/>
              <a:t>2019/12/25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2EB040-DE28-4918-A5AA-DE13ADD2AA52}" type="slidenum">
              <a:rPr lang="zh-CN" altLang="en-US" smtClean="0"/>
              <a:t>‹#›</a:t>
            </a:fld>
            <a:endParaRPr lang="zh-CN" altLang="en-US"/>
          </a:p>
        </p:txBody>
      </p:sp>
    </p:spTree>
    <p:extLst>
      <p:ext uri="{BB962C8B-B14F-4D97-AF65-F5344CB8AC3E}">
        <p14:creationId xmlns:p14="http://schemas.microsoft.com/office/powerpoint/2010/main" val="15639572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F406A3A-B0F9-4CA7-B9FA-E5DCD0E6FCE6}" type="datetimeFigureOut">
              <a:rPr lang="zh-CN" altLang="en-US" smtClean="0"/>
              <a:t>2019/12/25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2EB040-DE28-4918-A5AA-DE13ADD2AA52}" type="slidenum">
              <a:rPr lang="zh-CN" altLang="en-US" smtClean="0"/>
              <a:t>‹#›</a:t>
            </a:fld>
            <a:endParaRPr lang="zh-CN" altLang="en-US"/>
          </a:p>
        </p:txBody>
      </p:sp>
    </p:spTree>
    <p:extLst>
      <p:ext uri="{BB962C8B-B14F-4D97-AF65-F5344CB8AC3E}">
        <p14:creationId xmlns:p14="http://schemas.microsoft.com/office/powerpoint/2010/main" val="26741772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1" name="矩形 10"/>
          <p:cNvSpPr/>
          <p:nvPr userDrawn="1"/>
        </p:nvSpPr>
        <p:spPr>
          <a:xfrm>
            <a:off x="8325228" y="3886892"/>
            <a:ext cx="775136" cy="230832"/>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精美</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课件：</a:t>
            </a:r>
            <a:r>
              <a:rPr lang="en-US" altLang="zh-CN" sz="100" dirty="0">
                <a:solidFill>
                  <a:prstClr val="white"/>
                </a:solidFill>
                <a:latin typeface="Calibri"/>
                <a:ea typeface="宋体"/>
              </a:rPr>
              <a:t>www.1ppt.com/kejian/             </a:t>
            </a:r>
            <a:r>
              <a:rPr lang="zh-CN" altLang="en-US" sz="100" dirty="0">
                <a:solidFill>
                  <a:prstClr val="white"/>
                </a:solidFill>
                <a:latin typeface="Calibri"/>
                <a:ea typeface="宋体"/>
              </a:rPr>
              <a:t>字体下载：</a:t>
            </a:r>
            <a:r>
              <a:rPr lang="en-US" altLang="zh-CN" sz="100" dirty="0">
                <a:solidFill>
                  <a:prstClr val="white"/>
                </a:solidFill>
                <a:latin typeface="Calibri"/>
                <a:ea typeface="宋体"/>
              </a:rPr>
              <a:t>www.1ppt.com/ziti/</a:t>
            </a:r>
          </a:p>
          <a:p>
            <a:r>
              <a:rPr lang="zh-CN" altLang="en-US" sz="100" dirty="0">
                <a:solidFill>
                  <a:prstClr val="white"/>
                </a:solidFill>
                <a:latin typeface="Calibri"/>
                <a:ea typeface="宋体"/>
              </a:rPr>
              <a:t>工作总结</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www.1ppt.com/xiazai/zongjie/ </a:t>
            </a:r>
            <a:r>
              <a:rPr lang="zh-CN" altLang="en-US" sz="100" dirty="0">
                <a:solidFill>
                  <a:prstClr val="white"/>
                </a:solidFill>
                <a:latin typeface="Calibri"/>
                <a:ea typeface="宋体"/>
              </a:rPr>
              <a:t>工作计划：</a:t>
            </a:r>
            <a:r>
              <a:rPr lang="en-US" altLang="zh-CN" sz="100" dirty="0">
                <a:solidFill>
                  <a:prstClr val="white"/>
                </a:solidFill>
                <a:latin typeface="Calibri"/>
                <a:ea typeface="宋体"/>
              </a:rPr>
              <a:t>www.1ppt.com/xiazai/jihua/</a:t>
            </a:r>
          </a:p>
          <a:p>
            <a:r>
              <a:rPr lang="zh-CN" altLang="en-US" sz="100" dirty="0">
                <a:solidFill>
                  <a:prstClr val="white"/>
                </a:solidFill>
                <a:latin typeface="Calibri"/>
                <a:ea typeface="宋体"/>
              </a:rPr>
              <a:t>商务</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www.1ppt.com/moban/shangwu/  </a:t>
            </a:r>
            <a:r>
              <a:rPr lang="zh-CN" altLang="en-US" sz="100" dirty="0">
                <a:solidFill>
                  <a:prstClr val="white"/>
                </a:solidFill>
                <a:latin typeface="Calibri"/>
                <a:ea typeface="宋体"/>
              </a:rPr>
              <a:t>个人简历</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www.1ppt.com/xiazai/jianli/  </a:t>
            </a:r>
          </a:p>
          <a:p>
            <a:r>
              <a:rPr lang="zh-CN" altLang="en-US" sz="100" dirty="0">
                <a:solidFill>
                  <a:prstClr val="white"/>
                </a:solidFill>
                <a:latin typeface="Calibri"/>
                <a:ea typeface="宋体"/>
              </a:rPr>
              <a:t>毕业答辩</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www.1ppt.com/xiazai/dabian/  </a:t>
            </a:r>
            <a:r>
              <a:rPr lang="zh-CN" altLang="en-US" sz="100" dirty="0">
                <a:solidFill>
                  <a:prstClr val="white"/>
                </a:solidFill>
                <a:latin typeface="Calibri"/>
                <a:ea typeface="宋体"/>
              </a:rPr>
              <a:t>工作汇报</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www.1ppt.com/xiazai/huibao/    </a:t>
            </a:r>
          </a:p>
          <a:p>
            <a:r>
              <a:rPr lang="en-US" altLang="zh-CN" sz="100" dirty="0">
                <a:solidFill>
                  <a:prstClr val="white"/>
                </a:solidFill>
                <a:latin typeface="Calibri"/>
                <a:ea typeface="宋体"/>
              </a:rPr>
              <a:t> </a:t>
            </a:r>
          </a:p>
        </p:txBody>
      </p:sp>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F406A3A-B0F9-4CA7-B9FA-E5DCD0E6FCE6}" type="datetimeFigureOut">
              <a:rPr lang="zh-CN" altLang="en-US" smtClean="0"/>
              <a:t>2019/12/25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62EB040-DE28-4918-A5AA-DE13ADD2AA52}" type="slidenum">
              <a:rPr lang="zh-CN" altLang="en-US" smtClean="0"/>
              <a:t>‹#›</a:t>
            </a:fld>
            <a:endParaRPr lang="zh-CN" altLang="en-US"/>
          </a:p>
        </p:txBody>
      </p:sp>
    </p:spTree>
    <p:extLst>
      <p:ext uri="{BB962C8B-B14F-4D97-AF65-F5344CB8AC3E}">
        <p14:creationId xmlns:p14="http://schemas.microsoft.com/office/powerpoint/2010/main" val="37371582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F406A3A-B0F9-4CA7-B9FA-E5DCD0E6FCE6}" type="datetimeFigureOut">
              <a:rPr lang="zh-CN" altLang="en-US" smtClean="0"/>
              <a:t>2019/12/25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62EB040-DE28-4918-A5AA-DE13ADD2AA52}" type="slidenum">
              <a:rPr lang="zh-CN" altLang="en-US" smtClean="0"/>
              <a:t>‹#›</a:t>
            </a:fld>
            <a:endParaRPr lang="zh-CN" altLang="en-US"/>
          </a:p>
        </p:txBody>
      </p:sp>
    </p:spTree>
    <p:extLst>
      <p:ext uri="{BB962C8B-B14F-4D97-AF65-F5344CB8AC3E}">
        <p14:creationId xmlns:p14="http://schemas.microsoft.com/office/powerpoint/2010/main" val="5374561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F406A3A-B0F9-4CA7-B9FA-E5DCD0E6FCE6}" type="datetimeFigureOut">
              <a:rPr lang="zh-CN" altLang="en-US" smtClean="0"/>
              <a:t>2019/12/25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62EB040-DE28-4918-A5AA-DE13ADD2AA52}" type="slidenum">
              <a:rPr lang="zh-CN" altLang="en-US" smtClean="0"/>
              <a:t>‹#›</a:t>
            </a:fld>
            <a:endParaRPr lang="zh-CN" altLang="en-US"/>
          </a:p>
        </p:txBody>
      </p:sp>
    </p:spTree>
    <p:extLst>
      <p:ext uri="{BB962C8B-B14F-4D97-AF65-F5344CB8AC3E}">
        <p14:creationId xmlns:p14="http://schemas.microsoft.com/office/powerpoint/2010/main" val="1291347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9F406A3A-B0F9-4CA7-B9FA-E5DCD0E6FCE6}" type="datetimeFigureOut">
              <a:rPr lang="zh-CN" altLang="en-US" smtClean="0"/>
              <a:t>2019/12/25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2EB040-DE28-4918-A5AA-DE13ADD2AA52}" type="slidenum">
              <a:rPr lang="zh-CN" altLang="en-US" smtClean="0"/>
              <a:t>‹#›</a:t>
            </a:fld>
            <a:endParaRPr lang="zh-CN" altLang="en-US"/>
          </a:p>
        </p:txBody>
      </p:sp>
    </p:spTree>
    <p:extLst>
      <p:ext uri="{BB962C8B-B14F-4D97-AF65-F5344CB8AC3E}">
        <p14:creationId xmlns:p14="http://schemas.microsoft.com/office/powerpoint/2010/main" val="38971274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9F406A3A-B0F9-4CA7-B9FA-E5DCD0E6FCE6}" type="datetimeFigureOut">
              <a:rPr lang="zh-CN" altLang="en-US" smtClean="0"/>
              <a:t>2019/12/25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2EB040-DE28-4918-A5AA-DE13ADD2AA52}" type="slidenum">
              <a:rPr lang="zh-CN" altLang="en-US" smtClean="0"/>
              <a:t>‹#›</a:t>
            </a:fld>
            <a:endParaRPr lang="zh-CN" altLang="en-US"/>
          </a:p>
        </p:txBody>
      </p:sp>
    </p:spTree>
    <p:extLst>
      <p:ext uri="{BB962C8B-B14F-4D97-AF65-F5344CB8AC3E}">
        <p14:creationId xmlns:p14="http://schemas.microsoft.com/office/powerpoint/2010/main" val="42560466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406A3A-B0F9-4CA7-B9FA-E5DCD0E6FCE6}" type="datetimeFigureOut">
              <a:rPr lang="zh-CN" altLang="en-US" smtClean="0"/>
              <a:t>2019/12/25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2EB040-DE28-4918-A5AA-DE13ADD2AA52}" type="slidenum">
              <a:rPr lang="zh-CN" altLang="en-US" smtClean="0"/>
              <a:t>‹#›</a:t>
            </a:fld>
            <a:endParaRPr lang="zh-CN" altLang="en-US"/>
          </a:p>
        </p:txBody>
      </p:sp>
    </p:spTree>
    <p:extLst>
      <p:ext uri="{BB962C8B-B14F-4D97-AF65-F5344CB8AC3E}">
        <p14:creationId xmlns:p14="http://schemas.microsoft.com/office/powerpoint/2010/main" val="20961044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20.jpeg"/><Relationship Id="rId4" Type="http://schemas.openxmlformats.org/officeDocument/2006/relationships/image" Target="../media/image19.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23.jpeg"/><Relationship Id="rId4" Type="http://schemas.openxmlformats.org/officeDocument/2006/relationships/image" Target="../media/image22.jpeg"/></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 y="505509"/>
            <a:ext cx="13439766" cy="5779103"/>
            <a:chOff x="1" y="505509"/>
            <a:chExt cx="13439766" cy="5779103"/>
          </a:xfrm>
        </p:grpSpPr>
        <p:pic>
          <p:nvPicPr>
            <p:cNvPr id="11" name="图片 10"/>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 y="1544935"/>
              <a:ext cx="6132609" cy="3741440"/>
            </a:xfrm>
            <a:custGeom>
              <a:avLst/>
              <a:gdLst>
                <a:gd name="connsiteX0" fmla="*/ 258760 w 6132609"/>
                <a:gd name="connsiteY0" fmla="*/ 0 h 3741440"/>
                <a:gd name="connsiteX1" fmla="*/ 6132609 w 6132609"/>
                <a:gd name="connsiteY1" fmla="*/ 0 h 3741440"/>
                <a:gd name="connsiteX2" fmla="*/ 6132609 w 6132609"/>
                <a:gd name="connsiteY2" fmla="*/ 586186 h 3741440"/>
                <a:gd name="connsiteX3" fmla="*/ 5135581 w 6132609"/>
                <a:gd name="connsiteY3" fmla="*/ 3741440 h 3741440"/>
                <a:gd name="connsiteX4" fmla="*/ 0 w 6132609"/>
                <a:gd name="connsiteY4" fmla="*/ 3741440 h 3741440"/>
                <a:gd name="connsiteX5" fmla="*/ 0 w 6132609"/>
                <a:gd name="connsiteY5" fmla="*/ 818887 h 374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32609" h="3741440">
                  <a:moveTo>
                    <a:pt x="258760" y="0"/>
                  </a:moveTo>
                  <a:lnTo>
                    <a:pt x="6132609" y="0"/>
                  </a:lnTo>
                  <a:lnTo>
                    <a:pt x="6132609" y="586186"/>
                  </a:lnTo>
                  <a:lnTo>
                    <a:pt x="5135581" y="3741440"/>
                  </a:lnTo>
                  <a:lnTo>
                    <a:pt x="0" y="3741440"/>
                  </a:lnTo>
                  <a:lnTo>
                    <a:pt x="0" y="818887"/>
                  </a:lnTo>
                  <a:close/>
                </a:path>
              </a:pathLst>
            </a:custGeom>
          </p:spPr>
        </p:pic>
        <p:sp>
          <p:nvSpPr>
            <p:cNvPr id="17" name="任意多边形 16"/>
            <p:cNvSpPr/>
            <p:nvPr/>
          </p:nvSpPr>
          <p:spPr>
            <a:xfrm>
              <a:off x="5326743" y="2334339"/>
              <a:ext cx="6865257" cy="2162629"/>
            </a:xfrm>
            <a:custGeom>
              <a:avLst/>
              <a:gdLst>
                <a:gd name="connsiteX0" fmla="*/ 690203 w 6865257"/>
                <a:gd name="connsiteY0" fmla="*/ 0 h 2162629"/>
                <a:gd name="connsiteX1" fmla="*/ 6865257 w 6865257"/>
                <a:gd name="connsiteY1" fmla="*/ 0 h 2162629"/>
                <a:gd name="connsiteX2" fmla="*/ 6865257 w 6865257"/>
                <a:gd name="connsiteY2" fmla="*/ 2162629 h 2162629"/>
                <a:gd name="connsiteX3" fmla="*/ 0 w 6865257"/>
                <a:gd name="connsiteY3" fmla="*/ 2162629 h 2162629"/>
              </a:gdLst>
              <a:ahLst/>
              <a:cxnLst>
                <a:cxn ang="0">
                  <a:pos x="connsiteX0" y="connsiteY0"/>
                </a:cxn>
                <a:cxn ang="0">
                  <a:pos x="connsiteX1" y="connsiteY1"/>
                </a:cxn>
                <a:cxn ang="0">
                  <a:pos x="connsiteX2" y="connsiteY2"/>
                </a:cxn>
                <a:cxn ang="0">
                  <a:pos x="connsiteX3" y="connsiteY3"/>
                </a:cxn>
              </a:cxnLst>
              <a:rect l="l" t="t" r="r" b="b"/>
              <a:pathLst>
                <a:path w="6865257" h="2162629">
                  <a:moveTo>
                    <a:pt x="690203" y="0"/>
                  </a:moveTo>
                  <a:lnTo>
                    <a:pt x="6865257" y="0"/>
                  </a:lnTo>
                  <a:lnTo>
                    <a:pt x="6865257" y="2162629"/>
                  </a:lnTo>
                  <a:lnTo>
                    <a:pt x="0" y="2162629"/>
                  </a:lnTo>
                  <a:close/>
                </a:path>
              </a:pathLst>
            </a:custGeom>
            <a:solidFill>
              <a:srgbClr val="1941B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3454400" y="2334340"/>
              <a:ext cx="8737601" cy="2162629"/>
            </a:xfrm>
            <a:custGeom>
              <a:avLst/>
              <a:gdLst>
                <a:gd name="connsiteX0" fmla="*/ 690203 w 8737601"/>
                <a:gd name="connsiteY0" fmla="*/ 0 h 2162629"/>
                <a:gd name="connsiteX1" fmla="*/ 8737601 w 8737601"/>
                <a:gd name="connsiteY1" fmla="*/ 0 h 2162629"/>
                <a:gd name="connsiteX2" fmla="*/ 8737601 w 8737601"/>
                <a:gd name="connsiteY2" fmla="*/ 5658 h 2162629"/>
                <a:gd name="connsiteX3" fmla="*/ 2613346 w 8737601"/>
                <a:gd name="connsiteY3" fmla="*/ 5658 h 2162629"/>
                <a:gd name="connsiteX4" fmla="*/ 1924949 w 8737601"/>
                <a:gd name="connsiteY4" fmla="*/ 2162629 h 2162629"/>
                <a:gd name="connsiteX5" fmla="*/ 0 w 8737601"/>
                <a:gd name="connsiteY5" fmla="*/ 2162629 h 2162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37601" h="2162629">
                  <a:moveTo>
                    <a:pt x="690203" y="0"/>
                  </a:moveTo>
                  <a:lnTo>
                    <a:pt x="8737601" y="0"/>
                  </a:lnTo>
                  <a:lnTo>
                    <a:pt x="8737601" y="5658"/>
                  </a:lnTo>
                  <a:lnTo>
                    <a:pt x="2613346" y="5658"/>
                  </a:lnTo>
                  <a:lnTo>
                    <a:pt x="1924949" y="2162629"/>
                  </a:lnTo>
                  <a:lnTo>
                    <a:pt x="0" y="2162629"/>
                  </a:lnTo>
                  <a:close/>
                </a:path>
              </a:pathLst>
            </a:custGeom>
            <a:solidFill>
              <a:srgbClr val="1941B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6132610" y="2625209"/>
              <a:ext cx="7307157" cy="923330"/>
            </a:xfrm>
            <a:prstGeom prst="rect">
              <a:avLst/>
            </a:prstGeom>
            <a:noFill/>
          </p:spPr>
          <p:txBody>
            <a:bodyPr wrap="square" rtlCol="0">
              <a:spAutoFit/>
            </a:bodyPr>
            <a:lstStyle/>
            <a:p>
              <a:r>
                <a:rPr lang="zh-CN" altLang="en-US" sz="5400" b="1" dirty="0" smtClean="0">
                  <a:solidFill>
                    <a:schemeClr val="bg1"/>
                  </a:solidFill>
                  <a:latin typeface="微软雅黑" panose="020B0503020204020204" pitchFamily="34" charset="-122"/>
                  <a:ea typeface="微软雅黑" panose="020B0503020204020204" pitchFamily="34" charset="-122"/>
                </a:rPr>
                <a:t>商业项目计划书</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19" name="TextBox 7"/>
            <p:cNvSpPr>
              <a:spLocks noChangeArrowheads="1"/>
            </p:cNvSpPr>
            <p:nvPr/>
          </p:nvSpPr>
          <p:spPr bwMode="auto">
            <a:xfrm>
              <a:off x="6205523" y="3531631"/>
              <a:ext cx="540133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en-US" altLang="zh-CN" sz="4000" b="1" dirty="0" smtClean="0">
                  <a:solidFill>
                    <a:schemeClr val="bg1"/>
                  </a:solidFill>
                  <a:latin typeface="Century Gothic" panose="020B0502020202020204" pitchFamily="34" charset="0"/>
                  <a:ea typeface="微软雅黑" panose="020B0503020204020204" pitchFamily="34" charset="-122"/>
                  <a:cs typeface="LilyUPC" pitchFamily="34" charset="-34"/>
                  <a:sym typeface="微软雅黑" pitchFamily="34" charset="-122"/>
                </a:rPr>
                <a:t>BUSENESS PLAN</a:t>
              </a:r>
              <a:endParaRPr lang="zh-CN" altLang="en-US" sz="4000" b="1" dirty="0">
                <a:solidFill>
                  <a:schemeClr val="bg1"/>
                </a:solidFill>
                <a:latin typeface="Century Gothic" panose="020B0502020202020204" pitchFamily="34" charset="0"/>
                <a:ea typeface="微软雅黑" panose="020B0503020204020204" pitchFamily="34" charset="-122"/>
                <a:cs typeface="LilyUPC" pitchFamily="34" charset="-34"/>
                <a:sym typeface="微软雅黑" pitchFamily="34" charset="-122"/>
              </a:endParaRPr>
            </a:p>
          </p:txBody>
        </p:sp>
        <p:grpSp>
          <p:nvGrpSpPr>
            <p:cNvPr id="22" name="Group 8"/>
            <p:cNvGrpSpPr>
              <a:grpSpLocks/>
            </p:cNvGrpSpPr>
            <p:nvPr/>
          </p:nvGrpSpPr>
          <p:grpSpPr bwMode="auto">
            <a:xfrm>
              <a:off x="6205523" y="4754668"/>
              <a:ext cx="4317047" cy="338774"/>
              <a:chOff x="5" y="0"/>
              <a:chExt cx="6800" cy="533"/>
            </a:xfrm>
          </p:grpSpPr>
          <p:sp>
            <p:nvSpPr>
              <p:cNvPr id="23" name="直接连接符 16"/>
              <p:cNvSpPr>
                <a:spLocks noChangeShapeType="1"/>
              </p:cNvSpPr>
              <p:nvPr/>
            </p:nvSpPr>
            <p:spPr bwMode="auto">
              <a:xfrm>
                <a:off x="1700" y="90"/>
                <a:ext cx="3" cy="340"/>
              </a:xfrm>
              <a:prstGeom prst="line">
                <a:avLst/>
              </a:prstGeom>
              <a:noFill/>
              <a:ln w="9525">
                <a:solidFill>
                  <a:schemeClr val="tx1">
                    <a:alpha val="60000"/>
                  </a:schemeClr>
                </a:solidFill>
                <a:miter lim="800000"/>
                <a:headEnd/>
                <a:tailEnd/>
              </a:ln>
              <a:extLst>
                <a:ext uri="{909E8E84-426E-40DD-AFC4-6F175D3DCCD1}">
                  <a14:hiddenFill xmlns:a14="http://schemas.microsoft.com/office/drawing/2010/main">
                    <a:noFill/>
                  </a14:hiddenFill>
                </a:ext>
              </a:extLst>
            </p:spPr>
            <p:txBody>
              <a:bodyPr/>
              <a:lstStyle/>
              <a:p>
                <a:pPr>
                  <a:defRPr/>
                </a:pPr>
                <a:endParaRPr lang="zh-CN" altLang="en-US">
                  <a:latin typeface="等线" panose="02010600030101010101" pitchFamily="2" charset="-122"/>
                  <a:ea typeface="等线" panose="02010600030101010101" pitchFamily="2" charset="-122"/>
                </a:endParaRPr>
              </a:p>
            </p:txBody>
          </p:sp>
          <p:sp>
            <p:nvSpPr>
              <p:cNvPr id="24" name="直接连接符 17"/>
              <p:cNvSpPr>
                <a:spLocks noChangeShapeType="1"/>
              </p:cNvSpPr>
              <p:nvPr/>
            </p:nvSpPr>
            <p:spPr bwMode="auto">
              <a:xfrm>
                <a:off x="3453" y="90"/>
                <a:ext cx="0" cy="340"/>
              </a:xfrm>
              <a:prstGeom prst="line">
                <a:avLst/>
              </a:prstGeom>
              <a:noFill/>
              <a:ln w="9525">
                <a:solidFill>
                  <a:schemeClr val="tx1">
                    <a:alpha val="60000"/>
                  </a:schemeClr>
                </a:solidFill>
                <a:miter lim="800000"/>
                <a:headEnd/>
                <a:tailEnd/>
              </a:ln>
              <a:extLst>
                <a:ext uri="{909E8E84-426E-40DD-AFC4-6F175D3DCCD1}">
                  <a14:hiddenFill xmlns:a14="http://schemas.microsoft.com/office/drawing/2010/main">
                    <a:noFill/>
                  </a14:hiddenFill>
                </a:ext>
              </a:extLst>
            </p:spPr>
            <p:txBody>
              <a:bodyPr/>
              <a:lstStyle/>
              <a:p>
                <a:pPr>
                  <a:defRPr/>
                </a:pPr>
                <a:endParaRPr lang="zh-CN" altLang="en-US">
                  <a:latin typeface="等线" panose="02010600030101010101" pitchFamily="2" charset="-122"/>
                  <a:ea typeface="等线" panose="02010600030101010101" pitchFamily="2" charset="-122"/>
                </a:endParaRPr>
              </a:p>
            </p:txBody>
          </p:sp>
          <p:sp>
            <p:nvSpPr>
              <p:cNvPr id="25" name="直接连接符 18"/>
              <p:cNvSpPr>
                <a:spLocks noChangeShapeType="1"/>
              </p:cNvSpPr>
              <p:nvPr/>
            </p:nvSpPr>
            <p:spPr bwMode="auto">
              <a:xfrm>
                <a:off x="5221" y="90"/>
                <a:ext cx="0" cy="340"/>
              </a:xfrm>
              <a:prstGeom prst="line">
                <a:avLst/>
              </a:prstGeom>
              <a:noFill/>
              <a:ln w="9525">
                <a:solidFill>
                  <a:schemeClr val="tx1">
                    <a:alpha val="60000"/>
                  </a:schemeClr>
                </a:solidFill>
                <a:miter lim="800000"/>
                <a:headEnd/>
                <a:tailEnd/>
              </a:ln>
              <a:extLst>
                <a:ext uri="{909E8E84-426E-40DD-AFC4-6F175D3DCCD1}">
                  <a14:hiddenFill xmlns:a14="http://schemas.microsoft.com/office/drawing/2010/main">
                    <a:noFill/>
                  </a14:hiddenFill>
                </a:ext>
              </a:extLst>
            </p:spPr>
            <p:txBody>
              <a:bodyPr/>
              <a:lstStyle/>
              <a:p>
                <a:pPr>
                  <a:defRPr/>
                </a:pPr>
                <a:endParaRPr lang="zh-CN" altLang="en-US">
                  <a:latin typeface="等线" panose="02010600030101010101" pitchFamily="2" charset="-122"/>
                  <a:ea typeface="等线" panose="02010600030101010101" pitchFamily="2" charset="-122"/>
                </a:endParaRPr>
              </a:p>
            </p:txBody>
          </p:sp>
          <p:sp>
            <p:nvSpPr>
              <p:cNvPr id="26" name="TextBox 20"/>
              <p:cNvSpPr>
                <a:spLocks noChangeArrowheads="1"/>
              </p:cNvSpPr>
              <p:nvPr/>
            </p:nvSpPr>
            <p:spPr bwMode="auto">
              <a:xfrm>
                <a:off x="5" y="0"/>
                <a:ext cx="1584" cy="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defRPr/>
                </a:pPr>
                <a:r>
                  <a:rPr lang="zh-CN" altLang="en-US" sz="1600" dirty="0" smtClean="0">
                    <a:latin typeface="等线" panose="02010600030101010101" pitchFamily="2" charset="-122"/>
                    <a:ea typeface="等线" panose="02010600030101010101" pitchFamily="2" charset="-122"/>
                    <a:sym typeface="方正兰亭中黑_GBK" pitchFamily="2" charset="-122"/>
                  </a:rPr>
                  <a:t>商务汇报</a:t>
                </a:r>
              </a:p>
            </p:txBody>
          </p:sp>
          <p:sp>
            <p:nvSpPr>
              <p:cNvPr id="27" name="TextBox 21"/>
              <p:cNvSpPr>
                <a:spLocks noChangeArrowheads="1"/>
              </p:cNvSpPr>
              <p:nvPr/>
            </p:nvSpPr>
            <p:spPr bwMode="auto">
              <a:xfrm>
                <a:off x="1823" y="0"/>
                <a:ext cx="1584" cy="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defRPr/>
                </a:pPr>
                <a:r>
                  <a:rPr lang="zh-CN" altLang="en-US" sz="1600" dirty="0" smtClean="0">
                    <a:latin typeface="等线" panose="02010600030101010101" pitchFamily="2" charset="-122"/>
                    <a:ea typeface="等线" panose="02010600030101010101" pitchFamily="2" charset="-122"/>
                    <a:sym typeface="方正兰亭中黑_GBK" pitchFamily="2" charset="-122"/>
                  </a:rPr>
                  <a:t>计划总结</a:t>
                </a:r>
              </a:p>
            </p:txBody>
          </p:sp>
          <p:sp>
            <p:nvSpPr>
              <p:cNvPr id="28" name="TextBox 22"/>
              <p:cNvSpPr>
                <a:spLocks noChangeArrowheads="1"/>
              </p:cNvSpPr>
              <p:nvPr/>
            </p:nvSpPr>
            <p:spPr bwMode="auto">
              <a:xfrm>
                <a:off x="3523" y="0"/>
                <a:ext cx="1584" cy="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defRPr/>
                </a:pPr>
                <a:r>
                  <a:rPr lang="zh-CN" altLang="en-US" sz="1600" dirty="0" smtClean="0">
                    <a:latin typeface="等线" panose="02010600030101010101" pitchFamily="2" charset="-122"/>
                    <a:ea typeface="等线" panose="02010600030101010101" pitchFamily="2" charset="-122"/>
                    <a:sym typeface="方正兰亭中黑_GBK" pitchFamily="2" charset="-122"/>
                  </a:rPr>
                  <a:t>市场调研</a:t>
                </a:r>
              </a:p>
            </p:txBody>
          </p:sp>
          <p:sp>
            <p:nvSpPr>
              <p:cNvPr id="29" name="TextBox 23"/>
              <p:cNvSpPr>
                <a:spLocks noChangeArrowheads="1"/>
              </p:cNvSpPr>
              <p:nvPr/>
            </p:nvSpPr>
            <p:spPr bwMode="auto">
              <a:xfrm>
                <a:off x="5221" y="0"/>
                <a:ext cx="1584" cy="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defRPr/>
                </a:pPr>
                <a:r>
                  <a:rPr lang="zh-CN" altLang="en-US" sz="1600" dirty="0">
                    <a:latin typeface="等线" panose="02010600030101010101" pitchFamily="2" charset="-122"/>
                    <a:ea typeface="等线" panose="02010600030101010101" pitchFamily="2" charset="-122"/>
                    <a:sym typeface="方正兰亭中黑_GBK" pitchFamily="2" charset="-122"/>
                  </a:rPr>
                  <a:t>品牌宣传</a:t>
                </a:r>
                <a:endParaRPr lang="zh-CN" altLang="en-US" sz="1600" dirty="0" smtClean="0">
                  <a:latin typeface="等线" panose="02010600030101010101" pitchFamily="2" charset="-122"/>
                  <a:ea typeface="等线" panose="02010600030101010101" pitchFamily="2" charset="-122"/>
                  <a:sym typeface="方正兰亭中黑_GBK" pitchFamily="2" charset="-122"/>
                </a:endParaRPr>
              </a:p>
            </p:txBody>
          </p:sp>
        </p:grpSp>
        <p:sp>
          <p:nvSpPr>
            <p:cNvPr id="30" name="矩形 29"/>
            <p:cNvSpPr/>
            <p:nvPr/>
          </p:nvSpPr>
          <p:spPr>
            <a:xfrm>
              <a:off x="582996" y="5869114"/>
              <a:ext cx="11418504" cy="415498"/>
            </a:xfrm>
            <a:prstGeom prst="rect">
              <a:avLst/>
            </a:prstGeom>
          </p:spPr>
          <p:txBody>
            <a:bodyPr wrap="square">
              <a:spAutoFit/>
            </a:bodyPr>
            <a:lstStyle/>
            <a:p>
              <a:pPr algn="ctr">
                <a:lnSpc>
                  <a:spcPct val="150000"/>
                </a:lnSpc>
              </a:pPr>
              <a:r>
                <a:rPr lang="en-US" altLang="zh-CN" sz="1400" spc="2500" noProof="1" smtClean="0">
                  <a:latin typeface="Century Gothic" panose="020B0502020202020204" pitchFamily="34" charset="0"/>
                  <a:ea typeface="+mj-ea"/>
                </a:rPr>
                <a:t>LOREMIPSUDOLORSIERELITLAM</a:t>
              </a:r>
              <a:endParaRPr lang="zh-CN" altLang="en-US" sz="1400" spc="2500" dirty="0">
                <a:latin typeface="Century Gothic" panose="020B0502020202020204" pitchFamily="34" charset="0"/>
                <a:ea typeface="+mj-ea"/>
              </a:endParaRPr>
            </a:p>
          </p:txBody>
        </p:sp>
        <p:grpSp>
          <p:nvGrpSpPr>
            <p:cNvPr id="34" name="组合 33"/>
            <p:cNvGrpSpPr/>
            <p:nvPr/>
          </p:nvGrpSpPr>
          <p:grpSpPr>
            <a:xfrm>
              <a:off x="621030" y="505509"/>
              <a:ext cx="2623820" cy="653793"/>
              <a:chOff x="621030" y="505509"/>
              <a:chExt cx="2623820" cy="653793"/>
            </a:xfrm>
          </p:grpSpPr>
          <p:sp>
            <p:nvSpPr>
              <p:cNvPr id="5" name="矩形 4"/>
              <p:cNvSpPr/>
              <p:nvPr/>
            </p:nvSpPr>
            <p:spPr>
              <a:xfrm>
                <a:off x="621030" y="514350"/>
                <a:ext cx="628650" cy="628650"/>
              </a:xfrm>
              <a:prstGeom prst="rect">
                <a:avLst/>
              </a:prstGeom>
              <a:solidFill>
                <a:srgbClr val="1941B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smtClean="0">
                    <a:latin typeface="微软雅黑" panose="020B0503020204020204" pitchFamily="34" charset="-122"/>
                    <a:ea typeface="微软雅黑" panose="020B0503020204020204" pitchFamily="34" charset="-122"/>
                  </a:rPr>
                  <a:t>O</a:t>
                </a:r>
                <a:endParaRPr lang="zh-CN" altLang="en-US" sz="4000" b="1" dirty="0">
                  <a:latin typeface="微软雅黑" panose="020B0503020204020204" pitchFamily="34" charset="-122"/>
                  <a:ea typeface="微软雅黑" panose="020B0503020204020204" pitchFamily="34" charset="-122"/>
                </a:endParaRPr>
              </a:p>
            </p:txBody>
          </p:sp>
          <p:grpSp>
            <p:nvGrpSpPr>
              <p:cNvPr id="33" name="组合 32"/>
              <p:cNvGrpSpPr/>
              <p:nvPr/>
            </p:nvGrpSpPr>
            <p:grpSpPr>
              <a:xfrm>
                <a:off x="1335586" y="505509"/>
                <a:ext cx="1909264" cy="653793"/>
                <a:chOff x="1545136" y="505509"/>
                <a:chExt cx="1909264" cy="653793"/>
              </a:xfrm>
            </p:grpSpPr>
            <p:sp>
              <p:nvSpPr>
                <p:cNvPr id="31" name="文本框 30"/>
                <p:cNvSpPr txBox="1"/>
                <p:nvPr/>
              </p:nvSpPr>
              <p:spPr>
                <a:xfrm>
                  <a:off x="1545136" y="505509"/>
                  <a:ext cx="1909264" cy="369332"/>
                </a:xfrm>
                <a:prstGeom prst="rect">
                  <a:avLst/>
                </a:prstGeom>
                <a:noFill/>
              </p:spPr>
              <p:txBody>
                <a:bodyPr wrap="square" rtlCol="0">
                  <a:spAutoFit/>
                </a:bodyPr>
                <a:lstStyle/>
                <a:p>
                  <a:r>
                    <a:rPr lang="en-US" altLang="zh-CN" dirty="0" smtClean="0">
                      <a:latin typeface="Century Gothic" panose="020B0502020202020204" pitchFamily="34" charset="0"/>
                    </a:rPr>
                    <a:t>YOUR LOGO</a:t>
                  </a:r>
                  <a:endParaRPr lang="zh-CN" altLang="en-US" dirty="0">
                    <a:latin typeface="Century Gothic" panose="020B0502020202020204" pitchFamily="34" charset="0"/>
                  </a:endParaRPr>
                </a:p>
              </p:txBody>
            </p:sp>
            <p:sp>
              <p:nvSpPr>
                <p:cNvPr id="32" name="文本框 31"/>
                <p:cNvSpPr txBox="1"/>
                <p:nvPr/>
              </p:nvSpPr>
              <p:spPr>
                <a:xfrm>
                  <a:off x="1545136" y="789970"/>
                  <a:ext cx="1909264" cy="369332"/>
                </a:xfrm>
                <a:prstGeom prst="rect">
                  <a:avLst/>
                </a:prstGeom>
                <a:noFill/>
              </p:spPr>
              <p:txBody>
                <a:bodyPr wrap="square" rtlCol="0">
                  <a:spAutoFit/>
                </a:bodyPr>
                <a:lstStyle/>
                <a:p>
                  <a:r>
                    <a:rPr lang="en-US" altLang="zh-CN" dirty="0" smtClean="0">
                      <a:latin typeface="Century Gothic" panose="020B0502020202020204" pitchFamily="34" charset="0"/>
                    </a:rPr>
                    <a:t>Tagline here</a:t>
                  </a:r>
                  <a:endParaRPr lang="zh-CN" altLang="en-US" dirty="0">
                    <a:latin typeface="Century Gothic" panose="020B0502020202020204" pitchFamily="34" charset="0"/>
                  </a:endParaRPr>
                </a:p>
              </p:txBody>
            </p:sp>
          </p:grpSp>
        </p:grpSp>
      </p:grpSp>
    </p:spTree>
    <p:extLst>
      <p:ext uri="{BB962C8B-B14F-4D97-AF65-F5344CB8AC3E}">
        <p14:creationId xmlns:p14="http://schemas.microsoft.com/office/powerpoint/2010/main" val="3500168005"/>
      </p:ext>
    </p:extLst>
  </p:cSld>
  <p:clrMapOvr>
    <a:masterClrMapping/>
  </p:clrMapOvr>
  <mc:AlternateContent xmlns:mc="http://schemas.openxmlformats.org/markup-compatibility/2006" xmlns:p14="http://schemas.microsoft.com/office/powerpoint/2010/main">
    <mc:Choice Requires="p14">
      <p:transition spd="slow" p14:dur="85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
          <p:cNvSpPr txBox="1"/>
          <p:nvPr/>
        </p:nvSpPr>
        <p:spPr>
          <a:xfrm>
            <a:off x="782706" y="341487"/>
            <a:ext cx="2208938" cy="777136"/>
          </a:xfrm>
          <a:prstGeom prst="rect">
            <a:avLst/>
          </a:prstGeom>
          <a:noFill/>
        </p:spPr>
        <p:txBody>
          <a:bodyPr wrap="none" lIns="0" tIns="0" rIns="0" rtlCol="0">
            <a:spAutoFit/>
          </a:bodyPr>
          <a:lstStyle/>
          <a:p>
            <a:pPr>
              <a:lnSpc>
                <a:spcPts val="3810"/>
              </a:lnSpc>
            </a:pP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2.1</a:t>
            </a:r>
            <a:r>
              <a:rPr lang="en-US" altLang="zh-CN" sz="2963" dirty="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市场潜力</a:t>
            </a:r>
          </a:p>
          <a:p>
            <a:pPr>
              <a:lnSpc>
                <a:spcPts val="1905"/>
              </a:lnSpc>
            </a:pP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MARKET</a:t>
            </a:r>
            <a:r>
              <a:rPr lang="en-US" altLang="zh-CN" sz="1905" dirty="0">
                <a:latin typeface="Century Gothic" panose="020B0502020202020204" pitchFamily="34" charset="0"/>
                <a:ea typeface="微软雅黑" panose="020B0503020204020204" pitchFamily="18" charset="-122"/>
                <a:cs typeface="微软雅黑" panose="020B0503020204020204" pitchFamily="18" charset="-122"/>
              </a:rPr>
              <a:t> </a:t>
            </a: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POTENTIAL</a:t>
            </a:r>
          </a:p>
        </p:txBody>
      </p:sp>
      <p:sp>
        <p:nvSpPr>
          <p:cNvPr id="3" name="矩形 2"/>
          <p:cNvSpPr/>
          <p:nvPr/>
        </p:nvSpPr>
        <p:spPr>
          <a:xfrm>
            <a:off x="1480458" y="2017486"/>
            <a:ext cx="2989943" cy="4281714"/>
          </a:xfrm>
          <a:prstGeom prst="rect">
            <a:avLst/>
          </a:prstGeom>
          <a:solidFill>
            <a:srgbClr val="1941B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601029" y="1717263"/>
            <a:ext cx="2989943" cy="4281714"/>
          </a:xfrm>
          <a:prstGeom prst="rect">
            <a:avLst/>
          </a:prstGeom>
          <a:solidFill>
            <a:srgbClr val="163A9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721600" y="2017486"/>
            <a:ext cx="2989943" cy="4281714"/>
          </a:xfrm>
          <a:prstGeom prst="rect">
            <a:avLst/>
          </a:prstGeom>
          <a:solidFill>
            <a:srgbClr val="1941B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1566876" y="4191228"/>
            <a:ext cx="2817105" cy="1526411"/>
            <a:chOff x="1653294" y="4191228"/>
            <a:chExt cx="2817105" cy="1526411"/>
          </a:xfrm>
        </p:grpSpPr>
        <p:sp>
          <p:nvSpPr>
            <p:cNvPr id="10" name="文本框 9"/>
            <p:cNvSpPr txBox="1"/>
            <p:nvPr/>
          </p:nvSpPr>
          <p:spPr>
            <a:xfrm>
              <a:off x="2222510" y="4191228"/>
              <a:ext cx="1678674" cy="335989"/>
            </a:xfrm>
            <a:prstGeom prst="rect">
              <a:avLst/>
            </a:prstGeom>
            <a:noFill/>
          </p:spPr>
          <p:txBody>
            <a:bodyPr wrap="square" rtlCol="0">
              <a:spAutoFit/>
            </a:bodyPr>
            <a:lstStyle/>
            <a:p>
              <a:pPr algn="ctr">
                <a:lnSpc>
                  <a:spcPts val="1900"/>
                </a:lnSpc>
                <a:tabLst>
                  <a:tab pos="406400" algn="l"/>
                </a:tabLst>
              </a:pPr>
              <a:r>
                <a:rPr lang="en-US" altLang="zh-CN" dirty="0" err="1">
                  <a:solidFill>
                    <a:srgbClr val="E0E0E0"/>
                  </a:solidFill>
                  <a:latin typeface="微软雅黑" panose="020B0503020204020204" pitchFamily="18" charset="-122"/>
                  <a:ea typeface="微软雅黑" panose="020B0503020204020204" pitchFamily="18" charset="-122"/>
                  <a:cs typeface="微软雅黑" panose="020B0503020204020204" pitchFamily="18" charset="-122"/>
                </a:rPr>
                <a:t>市场潜力模型</a:t>
              </a:r>
              <a:endParaRPr lang="en-US" altLang="zh-CN" dirty="0">
                <a:solidFill>
                  <a:srgbClr val="E0E0E0"/>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1" name="矩形 10"/>
            <p:cNvSpPr/>
            <p:nvPr/>
          </p:nvSpPr>
          <p:spPr>
            <a:xfrm>
              <a:off x="1653294" y="4655810"/>
              <a:ext cx="2817105" cy="1061829"/>
            </a:xfrm>
            <a:prstGeom prst="rect">
              <a:avLst/>
            </a:prstGeom>
          </p:spPr>
          <p:txBody>
            <a:bodyPr wrap="square">
              <a:spAutoFit/>
            </a:bodyPr>
            <a:lstStyle/>
            <a:p>
              <a:pPr algn="ctr">
                <a:lnSpc>
                  <a:spcPct val="150000"/>
                </a:lnSpc>
              </a:pPr>
              <a:r>
                <a:rPr lang="en-US" altLang="zh-CN" sz="1400" noProof="1" smtClean="0">
                  <a:solidFill>
                    <a:schemeClr val="bg1"/>
                  </a:solidFill>
                </a:rPr>
                <a:t>sit </a:t>
              </a:r>
              <a:r>
                <a:rPr lang="en-US" altLang="zh-CN" sz="1400" noProof="1">
                  <a:solidFill>
                    <a:schemeClr val="bg1"/>
                  </a:solidFill>
                </a:rPr>
                <a:t>er</a:t>
              </a:r>
            </a:p>
            <a:p>
              <a:pPr algn="ctr">
                <a:lnSpc>
                  <a:spcPct val="150000"/>
                </a:lnSpc>
              </a:pPr>
              <a:r>
                <a:rPr lang="en-US" altLang="zh-CN" sz="1400" noProof="1">
                  <a:solidFill>
                    <a:schemeClr val="bg1"/>
                  </a:solidFill>
                </a:rPr>
                <a:t>lamet, consectetaur cillium adipisicing</a:t>
              </a:r>
              <a:endParaRPr lang="zh-CN" altLang="en-US" sz="1400" dirty="0">
                <a:solidFill>
                  <a:schemeClr val="bg1"/>
                </a:solidFill>
              </a:endParaRPr>
            </a:p>
          </p:txBody>
        </p:sp>
      </p:grpSp>
      <p:grpSp>
        <p:nvGrpSpPr>
          <p:cNvPr id="12" name="组合 11"/>
          <p:cNvGrpSpPr/>
          <p:nvPr/>
        </p:nvGrpSpPr>
        <p:grpSpPr>
          <a:xfrm>
            <a:off x="4687446" y="3891005"/>
            <a:ext cx="2817105" cy="1526411"/>
            <a:chOff x="1653294" y="4191228"/>
            <a:chExt cx="2817105" cy="1526411"/>
          </a:xfrm>
        </p:grpSpPr>
        <p:sp>
          <p:nvSpPr>
            <p:cNvPr id="13" name="文本框 12"/>
            <p:cNvSpPr txBox="1"/>
            <p:nvPr/>
          </p:nvSpPr>
          <p:spPr>
            <a:xfrm>
              <a:off x="2222510" y="4191228"/>
              <a:ext cx="1678674" cy="335989"/>
            </a:xfrm>
            <a:prstGeom prst="rect">
              <a:avLst/>
            </a:prstGeom>
            <a:noFill/>
          </p:spPr>
          <p:txBody>
            <a:bodyPr wrap="square" rtlCol="0">
              <a:spAutoFit/>
            </a:bodyPr>
            <a:lstStyle/>
            <a:p>
              <a:pPr algn="ctr">
                <a:lnSpc>
                  <a:spcPts val="1900"/>
                </a:lnSpc>
                <a:tabLst>
                  <a:tab pos="406400" algn="l"/>
                </a:tabLst>
              </a:pPr>
              <a:r>
                <a:rPr lang="en-US" altLang="zh-CN" dirty="0" err="1">
                  <a:solidFill>
                    <a:srgbClr val="E0E0E0"/>
                  </a:solidFill>
                  <a:latin typeface="微软雅黑" panose="020B0503020204020204" pitchFamily="18" charset="-122"/>
                  <a:ea typeface="微软雅黑" panose="020B0503020204020204" pitchFamily="18" charset="-122"/>
                  <a:cs typeface="微软雅黑" panose="020B0503020204020204" pitchFamily="18" charset="-122"/>
                </a:rPr>
                <a:t>市场潜力模型</a:t>
              </a:r>
              <a:endParaRPr lang="en-US" altLang="zh-CN" dirty="0">
                <a:solidFill>
                  <a:srgbClr val="E0E0E0"/>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4" name="矩形 13"/>
            <p:cNvSpPr/>
            <p:nvPr/>
          </p:nvSpPr>
          <p:spPr>
            <a:xfrm>
              <a:off x="1653294" y="4655810"/>
              <a:ext cx="2817105" cy="1061829"/>
            </a:xfrm>
            <a:prstGeom prst="rect">
              <a:avLst/>
            </a:prstGeom>
          </p:spPr>
          <p:txBody>
            <a:bodyPr wrap="square">
              <a:spAutoFit/>
            </a:bodyPr>
            <a:lstStyle/>
            <a:p>
              <a:pPr algn="ctr">
                <a:lnSpc>
                  <a:spcPct val="150000"/>
                </a:lnSpc>
              </a:pPr>
              <a:r>
                <a:rPr lang="en-US" altLang="zh-CN" sz="1400" noProof="1" smtClean="0">
                  <a:solidFill>
                    <a:schemeClr val="bg1"/>
                  </a:solidFill>
                </a:rPr>
                <a:t>sit </a:t>
              </a:r>
              <a:r>
                <a:rPr lang="en-US" altLang="zh-CN" sz="1400" noProof="1">
                  <a:solidFill>
                    <a:schemeClr val="bg1"/>
                  </a:solidFill>
                </a:rPr>
                <a:t>er</a:t>
              </a:r>
            </a:p>
            <a:p>
              <a:pPr algn="ctr">
                <a:lnSpc>
                  <a:spcPct val="150000"/>
                </a:lnSpc>
              </a:pPr>
              <a:r>
                <a:rPr lang="en-US" altLang="zh-CN" sz="1400" noProof="1">
                  <a:solidFill>
                    <a:schemeClr val="bg1"/>
                  </a:solidFill>
                </a:rPr>
                <a:t>lamet, consectetaur cillium adipisicing</a:t>
              </a:r>
              <a:endParaRPr lang="zh-CN" altLang="en-US" sz="1400" dirty="0">
                <a:solidFill>
                  <a:schemeClr val="bg1"/>
                </a:solidFill>
              </a:endParaRPr>
            </a:p>
          </p:txBody>
        </p:sp>
      </p:grpSp>
      <p:grpSp>
        <p:nvGrpSpPr>
          <p:cNvPr id="15" name="组合 14"/>
          <p:cNvGrpSpPr/>
          <p:nvPr/>
        </p:nvGrpSpPr>
        <p:grpSpPr>
          <a:xfrm>
            <a:off x="7808016" y="4191227"/>
            <a:ext cx="2817105" cy="1526411"/>
            <a:chOff x="1653294" y="4191228"/>
            <a:chExt cx="2817105" cy="1526411"/>
          </a:xfrm>
        </p:grpSpPr>
        <p:sp>
          <p:nvSpPr>
            <p:cNvPr id="16" name="文本框 15"/>
            <p:cNvSpPr txBox="1"/>
            <p:nvPr/>
          </p:nvSpPr>
          <p:spPr>
            <a:xfrm>
              <a:off x="2222510" y="4191228"/>
              <a:ext cx="1678674" cy="335989"/>
            </a:xfrm>
            <a:prstGeom prst="rect">
              <a:avLst/>
            </a:prstGeom>
            <a:noFill/>
          </p:spPr>
          <p:txBody>
            <a:bodyPr wrap="square" rtlCol="0">
              <a:spAutoFit/>
            </a:bodyPr>
            <a:lstStyle/>
            <a:p>
              <a:pPr algn="ctr">
                <a:lnSpc>
                  <a:spcPts val="1900"/>
                </a:lnSpc>
                <a:tabLst>
                  <a:tab pos="406400" algn="l"/>
                </a:tabLst>
              </a:pPr>
              <a:r>
                <a:rPr lang="en-US" altLang="zh-CN" dirty="0" err="1">
                  <a:solidFill>
                    <a:srgbClr val="E0E0E0"/>
                  </a:solidFill>
                  <a:latin typeface="微软雅黑" panose="020B0503020204020204" pitchFamily="18" charset="-122"/>
                  <a:ea typeface="微软雅黑" panose="020B0503020204020204" pitchFamily="18" charset="-122"/>
                  <a:cs typeface="微软雅黑" panose="020B0503020204020204" pitchFamily="18" charset="-122"/>
                </a:rPr>
                <a:t>市场潜力模型</a:t>
              </a:r>
              <a:endParaRPr lang="en-US" altLang="zh-CN" dirty="0">
                <a:solidFill>
                  <a:srgbClr val="E0E0E0"/>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7" name="矩形 16"/>
            <p:cNvSpPr/>
            <p:nvPr/>
          </p:nvSpPr>
          <p:spPr>
            <a:xfrm>
              <a:off x="1653294" y="4655810"/>
              <a:ext cx="2817105" cy="1061829"/>
            </a:xfrm>
            <a:prstGeom prst="rect">
              <a:avLst/>
            </a:prstGeom>
          </p:spPr>
          <p:txBody>
            <a:bodyPr wrap="square">
              <a:spAutoFit/>
            </a:bodyPr>
            <a:lstStyle/>
            <a:p>
              <a:pPr algn="ctr">
                <a:lnSpc>
                  <a:spcPct val="150000"/>
                </a:lnSpc>
              </a:pPr>
              <a:r>
                <a:rPr lang="en-US" altLang="zh-CN" sz="1400" noProof="1" smtClean="0">
                  <a:solidFill>
                    <a:schemeClr val="bg1"/>
                  </a:solidFill>
                </a:rPr>
                <a:t>sit </a:t>
              </a:r>
              <a:r>
                <a:rPr lang="en-US" altLang="zh-CN" sz="1400" noProof="1">
                  <a:solidFill>
                    <a:schemeClr val="bg1"/>
                  </a:solidFill>
                </a:rPr>
                <a:t>er</a:t>
              </a:r>
            </a:p>
            <a:p>
              <a:pPr algn="ctr">
                <a:lnSpc>
                  <a:spcPct val="150000"/>
                </a:lnSpc>
              </a:pPr>
              <a:r>
                <a:rPr lang="en-US" altLang="zh-CN" sz="1400" noProof="1">
                  <a:solidFill>
                    <a:schemeClr val="bg1"/>
                  </a:solidFill>
                </a:rPr>
                <a:t>lamet, consectetaur cillium adipisicing</a:t>
              </a:r>
              <a:endParaRPr lang="zh-CN" altLang="en-US" sz="1400" dirty="0">
                <a:solidFill>
                  <a:schemeClr val="bg1"/>
                </a:solidFill>
              </a:endParaRPr>
            </a:p>
          </p:txBody>
        </p:sp>
      </p:grpSp>
      <p:cxnSp>
        <p:nvCxnSpPr>
          <p:cNvPr id="18" name="直接箭头连接符 17"/>
          <p:cNvCxnSpPr/>
          <p:nvPr/>
        </p:nvCxnSpPr>
        <p:spPr>
          <a:xfrm>
            <a:off x="4972055" y="6216650"/>
            <a:ext cx="2247890" cy="0"/>
          </a:xfrm>
          <a:prstGeom prst="straightConnector1">
            <a:avLst/>
          </a:prstGeom>
          <a:ln>
            <a:solidFill>
              <a:srgbClr val="163A9E"/>
            </a:solidFill>
            <a:prstDash val="dash"/>
            <a:headEnd type="triangle" w="med" len="lg"/>
            <a:tailEnd type="triangle" w="med" len="lg"/>
          </a:ln>
        </p:spPr>
        <p:style>
          <a:lnRef idx="1">
            <a:schemeClr val="accent1"/>
          </a:lnRef>
          <a:fillRef idx="0">
            <a:schemeClr val="accent1"/>
          </a:fillRef>
          <a:effectRef idx="0">
            <a:schemeClr val="accent1"/>
          </a:effectRef>
          <a:fontRef idx="minor">
            <a:schemeClr val="tx1"/>
          </a:fontRef>
        </p:style>
      </p:cxnSp>
      <p:pic>
        <p:nvPicPr>
          <p:cNvPr id="23" name="图片 2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7721598" y="1995129"/>
            <a:ext cx="2989942" cy="1592181"/>
          </a:xfrm>
          <a:custGeom>
            <a:avLst/>
            <a:gdLst>
              <a:gd name="connsiteX0" fmla="*/ 0 w 2989942"/>
              <a:gd name="connsiteY0" fmla="*/ 0 h 1592181"/>
              <a:gd name="connsiteX1" fmla="*/ 2989942 w 2989942"/>
              <a:gd name="connsiteY1" fmla="*/ 0 h 1592181"/>
              <a:gd name="connsiteX2" fmla="*/ 2989942 w 2989942"/>
              <a:gd name="connsiteY2" fmla="*/ 1592181 h 1592181"/>
              <a:gd name="connsiteX3" fmla="*/ 0 w 2989942"/>
              <a:gd name="connsiteY3" fmla="*/ 1592181 h 1592181"/>
            </a:gdLst>
            <a:ahLst/>
            <a:cxnLst>
              <a:cxn ang="0">
                <a:pos x="connsiteX0" y="connsiteY0"/>
              </a:cxn>
              <a:cxn ang="0">
                <a:pos x="connsiteX1" y="connsiteY1"/>
              </a:cxn>
              <a:cxn ang="0">
                <a:pos x="connsiteX2" y="connsiteY2"/>
              </a:cxn>
              <a:cxn ang="0">
                <a:pos x="connsiteX3" y="connsiteY3"/>
              </a:cxn>
            </a:cxnLst>
            <a:rect l="l" t="t" r="r" b="b"/>
            <a:pathLst>
              <a:path w="2989942" h="1592181">
                <a:moveTo>
                  <a:pt x="0" y="0"/>
                </a:moveTo>
                <a:lnTo>
                  <a:pt x="2989942" y="0"/>
                </a:lnTo>
                <a:lnTo>
                  <a:pt x="2989942" y="1592181"/>
                </a:lnTo>
                <a:lnTo>
                  <a:pt x="0" y="1592181"/>
                </a:lnTo>
                <a:close/>
              </a:path>
            </a:pathLst>
          </a:custGeom>
        </p:spPr>
      </p:pic>
      <p:pic>
        <p:nvPicPr>
          <p:cNvPr id="24" name="图片 23"/>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4601030" y="1694906"/>
            <a:ext cx="2989942" cy="1592181"/>
          </a:xfrm>
          <a:custGeom>
            <a:avLst/>
            <a:gdLst>
              <a:gd name="connsiteX0" fmla="*/ 0 w 2989942"/>
              <a:gd name="connsiteY0" fmla="*/ 0 h 1592181"/>
              <a:gd name="connsiteX1" fmla="*/ 2989942 w 2989942"/>
              <a:gd name="connsiteY1" fmla="*/ 0 h 1592181"/>
              <a:gd name="connsiteX2" fmla="*/ 2989942 w 2989942"/>
              <a:gd name="connsiteY2" fmla="*/ 1592181 h 1592181"/>
              <a:gd name="connsiteX3" fmla="*/ 0 w 2989942"/>
              <a:gd name="connsiteY3" fmla="*/ 1592181 h 1592181"/>
            </a:gdLst>
            <a:ahLst/>
            <a:cxnLst>
              <a:cxn ang="0">
                <a:pos x="connsiteX0" y="connsiteY0"/>
              </a:cxn>
              <a:cxn ang="0">
                <a:pos x="connsiteX1" y="connsiteY1"/>
              </a:cxn>
              <a:cxn ang="0">
                <a:pos x="connsiteX2" y="connsiteY2"/>
              </a:cxn>
              <a:cxn ang="0">
                <a:pos x="connsiteX3" y="connsiteY3"/>
              </a:cxn>
            </a:cxnLst>
            <a:rect l="l" t="t" r="r" b="b"/>
            <a:pathLst>
              <a:path w="2989942" h="1592181">
                <a:moveTo>
                  <a:pt x="0" y="0"/>
                </a:moveTo>
                <a:lnTo>
                  <a:pt x="2989942" y="0"/>
                </a:lnTo>
                <a:lnTo>
                  <a:pt x="2989942" y="1592181"/>
                </a:lnTo>
                <a:lnTo>
                  <a:pt x="0" y="1592181"/>
                </a:lnTo>
                <a:close/>
              </a:path>
            </a:pathLst>
          </a:custGeom>
        </p:spPr>
      </p:pic>
      <p:pic>
        <p:nvPicPr>
          <p:cNvPr id="26" name="图片 25"/>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480458" y="1998046"/>
            <a:ext cx="2989942" cy="1592181"/>
          </a:xfrm>
          <a:custGeom>
            <a:avLst/>
            <a:gdLst>
              <a:gd name="connsiteX0" fmla="*/ 0 w 2989942"/>
              <a:gd name="connsiteY0" fmla="*/ 0 h 1592181"/>
              <a:gd name="connsiteX1" fmla="*/ 2989942 w 2989942"/>
              <a:gd name="connsiteY1" fmla="*/ 0 h 1592181"/>
              <a:gd name="connsiteX2" fmla="*/ 2989942 w 2989942"/>
              <a:gd name="connsiteY2" fmla="*/ 1592181 h 1592181"/>
              <a:gd name="connsiteX3" fmla="*/ 0 w 2989942"/>
              <a:gd name="connsiteY3" fmla="*/ 1592181 h 1592181"/>
            </a:gdLst>
            <a:ahLst/>
            <a:cxnLst>
              <a:cxn ang="0">
                <a:pos x="connsiteX0" y="connsiteY0"/>
              </a:cxn>
              <a:cxn ang="0">
                <a:pos x="connsiteX1" y="connsiteY1"/>
              </a:cxn>
              <a:cxn ang="0">
                <a:pos x="connsiteX2" y="connsiteY2"/>
              </a:cxn>
              <a:cxn ang="0">
                <a:pos x="connsiteX3" y="connsiteY3"/>
              </a:cxn>
            </a:cxnLst>
            <a:rect l="l" t="t" r="r" b="b"/>
            <a:pathLst>
              <a:path w="2989942" h="1592181">
                <a:moveTo>
                  <a:pt x="0" y="0"/>
                </a:moveTo>
                <a:lnTo>
                  <a:pt x="2989942" y="0"/>
                </a:lnTo>
                <a:lnTo>
                  <a:pt x="2989942" y="1592181"/>
                </a:lnTo>
                <a:lnTo>
                  <a:pt x="0" y="1592181"/>
                </a:lnTo>
                <a:close/>
              </a:path>
            </a:pathLst>
          </a:custGeom>
        </p:spPr>
      </p:pic>
    </p:spTree>
    <p:extLst>
      <p:ext uri="{BB962C8B-B14F-4D97-AF65-F5344CB8AC3E}">
        <p14:creationId xmlns:p14="http://schemas.microsoft.com/office/powerpoint/2010/main" val="2218164283"/>
      </p:ext>
    </p:extLst>
  </p:cSld>
  <p:clrMapOvr>
    <a:masterClrMapping/>
  </p:clrMapOvr>
  <mc:AlternateContent xmlns:mc="http://schemas.openxmlformats.org/markup-compatibility/2006" xmlns:p14="http://schemas.microsoft.com/office/powerpoint/2010/main">
    <mc:Choice Requires="p14">
      <p:transition spd="slow" p14:dur="85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
          <p:cNvSpPr txBox="1"/>
          <p:nvPr/>
        </p:nvSpPr>
        <p:spPr>
          <a:xfrm>
            <a:off x="696514" y="464145"/>
            <a:ext cx="2208938" cy="777136"/>
          </a:xfrm>
          <a:prstGeom prst="rect">
            <a:avLst/>
          </a:prstGeom>
          <a:noFill/>
        </p:spPr>
        <p:txBody>
          <a:bodyPr wrap="none" lIns="0" tIns="0" rIns="0" rtlCol="0">
            <a:spAutoFit/>
          </a:bodyPr>
          <a:lstStyle/>
          <a:p>
            <a:pPr>
              <a:lnSpc>
                <a:spcPts val="3810"/>
              </a:lnSpc>
            </a:pP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2.1</a:t>
            </a:r>
            <a:r>
              <a:rPr lang="en-US" altLang="zh-CN" sz="2963" dirty="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市场潜力</a:t>
            </a:r>
          </a:p>
          <a:p>
            <a:pPr>
              <a:lnSpc>
                <a:spcPts val="1905"/>
              </a:lnSpc>
            </a:pP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MARKET</a:t>
            </a:r>
            <a:r>
              <a:rPr lang="en-US" altLang="zh-CN" sz="1905" dirty="0">
                <a:latin typeface="Century Gothic" panose="020B0502020202020204" pitchFamily="34" charset="0"/>
                <a:ea typeface="微软雅黑" panose="020B0503020204020204" pitchFamily="18" charset="-122"/>
                <a:cs typeface="微软雅黑" panose="020B0503020204020204" pitchFamily="18" charset="-122"/>
              </a:rPr>
              <a:t> </a:t>
            </a: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POTENTIAL</a:t>
            </a:r>
          </a:p>
        </p:txBody>
      </p:sp>
      <p:grpSp>
        <p:nvGrpSpPr>
          <p:cNvPr id="55" name="组合 54"/>
          <p:cNvGrpSpPr/>
          <p:nvPr/>
        </p:nvGrpSpPr>
        <p:grpSpPr>
          <a:xfrm>
            <a:off x="660977" y="1988457"/>
            <a:ext cx="10870046" cy="3793365"/>
            <a:chOff x="660977" y="1988457"/>
            <a:chExt cx="10870046" cy="3793365"/>
          </a:xfrm>
        </p:grpSpPr>
        <p:sp>
          <p:nvSpPr>
            <p:cNvPr id="27" name="矩形 26"/>
            <p:cNvSpPr/>
            <p:nvPr/>
          </p:nvSpPr>
          <p:spPr>
            <a:xfrm>
              <a:off x="4349123" y="1988457"/>
              <a:ext cx="3328564" cy="929599"/>
            </a:xfrm>
            <a:prstGeom prst="rect">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6268295" y="3546201"/>
              <a:ext cx="2548900" cy="871210"/>
            </a:xfrm>
            <a:prstGeom prst="rect">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660977" y="5088036"/>
              <a:ext cx="2548638" cy="693786"/>
            </a:xfrm>
            <a:prstGeom prst="rect">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439778" y="5088036"/>
              <a:ext cx="2548638" cy="693786"/>
            </a:xfrm>
            <a:prstGeom prst="rect">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6218578" y="5088036"/>
              <a:ext cx="2548638" cy="693786"/>
            </a:xfrm>
            <a:prstGeom prst="rect">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8982385" y="5088035"/>
              <a:ext cx="2548638" cy="693786"/>
            </a:xfrm>
            <a:prstGeom prst="rect">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1935296" y="3142961"/>
              <a:ext cx="8114752" cy="1843475"/>
              <a:chOff x="2293157" y="3305908"/>
              <a:chExt cx="7613673" cy="1729642"/>
            </a:xfrm>
          </p:grpSpPr>
          <p:cxnSp>
            <p:nvCxnSpPr>
              <p:cNvPr id="34" name="直接连接符 33"/>
              <p:cNvCxnSpPr/>
              <p:nvPr/>
            </p:nvCxnSpPr>
            <p:spPr>
              <a:xfrm>
                <a:off x="6119446" y="3305908"/>
                <a:ext cx="0" cy="160371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6119446" y="4092956"/>
                <a:ext cx="19250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2293157" y="4909625"/>
                <a:ext cx="761049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4900369" y="4909625"/>
                <a:ext cx="0" cy="11957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7461250" y="4909625"/>
                <a:ext cx="0" cy="12592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9906830" y="4906449"/>
                <a:ext cx="0" cy="12592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2293157" y="4906449"/>
                <a:ext cx="0" cy="11957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41" name="文本框 40"/>
            <p:cNvSpPr txBox="1"/>
            <p:nvPr/>
          </p:nvSpPr>
          <p:spPr>
            <a:xfrm>
              <a:off x="4851060" y="2177845"/>
              <a:ext cx="2324689" cy="523220"/>
            </a:xfrm>
            <a:prstGeom prst="rect">
              <a:avLst/>
            </a:prstGeom>
            <a:noFill/>
          </p:spPr>
          <p:txBody>
            <a:bodyPr wrap="square" rtlCol="0">
              <a:spAutoFit/>
            </a:bodyPr>
            <a:lstStyle/>
            <a:p>
              <a:pPr algn="ctr"/>
              <a:r>
                <a:rPr lang="zh-CN" altLang="en-US" sz="2800" dirty="0" smtClean="0">
                  <a:solidFill>
                    <a:schemeClr val="bg1"/>
                  </a:solidFill>
                  <a:latin typeface="Century Gothic" panose="020B0502020202020204" pitchFamily="34" charset="0"/>
                </a:rPr>
                <a:t>标题</a:t>
              </a:r>
              <a:endParaRPr lang="zh-CN" altLang="en-US" sz="2800" dirty="0">
                <a:solidFill>
                  <a:schemeClr val="bg1"/>
                </a:solidFill>
                <a:latin typeface="Century Gothic" panose="020B0502020202020204" pitchFamily="34" charset="0"/>
              </a:endParaRPr>
            </a:p>
          </p:txBody>
        </p:sp>
        <p:sp>
          <p:nvSpPr>
            <p:cNvPr id="42" name="文本框 41"/>
            <p:cNvSpPr txBox="1"/>
            <p:nvPr/>
          </p:nvSpPr>
          <p:spPr>
            <a:xfrm>
              <a:off x="6380400" y="3751566"/>
              <a:ext cx="2324689" cy="461665"/>
            </a:xfrm>
            <a:prstGeom prst="rect">
              <a:avLst/>
            </a:prstGeom>
            <a:noFill/>
          </p:spPr>
          <p:txBody>
            <a:bodyPr wrap="square" rtlCol="0">
              <a:spAutoFit/>
            </a:bodyPr>
            <a:lstStyle/>
            <a:p>
              <a:pPr algn="ctr"/>
              <a:r>
                <a:rPr lang="zh-CN" altLang="en-US" sz="2400" dirty="0" smtClean="0">
                  <a:solidFill>
                    <a:schemeClr val="bg1"/>
                  </a:solidFill>
                  <a:latin typeface="Century Gothic" panose="020B0502020202020204" pitchFamily="34" charset="0"/>
                </a:rPr>
                <a:t>标题</a:t>
              </a:r>
              <a:endParaRPr lang="zh-CN" altLang="en-US" sz="2400" dirty="0">
                <a:solidFill>
                  <a:schemeClr val="bg1"/>
                </a:solidFill>
                <a:latin typeface="Century Gothic" panose="020B0502020202020204" pitchFamily="34" charset="0"/>
              </a:endParaRPr>
            </a:p>
          </p:txBody>
        </p:sp>
        <p:sp>
          <p:nvSpPr>
            <p:cNvPr id="43" name="文本框 42"/>
            <p:cNvSpPr txBox="1"/>
            <p:nvPr/>
          </p:nvSpPr>
          <p:spPr>
            <a:xfrm>
              <a:off x="772951" y="5188903"/>
              <a:ext cx="2324689" cy="461665"/>
            </a:xfrm>
            <a:prstGeom prst="rect">
              <a:avLst/>
            </a:prstGeom>
            <a:noFill/>
          </p:spPr>
          <p:txBody>
            <a:bodyPr wrap="square" rtlCol="0">
              <a:spAutoFit/>
            </a:bodyPr>
            <a:lstStyle/>
            <a:p>
              <a:pPr algn="ctr"/>
              <a:r>
                <a:rPr lang="zh-CN" altLang="en-US" sz="2400" dirty="0" smtClean="0">
                  <a:solidFill>
                    <a:schemeClr val="bg1"/>
                  </a:solidFill>
                  <a:latin typeface="Century Gothic" panose="020B0502020202020204" pitchFamily="34" charset="0"/>
                </a:rPr>
                <a:t>标题</a:t>
              </a:r>
              <a:endParaRPr lang="zh-CN" altLang="en-US" sz="2400" dirty="0">
                <a:solidFill>
                  <a:schemeClr val="bg1"/>
                </a:solidFill>
                <a:latin typeface="Century Gothic" panose="020B0502020202020204" pitchFamily="34" charset="0"/>
              </a:endParaRPr>
            </a:p>
          </p:txBody>
        </p:sp>
        <p:sp>
          <p:nvSpPr>
            <p:cNvPr id="44" name="文本框 43"/>
            <p:cNvSpPr txBox="1"/>
            <p:nvPr/>
          </p:nvSpPr>
          <p:spPr>
            <a:xfrm>
              <a:off x="3551752" y="5189895"/>
              <a:ext cx="2324689" cy="461665"/>
            </a:xfrm>
            <a:prstGeom prst="rect">
              <a:avLst/>
            </a:prstGeom>
            <a:noFill/>
          </p:spPr>
          <p:txBody>
            <a:bodyPr wrap="square" rtlCol="0">
              <a:spAutoFit/>
            </a:bodyPr>
            <a:lstStyle/>
            <a:p>
              <a:pPr algn="ctr"/>
              <a:r>
                <a:rPr lang="zh-CN" altLang="en-US" sz="2400" dirty="0" smtClean="0">
                  <a:solidFill>
                    <a:schemeClr val="bg1"/>
                  </a:solidFill>
                  <a:latin typeface="Century Gothic" panose="020B0502020202020204" pitchFamily="34" charset="0"/>
                </a:rPr>
                <a:t>标题</a:t>
              </a:r>
              <a:endParaRPr lang="zh-CN" altLang="en-US" sz="2400" dirty="0">
                <a:solidFill>
                  <a:schemeClr val="bg1"/>
                </a:solidFill>
                <a:latin typeface="Century Gothic" panose="020B0502020202020204" pitchFamily="34" charset="0"/>
              </a:endParaRPr>
            </a:p>
          </p:txBody>
        </p:sp>
        <p:sp>
          <p:nvSpPr>
            <p:cNvPr id="45" name="文本框 44"/>
            <p:cNvSpPr txBox="1"/>
            <p:nvPr/>
          </p:nvSpPr>
          <p:spPr>
            <a:xfrm>
              <a:off x="6330552" y="5188902"/>
              <a:ext cx="2324689" cy="461665"/>
            </a:xfrm>
            <a:prstGeom prst="rect">
              <a:avLst/>
            </a:prstGeom>
            <a:noFill/>
          </p:spPr>
          <p:txBody>
            <a:bodyPr wrap="square" rtlCol="0">
              <a:spAutoFit/>
            </a:bodyPr>
            <a:lstStyle/>
            <a:p>
              <a:pPr algn="ctr"/>
              <a:r>
                <a:rPr lang="zh-CN" altLang="en-US" sz="2400" dirty="0" smtClean="0">
                  <a:solidFill>
                    <a:schemeClr val="bg1"/>
                  </a:solidFill>
                  <a:latin typeface="Century Gothic" panose="020B0502020202020204" pitchFamily="34" charset="0"/>
                </a:rPr>
                <a:t>标题</a:t>
              </a:r>
              <a:endParaRPr lang="zh-CN" altLang="en-US" sz="2400" dirty="0">
                <a:solidFill>
                  <a:schemeClr val="bg1"/>
                </a:solidFill>
                <a:latin typeface="Century Gothic" panose="020B0502020202020204" pitchFamily="34" charset="0"/>
              </a:endParaRPr>
            </a:p>
          </p:txBody>
        </p:sp>
        <p:sp>
          <p:nvSpPr>
            <p:cNvPr id="46" name="文本框 45"/>
            <p:cNvSpPr txBox="1"/>
            <p:nvPr/>
          </p:nvSpPr>
          <p:spPr>
            <a:xfrm>
              <a:off x="9094359" y="5188902"/>
              <a:ext cx="2324689" cy="461665"/>
            </a:xfrm>
            <a:prstGeom prst="rect">
              <a:avLst/>
            </a:prstGeom>
            <a:noFill/>
          </p:spPr>
          <p:txBody>
            <a:bodyPr wrap="square" rtlCol="0">
              <a:spAutoFit/>
            </a:bodyPr>
            <a:lstStyle/>
            <a:p>
              <a:pPr algn="ctr"/>
              <a:r>
                <a:rPr lang="zh-CN" altLang="en-US" sz="2400" dirty="0" smtClean="0">
                  <a:solidFill>
                    <a:schemeClr val="bg1"/>
                  </a:solidFill>
                  <a:latin typeface="Century Gothic" panose="020B0502020202020204" pitchFamily="34" charset="0"/>
                </a:rPr>
                <a:t>标题</a:t>
              </a:r>
              <a:endParaRPr lang="zh-CN" altLang="en-US" sz="2400" dirty="0">
                <a:solidFill>
                  <a:schemeClr val="bg1"/>
                </a:solidFill>
                <a:latin typeface="Century Gothic" panose="020B0502020202020204" pitchFamily="34" charset="0"/>
              </a:endParaRPr>
            </a:p>
          </p:txBody>
        </p:sp>
        <p:sp>
          <p:nvSpPr>
            <p:cNvPr id="47" name="矩形 46"/>
            <p:cNvSpPr/>
            <p:nvPr/>
          </p:nvSpPr>
          <p:spPr>
            <a:xfrm>
              <a:off x="660977" y="3205410"/>
              <a:ext cx="4301279" cy="738664"/>
            </a:xfrm>
            <a:prstGeom prst="rect">
              <a:avLst/>
            </a:prstGeom>
            <a:ln>
              <a:noFill/>
            </a:ln>
          </p:spPr>
          <p:txBody>
            <a:bodyPr wrap="square">
              <a:spAutoFit/>
            </a:bodyPr>
            <a:lstStyle/>
            <a:p>
              <a:r>
                <a:rPr lang="zh-CN" altLang="en-US" sz="1400" noProof="1" smtClean="0">
                  <a:solidFill>
                    <a:schemeClr val="bg2">
                      <a:lumMod val="50000"/>
                    </a:schemeClr>
                  </a:solidFill>
                </a:rPr>
                <a:t>点此输入标题 </a:t>
              </a:r>
              <a:r>
                <a:rPr lang="en-US" altLang="zh-CN" sz="1400" noProof="1" smtClean="0">
                  <a:solidFill>
                    <a:schemeClr val="bg2">
                      <a:lumMod val="50000"/>
                    </a:schemeClr>
                  </a:solidFill>
                </a:rPr>
                <a:t>sit </a:t>
              </a:r>
              <a:r>
                <a:rPr lang="en-US" altLang="zh-CN" sz="1400" noProof="1">
                  <a:solidFill>
                    <a:schemeClr val="bg2">
                      <a:lumMod val="50000"/>
                    </a:schemeClr>
                  </a:solidFill>
                </a:rPr>
                <a:t>er elit lamet, consectetaur cillium adipisicing pecu, sed do eiusmod tempor incididunt ut labore et dolore</a:t>
              </a:r>
            </a:p>
          </p:txBody>
        </p:sp>
      </p:grpSp>
    </p:spTree>
    <p:extLst>
      <p:ext uri="{BB962C8B-B14F-4D97-AF65-F5344CB8AC3E}">
        <p14:creationId xmlns:p14="http://schemas.microsoft.com/office/powerpoint/2010/main" val="2028859248"/>
      </p:ext>
    </p:extLst>
  </p:cSld>
  <p:clrMapOvr>
    <a:masterClrMapping/>
  </p:clrMapOvr>
  <mc:AlternateContent xmlns:mc="http://schemas.openxmlformats.org/markup-compatibility/2006" xmlns:p14="http://schemas.microsoft.com/office/powerpoint/2010/main">
    <mc:Choice Requires="p14">
      <p:transition spd="slow" p14:dur="85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55"/>
                                        </p:tgtEl>
                                        <p:attrNameLst>
                                          <p:attrName>style.visibility</p:attrName>
                                        </p:attrNameLst>
                                      </p:cBhvr>
                                      <p:to>
                                        <p:strVal val="visible"/>
                                      </p:to>
                                    </p:set>
                                    <p:anim calcmode="lin" valueType="num">
                                      <p:cBhvr additive="base">
                                        <p:cTn id="13" dur="500" fill="hold"/>
                                        <p:tgtEl>
                                          <p:spTgt spid="55"/>
                                        </p:tgtEl>
                                        <p:attrNameLst>
                                          <p:attrName>ppt_x</p:attrName>
                                        </p:attrNameLst>
                                      </p:cBhvr>
                                      <p:tavLst>
                                        <p:tav tm="0">
                                          <p:val>
                                            <p:strVal val="#ppt_x"/>
                                          </p:val>
                                        </p:tav>
                                        <p:tav tm="100000">
                                          <p:val>
                                            <p:strVal val="#ppt_x"/>
                                          </p:val>
                                        </p:tav>
                                      </p:tavLst>
                                    </p:anim>
                                    <p:anim calcmode="lin" valueType="num">
                                      <p:cBhvr additive="base">
                                        <p:cTn id="14"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1"/>
          <p:cNvSpPr txBox="1"/>
          <p:nvPr/>
        </p:nvSpPr>
        <p:spPr>
          <a:xfrm>
            <a:off x="541771" y="351603"/>
            <a:ext cx="2208938" cy="777136"/>
          </a:xfrm>
          <a:prstGeom prst="rect">
            <a:avLst/>
          </a:prstGeom>
          <a:noFill/>
        </p:spPr>
        <p:txBody>
          <a:bodyPr wrap="none" lIns="0" tIns="0" rIns="0" rtlCol="0">
            <a:spAutoFit/>
          </a:bodyPr>
          <a:lstStyle/>
          <a:p>
            <a:pPr>
              <a:lnSpc>
                <a:spcPts val="3810"/>
              </a:lnSpc>
            </a:pP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2.2</a:t>
            </a:r>
            <a:r>
              <a:rPr lang="en-US" altLang="zh-CN" sz="2963" dirty="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市场透析</a:t>
            </a:r>
          </a:p>
          <a:p>
            <a:pPr>
              <a:lnSpc>
                <a:spcPts val="1905"/>
              </a:lnSpc>
            </a:pP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MARKET</a:t>
            </a:r>
            <a:r>
              <a:rPr lang="en-US" altLang="zh-CN" sz="1905" dirty="0">
                <a:latin typeface="Century Gothic" panose="020B0502020202020204" pitchFamily="34" charset="0"/>
                <a:ea typeface="微软雅黑" panose="020B0503020204020204" pitchFamily="18" charset="-122"/>
                <a:cs typeface="微软雅黑" panose="020B0503020204020204" pitchFamily="18" charset="-122"/>
              </a:rPr>
              <a:t> </a:t>
            </a: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ANALYSIS</a:t>
            </a:r>
          </a:p>
        </p:txBody>
      </p:sp>
      <p:grpSp>
        <p:nvGrpSpPr>
          <p:cNvPr id="24" name="组合 23"/>
          <p:cNvGrpSpPr/>
          <p:nvPr/>
        </p:nvGrpSpPr>
        <p:grpSpPr>
          <a:xfrm>
            <a:off x="-721702" y="2282573"/>
            <a:ext cx="13635404" cy="3374177"/>
            <a:chOff x="-721702" y="2282573"/>
            <a:chExt cx="13635404" cy="3374177"/>
          </a:xfrm>
        </p:grpSpPr>
        <p:cxnSp>
          <p:nvCxnSpPr>
            <p:cNvPr id="3" name="直接箭头连接符 2"/>
            <p:cNvCxnSpPr/>
            <p:nvPr/>
          </p:nvCxnSpPr>
          <p:spPr>
            <a:xfrm>
              <a:off x="7274902" y="4057650"/>
              <a:ext cx="3285685" cy="0"/>
            </a:xfrm>
            <a:prstGeom prst="straightConnector1">
              <a:avLst/>
            </a:prstGeom>
            <a:ln w="38100">
              <a:solidFill>
                <a:srgbClr val="1941B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 name="直接箭头连接符 3"/>
            <p:cNvCxnSpPr/>
            <p:nvPr/>
          </p:nvCxnSpPr>
          <p:spPr>
            <a:xfrm flipH="1">
              <a:off x="1631413" y="4057650"/>
              <a:ext cx="3285685" cy="0"/>
            </a:xfrm>
            <a:prstGeom prst="straightConnector1">
              <a:avLst/>
            </a:prstGeom>
            <a:ln w="38100">
              <a:solidFill>
                <a:srgbClr val="1941B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flipV="1">
              <a:off x="6096000" y="2479797"/>
              <a:ext cx="0" cy="1125415"/>
            </a:xfrm>
            <a:prstGeom prst="straightConnector1">
              <a:avLst/>
            </a:prstGeom>
            <a:ln w="38100">
              <a:solidFill>
                <a:srgbClr val="1941B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a:off x="6096000" y="4531335"/>
              <a:ext cx="0" cy="1125415"/>
            </a:xfrm>
            <a:prstGeom prst="straightConnector1">
              <a:avLst/>
            </a:prstGeom>
            <a:ln w="38100">
              <a:solidFill>
                <a:srgbClr val="1941B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5956788" y="3918438"/>
              <a:ext cx="278424" cy="278424"/>
            </a:xfrm>
            <a:prstGeom prst="ellipse">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7274902" y="2282573"/>
              <a:ext cx="5638800" cy="400110"/>
            </a:xfrm>
            <a:prstGeom prst="rect">
              <a:avLst/>
            </a:prstGeom>
            <a:noFill/>
          </p:spPr>
          <p:txBody>
            <a:bodyPr wrap="square" rtlCol="0">
              <a:spAutoFit/>
            </a:bodyPr>
            <a:lstStyle/>
            <a:p>
              <a:r>
                <a:rPr lang="zh-CN" altLang="en-US" sz="2000" dirty="0">
                  <a:solidFill>
                    <a:schemeClr val="bg2">
                      <a:lumMod val="50000"/>
                    </a:schemeClr>
                  </a:solidFill>
                  <a:latin typeface="Century Gothic" panose="020B0502020202020204" pitchFamily="34" charset="0"/>
                </a:rPr>
                <a:t>国内市场透析</a:t>
              </a:r>
            </a:p>
          </p:txBody>
        </p:sp>
        <p:sp>
          <p:nvSpPr>
            <p:cNvPr id="13" name="矩形 12"/>
            <p:cNvSpPr/>
            <p:nvPr/>
          </p:nvSpPr>
          <p:spPr>
            <a:xfrm>
              <a:off x="7274902" y="2804607"/>
              <a:ext cx="4393011" cy="646331"/>
            </a:xfrm>
            <a:prstGeom prst="rect">
              <a:avLst/>
            </a:prstGeom>
          </p:spPr>
          <p:txBody>
            <a:bodyPr wrap="square">
              <a:spAutoFit/>
            </a:bodyPr>
            <a:lstStyle/>
            <a:p>
              <a:r>
                <a:rPr lang="zh-CN" altLang="en-US" sz="1200" noProof="1">
                  <a:solidFill>
                    <a:schemeClr val="bg2">
                      <a:lumMod val="50000"/>
                    </a:schemeClr>
                  </a:solidFill>
                </a:rPr>
                <a:t>请替换文字内容，添加相关标题，修改文字内容，也可以直接复制你的内容到此。请替换文字内容，添加相关标题，修改文字内容，也可以直接复制你的内容到此。</a:t>
              </a:r>
              <a:endParaRPr lang="zh-CN" altLang="en-US" sz="1200" dirty="0">
                <a:solidFill>
                  <a:schemeClr val="bg2">
                    <a:lumMod val="50000"/>
                  </a:schemeClr>
                </a:solidFill>
              </a:endParaRPr>
            </a:p>
          </p:txBody>
        </p:sp>
        <p:sp>
          <p:nvSpPr>
            <p:cNvPr id="15" name="文本框 14"/>
            <p:cNvSpPr txBox="1"/>
            <p:nvPr/>
          </p:nvSpPr>
          <p:spPr>
            <a:xfrm>
              <a:off x="7274902" y="4303719"/>
              <a:ext cx="5638800" cy="400110"/>
            </a:xfrm>
            <a:prstGeom prst="rect">
              <a:avLst/>
            </a:prstGeom>
            <a:noFill/>
          </p:spPr>
          <p:txBody>
            <a:bodyPr wrap="square" rtlCol="0">
              <a:spAutoFit/>
            </a:bodyPr>
            <a:lstStyle/>
            <a:p>
              <a:r>
                <a:rPr lang="zh-CN" altLang="en-US" sz="2000" dirty="0">
                  <a:solidFill>
                    <a:schemeClr val="bg2">
                      <a:lumMod val="50000"/>
                    </a:schemeClr>
                  </a:solidFill>
                  <a:latin typeface="Century Gothic" panose="020B0502020202020204" pitchFamily="34" charset="0"/>
                </a:rPr>
                <a:t>国外市场透析</a:t>
              </a:r>
            </a:p>
          </p:txBody>
        </p:sp>
        <p:sp>
          <p:nvSpPr>
            <p:cNvPr id="16" name="矩形 15"/>
            <p:cNvSpPr/>
            <p:nvPr/>
          </p:nvSpPr>
          <p:spPr>
            <a:xfrm>
              <a:off x="7274902" y="4825753"/>
              <a:ext cx="4393011" cy="646331"/>
            </a:xfrm>
            <a:prstGeom prst="rect">
              <a:avLst/>
            </a:prstGeom>
          </p:spPr>
          <p:txBody>
            <a:bodyPr wrap="square">
              <a:spAutoFit/>
            </a:bodyPr>
            <a:lstStyle/>
            <a:p>
              <a:r>
                <a:rPr lang="zh-CN" altLang="en-US" sz="1200" noProof="1">
                  <a:solidFill>
                    <a:schemeClr val="bg2">
                      <a:lumMod val="50000"/>
                    </a:schemeClr>
                  </a:solidFill>
                </a:rPr>
                <a:t>请替换文字内容，添加相关标题，修改文字内容，也可以直接复制你的内容到此。请替换文字内容，添加相关标题，修改文字内容，也可以直接复制你的内容到此。</a:t>
              </a:r>
              <a:endParaRPr lang="zh-CN" altLang="en-US" sz="1200" dirty="0">
                <a:solidFill>
                  <a:schemeClr val="bg2">
                    <a:lumMod val="50000"/>
                  </a:schemeClr>
                </a:solidFill>
              </a:endParaRPr>
            </a:p>
          </p:txBody>
        </p:sp>
        <p:sp>
          <p:nvSpPr>
            <p:cNvPr id="18" name="文本框 17"/>
            <p:cNvSpPr txBox="1"/>
            <p:nvPr/>
          </p:nvSpPr>
          <p:spPr>
            <a:xfrm>
              <a:off x="-721702" y="2284418"/>
              <a:ext cx="5638800" cy="400110"/>
            </a:xfrm>
            <a:prstGeom prst="rect">
              <a:avLst/>
            </a:prstGeom>
            <a:noFill/>
          </p:spPr>
          <p:txBody>
            <a:bodyPr wrap="square" rtlCol="0">
              <a:spAutoFit/>
            </a:bodyPr>
            <a:lstStyle/>
            <a:p>
              <a:pPr algn="r"/>
              <a:r>
                <a:rPr lang="zh-CN" altLang="en-US" sz="2000" dirty="0">
                  <a:solidFill>
                    <a:schemeClr val="bg2">
                      <a:lumMod val="50000"/>
                    </a:schemeClr>
                  </a:solidFill>
                  <a:latin typeface="Century Gothic" panose="020B0502020202020204" pitchFamily="34" charset="0"/>
                </a:rPr>
                <a:t>区域市场透析</a:t>
              </a:r>
            </a:p>
          </p:txBody>
        </p:sp>
        <p:sp>
          <p:nvSpPr>
            <p:cNvPr id="19" name="矩形 18"/>
            <p:cNvSpPr/>
            <p:nvPr/>
          </p:nvSpPr>
          <p:spPr>
            <a:xfrm>
              <a:off x="524087" y="2806452"/>
              <a:ext cx="4393011" cy="646331"/>
            </a:xfrm>
            <a:prstGeom prst="rect">
              <a:avLst/>
            </a:prstGeom>
          </p:spPr>
          <p:txBody>
            <a:bodyPr wrap="square">
              <a:spAutoFit/>
            </a:bodyPr>
            <a:lstStyle/>
            <a:p>
              <a:r>
                <a:rPr lang="zh-CN" altLang="en-US" sz="1200" noProof="1">
                  <a:solidFill>
                    <a:schemeClr val="bg2">
                      <a:lumMod val="50000"/>
                    </a:schemeClr>
                  </a:solidFill>
                </a:rPr>
                <a:t>请替换文字内容，添加相关标题，修改文字内容，也可以直接复制你的内容到此。请替换文字内容，添加相关标题，修改文字内容，也可以直接复制你的内容到此。</a:t>
              </a:r>
              <a:endParaRPr lang="zh-CN" altLang="en-US" sz="1200" dirty="0">
                <a:solidFill>
                  <a:schemeClr val="bg2">
                    <a:lumMod val="50000"/>
                  </a:schemeClr>
                </a:solidFill>
              </a:endParaRPr>
            </a:p>
          </p:txBody>
        </p:sp>
        <p:sp>
          <p:nvSpPr>
            <p:cNvPr id="21" name="文本框 20"/>
            <p:cNvSpPr txBox="1"/>
            <p:nvPr/>
          </p:nvSpPr>
          <p:spPr>
            <a:xfrm>
              <a:off x="-721702" y="4303719"/>
              <a:ext cx="5638800" cy="400110"/>
            </a:xfrm>
            <a:prstGeom prst="rect">
              <a:avLst/>
            </a:prstGeom>
            <a:noFill/>
          </p:spPr>
          <p:txBody>
            <a:bodyPr wrap="square" rtlCol="0">
              <a:spAutoFit/>
            </a:bodyPr>
            <a:lstStyle/>
            <a:p>
              <a:pPr algn="r"/>
              <a:r>
                <a:rPr lang="zh-CN" altLang="en-US" sz="2000" dirty="0">
                  <a:solidFill>
                    <a:schemeClr val="bg2">
                      <a:lumMod val="50000"/>
                    </a:schemeClr>
                  </a:solidFill>
                  <a:latin typeface="Century Gothic" panose="020B0502020202020204" pitchFamily="34" charset="0"/>
                </a:rPr>
                <a:t>本地市场透析</a:t>
              </a:r>
            </a:p>
          </p:txBody>
        </p:sp>
        <p:sp>
          <p:nvSpPr>
            <p:cNvPr id="22" name="矩形 21"/>
            <p:cNvSpPr/>
            <p:nvPr/>
          </p:nvSpPr>
          <p:spPr>
            <a:xfrm>
              <a:off x="524087" y="4825753"/>
              <a:ext cx="4393011" cy="646331"/>
            </a:xfrm>
            <a:prstGeom prst="rect">
              <a:avLst/>
            </a:prstGeom>
          </p:spPr>
          <p:txBody>
            <a:bodyPr wrap="square">
              <a:spAutoFit/>
            </a:bodyPr>
            <a:lstStyle/>
            <a:p>
              <a:r>
                <a:rPr lang="zh-CN" altLang="en-US" sz="1200" noProof="1">
                  <a:solidFill>
                    <a:schemeClr val="bg2">
                      <a:lumMod val="50000"/>
                    </a:schemeClr>
                  </a:solidFill>
                </a:rPr>
                <a:t>请替换文字内容，添加相关标题，修改文字内容，也可以直接复制你的内容到此。请替换文字内容，添加相关标题，修改文字内容，也可以直接复制你的内容到此。</a:t>
              </a:r>
              <a:endParaRPr lang="zh-CN" altLang="en-US" sz="1200" dirty="0">
                <a:solidFill>
                  <a:schemeClr val="bg2">
                    <a:lumMod val="50000"/>
                  </a:schemeClr>
                </a:solidFill>
              </a:endParaRPr>
            </a:p>
          </p:txBody>
        </p:sp>
      </p:grpSp>
    </p:spTree>
    <p:extLst>
      <p:ext uri="{BB962C8B-B14F-4D97-AF65-F5344CB8AC3E}">
        <p14:creationId xmlns:p14="http://schemas.microsoft.com/office/powerpoint/2010/main" val="341596035"/>
      </p:ext>
    </p:extLst>
  </p:cSld>
  <p:clrMapOvr>
    <a:masterClrMapping/>
  </p:clrMapOvr>
  <mc:AlternateContent xmlns:mc="http://schemas.openxmlformats.org/markup-compatibility/2006" xmlns:p14="http://schemas.microsoft.com/office/powerpoint/2010/main">
    <mc:Choice Requires="p14">
      <p:transition spd="slow" p14:dur="85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barn(inVertical)">
                                      <p:cBhvr>
                                        <p:cTn id="1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1"/>
          <p:cNvSpPr txBox="1"/>
          <p:nvPr/>
        </p:nvSpPr>
        <p:spPr>
          <a:xfrm>
            <a:off x="583974" y="393807"/>
            <a:ext cx="2624116" cy="777136"/>
          </a:xfrm>
          <a:prstGeom prst="rect">
            <a:avLst/>
          </a:prstGeom>
          <a:noFill/>
        </p:spPr>
        <p:txBody>
          <a:bodyPr wrap="none" lIns="0" tIns="0" rIns="0" rtlCol="0">
            <a:spAutoFit/>
          </a:bodyPr>
          <a:lstStyle/>
          <a:p>
            <a:pPr>
              <a:lnSpc>
                <a:spcPts val="3810"/>
              </a:lnSpc>
            </a:pP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2.3</a:t>
            </a:r>
            <a:r>
              <a:rPr lang="en-US" altLang="zh-CN" sz="2963" dirty="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行业痛点</a:t>
            </a:r>
          </a:p>
          <a:p>
            <a:pPr>
              <a:lnSpc>
                <a:spcPts val="1905"/>
              </a:lnSpc>
            </a:pP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INDUSTRY</a:t>
            </a:r>
            <a:r>
              <a:rPr lang="en-US" altLang="zh-CN" sz="1905" dirty="0">
                <a:latin typeface="Century Gothic" panose="020B0502020202020204" pitchFamily="34" charset="0"/>
                <a:ea typeface="微软雅黑" panose="020B0503020204020204" pitchFamily="18" charset="-122"/>
                <a:cs typeface="微软雅黑" panose="020B0503020204020204" pitchFamily="18" charset="-122"/>
              </a:rPr>
              <a:t> </a:t>
            </a: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PAIN</a:t>
            </a:r>
            <a:r>
              <a:rPr lang="en-US" altLang="zh-CN" sz="1905" dirty="0">
                <a:latin typeface="Century Gothic" panose="020B0502020202020204" pitchFamily="34" charset="0"/>
                <a:ea typeface="微软雅黑" panose="020B0503020204020204" pitchFamily="18" charset="-122"/>
                <a:cs typeface="微软雅黑" panose="020B0503020204020204" pitchFamily="18" charset="-122"/>
              </a:rPr>
              <a:t> </a:t>
            </a: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POINTS</a:t>
            </a:r>
          </a:p>
        </p:txBody>
      </p:sp>
      <p:grpSp>
        <p:nvGrpSpPr>
          <p:cNvPr id="101" name="组合 100"/>
          <p:cNvGrpSpPr/>
          <p:nvPr/>
        </p:nvGrpSpPr>
        <p:grpSpPr>
          <a:xfrm>
            <a:off x="476211" y="1523990"/>
            <a:ext cx="11239578" cy="4763591"/>
            <a:chOff x="476211" y="1523990"/>
            <a:chExt cx="11239578" cy="4763591"/>
          </a:xfrm>
        </p:grpSpPr>
        <p:cxnSp>
          <p:nvCxnSpPr>
            <p:cNvPr id="3" name="Straight Connector 8"/>
            <p:cNvCxnSpPr/>
            <p:nvPr/>
          </p:nvCxnSpPr>
          <p:spPr>
            <a:xfrm rot="5400000">
              <a:off x="3713678" y="3905257"/>
              <a:ext cx="4763591" cy="1057"/>
            </a:xfrm>
            <a:prstGeom prst="line">
              <a:avLst/>
            </a:prstGeom>
            <a:ln w="12700">
              <a:solidFill>
                <a:srgbClr val="1941B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4" name="Group 100"/>
            <p:cNvGrpSpPr/>
            <p:nvPr/>
          </p:nvGrpSpPr>
          <p:grpSpPr>
            <a:xfrm>
              <a:off x="5325000" y="3699948"/>
              <a:ext cx="1533005" cy="114301"/>
              <a:chOff x="3993750" y="2774961"/>
              <a:chExt cx="1149754" cy="85726"/>
            </a:xfrm>
            <a:solidFill>
              <a:srgbClr val="1941B1"/>
            </a:solidFill>
          </p:grpSpPr>
          <p:cxnSp>
            <p:nvCxnSpPr>
              <p:cNvPr id="5" name="Straight Connector 48"/>
              <p:cNvCxnSpPr>
                <a:stCxn id="17" idx="3"/>
                <a:endCxn id="64" idx="1"/>
              </p:cNvCxnSpPr>
              <p:nvPr/>
            </p:nvCxnSpPr>
            <p:spPr>
              <a:xfrm>
                <a:off x="3993750" y="2818394"/>
                <a:ext cx="1149754" cy="1588"/>
              </a:xfrm>
              <a:prstGeom prst="line">
                <a:avLst/>
              </a:prstGeom>
              <a:grpFill/>
              <a:ln w="12700">
                <a:solidFill>
                  <a:srgbClr val="1941B1"/>
                </a:solidFill>
                <a:prstDash val="sysDot"/>
              </a:ln>
            </p:spPr>
            <p:style>
              <a:lnRef idx="1">
                <a:schemeClr val="accent1"/>
              </a:lnRef>
              <a:fillRef idx="0">
                <a:schemeClr val="accent1"/>
              </a:fillRef>
              <a:effectRef idx="0">
                <a:schemeClr val="accent1"/>
              </a:effectRef>
              <a:fontRef idx="minor">
                <a:schemeClr val="tx1"/>
              </a:fontRef>
            </p:style>
          </p:cxnSp>
          <p:sp>
            <p:nvSpPr>
              <p:cNvPr id="6" name="Oval 51"/>
              <p:cNvSpPr/>
              <p:nvPr/>
            </p:nvSpPr>
            <p:spPr>
              <a:xfrm>
                <a:off x="4529137" y="2774961"/>
                <a:ext cx="85726" cy="85726"/>
              </a:xfrm>
              <a:prstGeom prst="ellipse">
                <a:avLst/>
              </a:prstGeom>
              <a:grpFill/>
              <a:ln>
                <a:solidFill>
                  <a:srgbClr val="1941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nvGrpSpPr>
            <p:cNvPr id="8" name="Group 99"/>
            <p:cNvGrpSpPr/>
            <p:nvPr/>
          </p:nvGrpSpPr>
          <p:grpSpPr>
            <a:xfrm>
              <a:off x="5325000" y="2277547"/>
              <a:ext cx="1533005" cy="114301"/>
              <a:chOff x="3993750" y="1708160"/>
              <a:chExt cx="1149754" cy="85726"/>
            </a:xfrm>
            <a:solidFill>
              <a:srgbClr val="1941B1"/>
            </a:solidFill>
          </p:grpSpPr>
          <p:cxnSp>
            <p:nvCxnSpPr>
              <p:cNvPr id="9" name="Straight Connector 45"/>
              <p:cNvCxnSpPr>
                <a:stCxn id="24" idx="3"/>
                <a:endCxn id="48" idx="1"/>
              </p:cNvCxnSpPr>
              <p:nvPr/>
            </p:nvCxnSpPr>
            <p:spPr>
              <a:xfrm>
                <a:off x="3993750" y="1746824"/>
                <a:ext cx="1149754" cy="1588"/>
              </a:xfrm>
              <a:prstGeom prst="line">
                <a:avLst/>
              </a:prstGeom>
              <a:grpFill/>
              <a:ln w="12700">
                <a:solidFill>
                  <a:srgbClr val="1941B1"/>
                </a:solidFill>
                <a:prstDash val="sysDot"/>
              </a:ln>
            </p:spPr>
            <p:style>
              <a:lnRef idx="1">
                <a:schemeClr val="accent1"/>
              </a:lnRef>
              <a:fillRef idx="0">
                <a:schemeClr val="accent1"/>
              </a:fillRef>
              <a:effectRef idx="0">
                <a:schemeClr val="accent1"/>
              </a:effectRef>
              <a:fontRef idx="minor">
                <a:schemeClr val="tx1"/>
              </a:fontRef>
            </p:style>
          </p:cxnSp>
          <p:sp>
            <p:nvSpPr>
              <p:cNvPr id="10" name="Oval 52"/>
              <p:cNvSpPr/>
              <p:nvPr/>
            </p:nvSpPr>
            <p:spPr>
              <a:xfrm>
                <a:off x="4529137" y="1708160"/>
                <a:ext cx="85726" cy="85726"/>
              </a:xfrm>
              <a:prstGeom prst="ellipse">
                <a:avLst/>
              </a:prstGeom>
              <a:grpFill/>
              <a:ln>
                <a:solidFill>
                  <a:srgbClr val="1941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nvGrpSpPr>
            <p:cNvPr id="11" name="Group 101"/>
            <p:cNvGrpSpPr/>
            <p:nvPr/>
          </p:nvGrpSpPr>
          <p:grpSpPr>
            <a:xfrm>
              <a:off x="5325000" y="5223947"/>
              <a:ext cx="1533005" cy="114301"/>
              <a:chOff x="3993750" y="3917960"/>
              <a:chExt cx="1149754" cy="85726"/>
            </a:xfrm>
            <a:solidFill>
              <a:srgbClr val="1941B1"/>
            </a:solidFill>
          </p:grpSpPr>
          <p:cxnSp>
            <p:nvCxnSpPr>
              <p:cNvPr id="12" name="Straight Connector 50"/>
              <p:cNvCxnSpPr>
                <a:stCxn id="38" idx="3"/>
                <a:endCxn id="31" idx="1"/>
              </p:cNvCxnSpPr>
              <p:nvPr/>
            </p:nvCxnSpPr>
            <p:spPr>
              <a:xfrm>
                <a:off x="3993750" y="3961402"/>
                <a:ext cx="1149754" cy="1588"/>
              </a:xfrm>
              <a:prstGeom prst="line">
                <a:avLst/>
              </a:prstGeom>
              <a:grpFill/>
              <a:ln w="12700">
                <a:solidFill>
                  <a:srgbClr val="1941B1"/>
                </a:solidFill>
                <a:prstDash val="sysDot"/>
              </a:ln>
            </p:spPr>
            <p:style>
              <a:lnRef idx="1">
                <a:schemeClr val="accent1"/>
              </a:lnRef>
              <a:fillRef idx="0">
                <a:schemeClr val="accent1"/>
              </a:fillRef>
              <a:effectRef idx="0">
                <a:schemeClr val="accent1"/>
              </a:effectRef>
              <a:fontRef idx="minor">
                <a:schemeClr val="tx1"/>
              </a:fontRef>
            </p:style>
          </p:cxnSp>
          <p:sp>
            <p:nvSpPr>
              <p:cNvPr id="13" name="Oval 53"/>
              <p:cNvSpPr/>
              <p:nvPr/>
            </p:nvSpPr>
            <p:spPr>
              <a:xfrm>
                <a:off x="4529137" y="3917960"/>
                <a:ext cx="85726" cy="85726"/>
              </a:xfrm>
              <a:prstGeom prst="ellipse">
                <a:avLst/>
              </a:prstGeom>
              <a:grpFill/>
              <a:ln>
                <a:solidFill>
                  <a:srgbClr val="1941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nvGrpSpPr>
            <p:cNvPr id="15" name="Group 88"/>
            <p:cNvGrpSpPr/>
            <p:nvPr/>
          </p:nvGrpSpPr>
          <p:grpSpPr>
            <a:xfrm>
              <a:off x="476211" y="3238500"/>
              <a:ext cx="3524274" cy="965971"/>
              <a:chOff x="357158" y="2428874"/>
              <a:chExt cx="2643206" cy="724478"/>
            </a:xfrm>
          </p:grpSpPr>
          <p:sp>
            <p:nvSpPr>
              <p:cNvPr id="19" name="Rectangle 31"/>
              <p:cNvSpPr/>
              <p:nvPr/>
            </p:nvSpPr>
            <p:spPr>
              <a:xfrm>
                <a:off x="357158" y="2714626"/>
                <a:ext cx="2643206" cy="438726"/>
              </a:xfrm>
              <a:prstGeom prst="rect">
                <a:avLst/>
              </a:prstGeom>
            </p:spPr>
            <p:txBody>
              <a:bodyPr wrap="square">
                <a:spAutoFit/>
              </a:bodyPr>
              <a:lstStyle/>
              <a:p>
                <a:pPr algn="r"/>
                <a:r>
                  <a:rPr lang="ms-MY" sz="1067" dirty="0">
                    <a:solidFill>
                      <a:schemeClr val="bg2">
                        <a:lumMod val="50000"/>
                      </a:schemeClr>
                    </a:solidFill>
                    <a:latin typeface="Open Sans Light" pitchFamily="34" charset="0"/>
                    <a:ea typeface="Open Sans Light" pitchFamily="34" charset="0"/>
                    <a:cs typeface="Open Sans Light" pitchFamily="34" charset="0"/>
                  </a:rPr>
                  <a:t>Praesent sodales odio sit amet odio tristi </a:t>
                </a:r>
                <a:r>
                  <a:rPr lang="ms-MY" sz="1067" dirty="0" smtClean="0">
                    <a:solidFill>
                      <a:schemeClr val="bg2">
                        <a:lumMod val="50000"/>
                      </a:schemeClr>
                    </a:solidFill>
                    <a:latin typeface="Open Sans Light" pitchFamily="34" charset="0"/>
                    <a:ea typeface="Open Sans Light" pitchFamily="34" charset="0"/>
                    <a:cs typeface="Open Sans Light" pitchFamily="34" charset="0"/>
                  </a:rPr>
                  <a:t>dolor </a:t>
                </a:r>
                <a:r>
                  <a:rPr lang="ms-MY" sz="1067" dirty="0">
                    <a:solidFill>
                      <a:schemeClr val="bg2">
                        <a:lumMod val="50000"/>
                      </a:schemeClr>
                    </a:solidFill>
                    <a:latin typeface="Open Sans Light" pitchFamily="34" charset="0"/>
                    <a:ea typeface="Open Sans Light" pitchFamily="34" charset="0"/>
                    <a:cs typeface="Open Sans Light" pitchFamily="34" charset="0"/>
                  </a:rPr>
                  <a:t>sit amet consectetur adipiscing elit. Praesent sodales odio sit amet odio tristique</a:t>
                </a:r>
                <a:endParaRPr lang="en-US" sz="1067" dirty="0">
                  <a:solidFill>
                    <a:schemeClr val="bg2">
                      <a:lumMod val="50000"/>
                    </a:schemeClr>
                  </a:solidFill>
                  <a:latin typeface="Open Sans Light" pitchFamily="34" charset="0"/>
                  <a:ea typeface="Open Sans Light" pitchFamily="34" charset="0"/>
                  <a:cs typeface="Open Sans Light" pitchFamily="34" charset="0"/>
                </a:endParaRPr>
              </a:p>
            </p:txBody>
          </p:sp>
          <p:sp>
            <p:nvSpPr>
              <p:cNvPr id="20" name="Rectangle 32"/>
              <p:cNvSpPr/>
              <p:nvPr/>
            </p:nvSpPr>
            <p:spPr>
              <a:xfrm>
                <a:off x="2209443" y="2428874"/>
                <a:ext cx="754052" cy="253915"/>
              </a:xfrm>
              <a:prstGeom prst="rect">
                <a:avLst/>
              </a:prstGeom>
            </p:spPr>
            <p:txBody>
              <a:bodyPr wrap="none">
                <a:spAutoFit/>
              </a:bodyPr>
              <a:lstStyle/>
              <a:p>
                <a:pPr algn="r"/>
                <a:r>
                  <a:rPr lang="zh-CN" altLang="en-US" sz="1600" dirty="0">
                    <a:solidFill>
                      <a:schemeClr val="bg2">
                        <a:lumMod val="50000"/>
                      </a:schemeClr>
                    </a:solidFill>
                    <a:latin typeface="Century Gothic" panose="020B0502020202020204" pitchFamily="34" charset="0"/>
                  </a:rPr>
                  <a:t>行业痛点</a:t>
                </a:r>
              </a:p>
            </p:txBody>
          </p:sp>
        </p:grpSp>
        <p:sp>
          <p:nvSpPr>
            <p:cNvPr id="17" name="Rectangle 22"/>
            <p:cNvSpPr/>
            <p:nvPr/>
          </p:nvSpPr>
          <p:spPr>
            <a:xfrm>
              <a:off x="4476739" y="3333751"/>
              <a:ext cx="848261" cy="848219"/>
            </a:xfrm>
            <a:prstGeom prst="rect">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lumMod val="50000"/>
                  </a:schemeClr>
                </a:solidFill>
              </a:endParaRPr>
            </a:p>
          </p:txBody>
        </p:sp>
        <p:sp>
          <p:nvSpPr>
            <p:cNvPr id="18" name="Freeform 23"/>
            <p:cNvSpPr>
              <a:spLocks noEditPoints="1"/>
            </p:cNvSpPr>
            <p:nvPr/>
          </p:nvSpPr>
          <p:spPr bwMode="auto">
            <a:xfrm>
              <a:off x="4636827" y="3547922"/>
              <a:ext cx="518776" cy="430414"/>
            </a:xfrm>
            <a:custGeom>
              <a:avLst/>
              <a:gdLst/>
              <a:ahLst/>
              <a:cxnLst>
                <a:cxn ang="0">
                  <a:pos x="312" y="110"/>
                </a:cxn>
                <a:cxn ang="0">
                  <a:pos x="323" y="138"/>
                </a:cxn>
                <a:cxn ang="0">
                  <a:pos x="350" y="127"/>
                </a:cxn>
                <a:cxn ang="0">
                  <a:pos x="339" y="100"/>
                </a:cxn>
                <a:cxn ang="0">
                  <a:pos x="25" y="100"/>
                </a:cxn>
                <a:cxn ang="0">
                  <a:pos x="15" y="127"/>
                </a:cxn>
                <a:cxn ang="0">
                  <a:pos x="42" y="138"/>
                </a:cxn>
                <a:cxn ang="0">
                  <a:pos x="53" y="110"/>
                </a:cxn>
                <a:cxn ang="0">
                  <a:pos x="270" y="60"/>
                </a:cxn>
                <a:cxn ang="0">
                  <a:pos x="248" y="69"/>
                </a:cxn>
                <a:cxn ang="0">
                  <a:pos x="239" y="91"/>
                </a:cxn>
                <a:cxn ang="0">
                  <a:pos x="252" y="116"/>
                </a:cxn>
                <a:cxn ang="0">
                  <a:pos x="276" y="121"/>
                </a:cxn>
                <a:cxn ang="0">
                  <a:pos x="297" y="103"/>
                </a:cxn>
                <a:cxn ang="0">
                  <a:pos x="297" y="80"/>
                </a:cxn>
                <a:cxn ang="0">
                  <a:pos x="276" y="62"/>
                </a:cxn>
                <a:cxn ang="0">
                  <a:pos x="330" y="183"/>
                </a:cxn>
                <a:cxn ang="0">
                  <a:pos x="321" y="152"/>
                </a:cxn>
                <a:cxn ang="0">
                  <a:pos x="350" y="158"/>
                </a:cxn>
                <a:cxn ang="0">
                  <a:pos x="364" y="185"/>
                </a:cxn>
                <a:cxn ang="0">
                  <a:pos x="83" y="63"/>
                </a:cxn>
                <a:cxn ang="0">
                  <a:pos x="65" y="85"/>
                </a:cxn>
                <a:cxn ang="0">
                  <a:pos x="71" y="109"/>
                </a:cxn>
                <a:cxn ang="0">
                  <a:pos x="96" y="121"/>
                </a:cxn>
                <a:cxn ang="0">
                  <a:pos x="118" y="112"/>
                </a:cxn>
                <a:cxn ang="0">
                  <a:pos x="127" y="91"/>
                </a:cxn>
                <a:cxn ang="0">
                  <a:pos x="112" y="65"/>
                </a:cxn>
                <a:cxn ang="0">
                  <a:pos x="35" y="150"/>
                </a:cxn>
                <a:cxn ang="0">
                  <a:pos x="36" y="176"/>
                </a:cxn>
                <a:cxn ang="0">
                  <a:pos x="0" y="185"/>
                </a:cxn>
                <a:cxn ang="0">
                  <a:pos x="15" y="158"/>
                </a:cxn>
                <a:cxn ang="0">
                  <a:pos x="183" y="0"/>
                </a:cxn>
                <a:cxn ang="0">
                  <a:pos x="151" y="13"/>
                </a:cxn>
                <a:cxn ang="0">
                  <a:pos x="138" y="45"/>
                </a:cxn>
                <a:cxn ang="0">
                  <a:pos x="158" y="81"/>
                </a:cxn>
                <a:cxn ang="0">
                  <a:pos x="192" y="89"/>
                </a:cxn>
                <a:cxn ang="0">
                  <a:pos x="225" y="62"/>
                </a:cxn>
                <a:cxn ang="0">
                  <a:pos x="225" y="27"/>
                </a:cxn>
                <a:cxn ang="0">
                  <a:pos x="192" y="0"/>
                </a:cxn>
                <a:cxn ang="0">
                  <a:pos x="265" y="174"/>
                </a:cxn>
                <a:cxn ang="0">
                  <a:pos x="256" y="136"/>
                </a:cxn>
                <a:cxn ang="0">
                  <a:pos x="279" y="136"/>
                </a:cxn>
                <a:cxn ang="0">
                  <a:pos x="316" y="165"/>
                </a:cxn>
                <a:cxn ang="0">
                  <a:pos x="100" y="272"/>
                </a:cxn>
                <a:cxn ang="0">
                  <a:pos x="51" y="165"/>
                </a:cxn>
                <a:cxn ang="0">
                  <a:pos x="85" y="136"/>
                </a:cxn>
                <a:cxn ang="0">
                  <a:pos x="109" y="136"/>
                </a:cxn>
                <a:cxn ang="0">
                  <a:pos x="100" y="174"/>
                </a:cxn>
                <a:cxn ang="0">
                  <a:pos x="252" y="159"/>
                </a:cxn>
                <a:cxn ang="0">
                  <a:pos x="210" y="109"/>
                </a:cxn>
                <a:cxn ang="0">
                  <a:pos x="154" y="109"/>
                </a:cxn>
                <a:cxn ang="0">
                  <a:pos x="112" y="159"/>
                </a:cxn>
              </a:cxnLst>
              <a:rect l="0" t="0" r="r" b="b"/>
              <a:pathLst>
                <a:path w="364" h="301">
                  <a:moveTo>
                    <a:pt x="332" y="98"/>
                  </a:moveTo>
                  <a:lnTo>
                    <a:pt x="332" y="98"/>
                  </a:lnTo>
                  <a:lnTo>
                    <a:pt x="323" y="100"/>
                  </a:lnTo>
                  <a:lnTo>
                    <a:pt x="317" y="105"/>
                  </a:lnTo>
                  <a:lnTo>
                    <a:pt x="312" y="110"/>
                  </a:lnTo>
                  <a:lnTo>
                    <a:pt x="310" y="120"/>
                  </a:lnTo>
                  <a:lnTo>
                    <a:pt x="310" y="120"/>
                  </a:lnTo>
                  <a:lnTo>
                    <a:pt x="312" y="127"/>
                  </a:lnTo>
                  <a:lnTo>
                    <a:pt x="317" y="134"/>
                  </a:lnTo>
                  <a:lnTo>
                    <a:pt x="323" y="138"/>
                  </a:lnTo>
                  <a:lnTo>
                    <a:pt x="332" y="139"/>
                  </a:lnTo>
                  <a:lnTo>
                    <a:pt x="332" y="139"/>
                  </a:lnTo>
                  <a:lnTo>
                    <a:pt x="339" y="138"/>
                  </a:lnTo>
                  <a:lnTo>
                    <a:pt x="346" y="134"/>
                  </a:lnTo>
                  <a:lnTo>
                    <a:pt x="350" y="127"/>
                  </a:lnTo>
                  <a:lnTo>
                    <a:pt x="352" y="120"/>
                  </a:lnTo>
                  <a:lnTo>
                    <a:pt x="352" y="120"/>
                  </a:lnTo>
                  <a:lnTo>
                    <a:pt x="350" y="110"/>
                  </a:lnTo>
                  <a:lnTo>
                    <a:pt x="346" y="105"/>
                  </a:lnTo>
                  <a:lnTo>
                    <a:pt x="339" y="100"/>
                  </a:lnTo>
                  <a:lnTo>
                    <a:pt x="332" y="98"/>
                  </a:lnTo>
                  <a:lnTo>
                    <a:pt x="332" y="98"/>
                  </a:lnTo>
                  <a:close/>
                  <a:moveTo>
                    <a:pt x="35" y="98"/>
                  </a:moveTo>
                  <a:lnTo>
                    <a:pt x="35" y="98"/>
                  </a:lnTo>
                  <a:lnTo>
                    <a:pt x="25" y="100"/>
                  </a:lnTo>
                  <a:lnTo>
                    <a:pt x="20" y="105"/>
                  </a:lnTo>
                  <a:lnTo>
                    <a:pt x="15" y="110"/>
                  </a:lnTo>
                  <a:lnTo>
                    <a:pt x="13" y="120"/>
                  </a:lnTo>
                  <a:lnTo>
                    <a:pt x="13" y="120"/>
                  </a:lnTo>
                  <a:lnTo>
                    <a:pt x="15" y="127"/>
                  </a:lnTo>
                  <a:lnTo>
                    <a:pt x="20" y="134"/>
                  </a:lnTo>
                  <a:lnTo>
                    <a:pt x="25" y="138"/>
                  </a:lnTo>
                  <a:lnTo>
                    <a:pt x="35" y="139"/>
                  </a:lnTo>
                  <a:lnTo>
                    <a:pt x="35" y="139"/>
                  </a:lnTo>
                  <a:lnTo>
                    <a:pt x="42" y="138"/>
                  </a:lnTo>
                  <a:lnTo>
                    <a:pt x="49" y="134"/>
                  </a:lnTo>
                  <a:lnTo>
                    <a:pt x="53" y="127"/>
                  </a:lnTo>
                  <a:lnTo>
                    <a:pt x="54" y="120"/>
                  </a:lnTo>
                  <a:lnTo>
                    <a:pt x="54" y="120"/>
                  </a:lnTo>
                  <a:lnTo>
                    <a:pt x="53" y="110"/>
                  </a:lnTo>
                  <a:lnTo>
                    <a:pt x="49" y="105"/>
                  </a:lnTo>
                  <a:lnTo>
                    <a:pt x="42" y="100"/>
                  </a:lnTo>
                  <a:lnTo>
                    <a:pt x="35" y="98"/>
                  </a:lnTo>
                  <a:lnTo>
                    <a:pt x="35" y="98"/>
                  </a:lnTo>
                  <a:close/>
                  <a:moveTo>
                    <a:pt x="270" y="60"/>
                  </a:moveTo>
                  <a:lnTo>
                    <a:pt x="270" y="60"/>
                  </a:lnTo>
                  <a:lnTo>
                    <a:pt x="263" y="62"/>
                  </a:lnTo>
                  <a:lnTo>
                    <a:pt x="258" y="63"/>
                  </a:lnTo>
                  <a:lnTo>
                    <a:pt x="252" y="65"/>
                  </a:lnTo>
                  <a:lnTo>
                    <a:pt x="248" y="69"/>
                  </a:lnTo>
                  <a:lnTo>
                    <a:pt x="245" y="74"/>
                  </a:lnTo>
                  <a:lnTo>
                    <a:pt x="241" y="80"/>
                  </a:lnTo>
                  <a:lnTo>
                    <a:pt x="239" y="85"/>
                  </a:lnTo>
                  <a:lnTo>
                    <a:pt x="239" y="91"/>
                  </a:lnTo>
                  <a:lnTo>
                    <a:pt x="239" y="91"/>
                  </a:lnTo>
                  <a:lnTo>
                    <a:pt x="239" y="98"/>
                  </a:lnTo>
                  <a:lnTo>
                    <a:pt x="241" y="103"/>
                  </a:lnTo>
                  <a:lnTo>
                    <a:pt x="245" y="109"/>
                  </a:lnTo>
                  <a:lnTo>
                    <a:pt x="248" y="112"/>
                  </a:lnTo>
                  <a:lnTo>
                    <a:pt x="252" y="116"/>
                  </a:lnTo>
                  <a:lnTo>
                    <a:pt x="258" y="120"/>
                  </a:lnTo>
                  <a:lnTo>
                    <a:pt x="263" y="121"/>
                  </a:lnTo>
                  <a:lnTo>
                    <a:pt x="270" y="121"/>
                  </a:lnTo>
                  <a:lnTo>
                    <a:pt x="270" y="121"/>
                  </a:lnTo>
                  <a:lnTo>
                    <a:pt x="276" y="121"/>
                  </a:lnTo>
                  <a:lnTo>
                    <a:pt x="281" y="120"/>
                  </a:lnTo>
                  <a:lnTo>
                    <a:pt x="287" y="116"/>
                  </a:lnTo>
                  <a:lnTo>
                    <a:pt x="292" y="112"/>
                  </a:lnTo>
                  <a:lnTo>
                    <a:pt x="296" y="109"/>
                  </a:lnTo>
                  <a:lnTo>
                    <a:pt x="297" y="103"/>
                  </a:lnTo>
                  <a:lnTo>
                    <a:pt x="299" y="98"/>
                  </a:lnTo>
                  <a:lnTo>
                    <a:pt x="301" y="91"/>
                  </a:lnTo>
                  <a:lnTo>
                    <a:pt x="301" y="91"/>
                  </a:lnTo>
                  <a:lnTo>
                    <a:pt x="299" y="85"/>
                  </a:lnTo>
                  <a:lnTo>
                    <a:pt x="297" y="80"/>
                  </a:lnTo>
                  <a:lnTo>
                    <a:pt x="296" y="74"/>
                  </a:lnTo>
                  <a:lnTo>
                    <a:pt x="292" y="69"/>
                  </a:lnTo>
                  <a:lnTo>
                    <a:pt x="287" y="65"/>
                  </a:lnTo>
                  <a:lnTo>
                    <a:pt x="281" y="63"/>
                  </a:lnTo>
                  <a:lnTo>
                    <a:pt x="276" y="62"/>
                  </a:lnTo>
                  <a:lnTo>
                    <a:pt x="270" y="60"/>
                  </a:lnTo>
                  <a:lnTo>
                    <a:pt x="270" y="60"/>
                  </a:lnTo>
                  <a:close/>
                  <a:moveTo>
                    <a:pt x="364" y="248"/>
                  </a:moveTo>
                  <a:lnTo>
                    <a:pt x="330" y="248"/>
                  </a:lnTo>
                  <a:lnTo>
                    <a:pt x="330" y="183"/>
                  </a:lnTo>
                  <a:lnTo>
                    <a:pt x="330" y="183"/>
                  </a:lnTo>
                  <a:lnTo>
                    <a:pt x="330" y="176"/>
                  </a:lnTo>
                  <a:lnTo>
                    <a:pt x="328" y="167"/>
                  </a:lnTo>
                  <a:lnTo>
                    <a:pt x="321" y="152"/>
                  </a:lnTo>
                  <a:lnTo>
                    <a:pt x="321" y="152"/>
                  </a:lnTo>
                  <a:lnTo>
                    <a:pt x="332" y="150"/>
                  </a:lnTo>
                  <a:lnTo>
                    <a:pt x="332" y="150"/>
                  </a:lnTo>
                  <a:lnTo>
                    <a:pt x="337" y="152"/>
                  </a:lnTo>
                  <a:lnTo>
                    <a:pt x="345" y="154"/>
                  </a:lnTo>
                  <a:lnTo>
                    <a:pt x="350" y="158"/>
                  </a:lnTo>
                  <a:lnTo>
                    <a:pt x="355" y="161"/>
                  </a:lnTo>
                  <a:lnTo>
                    <a:pt x="359" y="167"/>
                  </a:lnTo>
                  <a:lnTo>
                    <a:pt x="363" y="172"/>
                  </a:lnTo>
                  <a:lnTo>
                    <a:pt x="364" y="178"/>
                  </a:lnTo>
                  <a:lnTo>
                    <a:pt x="364" y="185"/>
                  </a:lnTo>
                  <a:lnTo>
                    <a:pt x="364" y="248"/>
                  </a:lnTo>
                  <a:close/>
                  <a:moveTo>
                    <a:pt x="96" y="60"/>
                  </a:moveTo>
                  <a:lnTo>
                    <a:pt x="96" y="60"/>
                  </a:lnTo>
                  <a:lnTo>
                    <a:pt x="89" y="62"/>
                  </a:lnTo>
                  <a:lnTo>
                    <a:pt x="83" y="63"/>
                  </a:lnTo>
                  <a:lnTo>
                    <a:pt x="78" y="65"/>
                  </a:lnTo>
                  <a:lnTo>
                    <a:pt x="74" y="69"/>
                  </a:lnTo>
                  <a:lnTo>
                    <a:pt x="71" y="74"/>
                  </a:lnTo>
                  <a:lnTo>
                    <a:pt x="67" y="80"/>
                  </a:lnTo>
                  <a:lnTo>
                    <a:pt x="65" y="85"/>
                  </a:lnTo>
                  <a:lnTo>
                    <a:pt x="65" y="91"/>
                  </a:lnTo>
                  <a:lnTo>
                    <a:pt x="65" y="91"/>
                  </a:lnTo>
                  <a:lnTo>
                    <a:pt x="65" y="98"/>
                  </a:lnTo>
                  <a:lnTo>
                    <a:pt x="67" y="103"/>
                  </a:lnTo>
                  <a:lnTo>
                    <a:pt x="71" y="109"/>
                  </a:lnTo>
                  <a:lnTo>
                    <a:pt x="74" y="112"/>
                  </a:lnTo>
                  <a:lnTo>
                    <a:pt x="78" y="116"/>
                  </a:lnTo>
                  <a:lnTo>
                    <a:pt x="83" y="120"/>
                  </a:lnTo>
                  <a:lnTo>
                    <a:pt x="89" y="121"/>
                  </a:lnTo>
                  <a:lnTo>
                    <a:pt x="96" y="121"/>
                  </a:lnTo>
                  <a:lnTo>
                    <a:pt x="96" y="121"/>
                  </a:lnTo>
                  <a:lnTo>
                    <a:pt x="102" y="121"/>
                  </a:lnTo>
                  <a:lnTo>
                    <a:pt x="107" y="120"/>
                  </a:lnTo>
                  <a:lnTo>
                    <a:pt x="112" y="116"/>
                  </a:lnTo>
                  <a:lnTo>
                    <a:pt x="118" y="112"/>
                  </a:lnTo>
                  <a:lnTo>
                    <a:pt x="122" y="109"/>
                  </a:lnTo>
                  <a:lnTo>
                    <a:pt x="123" y="103"/>
                  </a:lnTo>
                  <a:lnTo>
                    <a:pt x="125" y="98"/>
                  </a:lnTo>
                  <a:lnTo>
                    <a:pt x="127" y="91"/>
                  </a:lnTo>
                  <a:lnTo>
                    <a:pt x="127" y="91"/>
                  </a:lnTo>
                  <a:lnTo>
                    <a:pt x="125" y="85"/>
                  </a:lnTo>
                  <a:lnTo>
                    <a:pt x="123" y="80"/>
                  </a:lnTo>
                  <a:lnTo>
                    <a:pt x="122" y="74"/>
                  </a:lnTo>
                  <a:lnTo>
                    <a:pt x="118" y="69"/>
                  </a:lnTo>
                  <a:lnTo>
                    <a:pt x="112" y="65"/>
                  </a:lnTo>
                  <a:lnTo>
                    <a:pt x="107" y="63"/>
                  </a:lnTo>
                  <a:lnTo>
                    <a:pt x="102" y="62"/>
                  </a:lnTo>
                  <a:lnTo>
                    <a:pt x="96" y="60"/>
                  </a:lnTo>
                  <a:lnTo>
                    <a:pt x="96" y="60"/>
                  </a:lnTo>
                  <a:close/>
                  <a:moveTo>
                    <a:pt x="35" y="150"/>
                  </a:moveTo>
                  <a:lnTo>
                    <a:pt x="35" y="150"/>
                  </a:lnTo>
                  <a:lnTo>
                    <a:pt x="44" y="152"/>
                  </a:lnTo>
                  <a:lnTo>
                    <a:pt x="44" y="152"/>
                  </a:lnTo>
                  <a:lnTo>
                    <a:pt x="38" y="167"/>
                  </a:lnTo>
                  <a:lnTo>
                    <a:pt x="36" y="176"/>
                  </a:lnTo>
                  <a:lnTo>
                    <a:pt x="35" y="183"/>
                  </a:lnTo>
                  <a:lnTo>
                    <a:pt x="35" y="248"/>
                  </a:lnTo>
                  <a:lnTo>
                    <a:pt x="0" y="248"/>
                  </a:lnTo>
                  <a:lnTo>
                    <a:pt x="0" y="185"/>
                  </a:lnTo>
                  <a:lnTo>
                    <a:pt x="0" y="185"/>
                  </a:lnTo>
                  <a:lnTo>
                    <a:pt x="0" y="178"/>
                  </a:lnTo>
                  <a:lnTo>
                    <a:pt x="2" y="172"/>
                  </a:lnTo>
                  <a:lnTo>
                    <a:pt x="6" y="167"/>
                  </a:lnTo>
                  <a:lnTo>
                    <a:pt x="9" y="161"/>
                  </a:lnTo>
                  <a:lnTo>
                    <a:pt x="15" y="158"/>
                  </a:lnTo>
                  <a:lnTo>
                    <a:pt x="20" y="154"/>
                  </a:lnTo>
                  <a:lnTo>
                    <a:pt x="27" y="152"/>
                  </a:lnTo>
                  <a:lnTo>
                    <a:pt x="35" y="150"/>
                  </a:lnTo>
                  <a:lnTo>
                    <a:pt x="35" y="150"/>
                  </a:lnTo>
                  <a:close/>
                  <a:moveTo>
                    <a:pt x="183" y="0"/>
                  </a:moveTo>
                  <a:lnTo>
                    <a:pt x="183" y="0"/>
                  </a:lnTo>
                  <a:lnTo>
                    <a:pt x="174" y="0"/>
                  </a:lnTo>
                  <a:lnTo>
                    <a:pt x="165" y="4"/>
                  </a:lnTo>
                  <a:lnTo>
                    <a:pt x="158" y="7"/>
                  </a:lnTo>
                  <a:lnTo>
                    <a:pt x="151" y="13"/>
                  </a:lnTo>
                  <a:lnTo>
                    <a:pt x="145" y="20"/>
                  </a:lnTo>
                  <a:lnTo>
                    <a:pt x="141" y="27"/>
                  </a:lnTo>
                  <a:lnTo>
                    <a:pt x="138" y="36"/>
                  </a:lnTo>
                  <a:lnTo>
                    <a:pt x="138" y="45"/>
                  </a:lnTo>
                  <a:lnTo>
                    <a:pt x="138" y="45"/>
                  </a:lnTo>
                  <a:lnTo>
                    <a:pt x="138" y="54"/>
                  </a:lnTo>
                  <a:lnTo>
                    <a:pt x="141" y="62"/>
                  </a:lnTo>
                  <a:lnTo>
                    <a:pt x="145" y="71"/>
                  </a:lnTo>
                  <a:lnTo>
                    <a:pt x="151" y="76"/>
                  </a:lnTo>
                  <a:lnTo>
                    <a:pt x="158" y="81"/>
                  </a:lnTo>
                  <a:lnTo>
                    <a:pt x="165" y="87"/>
                  </a:lnTo>
                  <a:lnTo>
                    <a:pt x="174" y="89"/>
                  </a:lnTo>
                  <a:lnTo>
                    <a:pt x="183" y="91"/>
                  </a:lnTo>
                  <a:lnTo>
                    <a:pt x="183" y="91"/>
                  </a:lnTo>
                  <a:lnTo>
                    <a:pt x="192" y="89"/>
                  </a:lnTo>
                  <a:lnTo>
                    <a:pt x="200" y="87"/>
                  </a:lnTo>
                  <a:lnTo>
                    <a:pt x="209" y="81"/>
                  </a:lnTo>
                  <a:lnTo>
                    <a:pt x="214" y="76"/>
                  </a:lnTo>
                  <a:lnTo>
                    <a:pt x="219" y="71"/>
                  </a:lnTo>
                  <a:lnTo>
                    <a:pt x="225" y="62"/>
                  </a:lnTo>
                  <a:lnTo>
                    <a:pt x="227" y="54"/>
                  </a:lnTo>
                  <a:lnTo>
                    <a:pt x="229" y="45"/>
                  </a:lnTo>
                  <a:lnTo>
                    <a:pt x="229" y="45"/>
                  </a:lnTo>
                  <a:lnTo>
                    <a:pt x="227" y="36"/>
                  </a:lnTo>
                  <a:lnTo>
                    <a:pt x="225" y="27"/>
                  </a:lnTo>
                  <a:lnTo>
                    <a:pt x="219" y="20"/>
                  </a:lnTo>
                  <a:lnTo>
                    <a:pt x="214" y="13"/>
                  </a:lnTo>
                  <a:lnTo>
                    <a:pt x="209" y="7"/>
                  </a:lnTo>
                  <a:lnTo>
                    <a:pt x="200" y="4"/>
                  </a:lnTo>
                  <a:lnTo>
                    <a:pt x="192" y="0"/>
                  </a:lnTo>
                  <a:lnTo>
                    <a:pt x="183" y="0"/>
                  </a:lnTo>
                  <a:lnTo>
                    <a:pt x="183" y="0"/>
                  </a:lnTo>
                  <a:close/>
                  <a:moveTo>
                    <a:pt x="319" y="272"/>
                  </a:moveTo>
                  <a:lnTo>
                    <a:pt x="265" y="272"/>
                  </a:lnTo>
                  <a:lnTo>
                    <a:pt x="265" y="174"/>
                  </a:lnTo>
                  <a:lnTo>
                    <a:pt x="265" y="174"/>
                  </a:lnTo>
                  <a:lnTo>
                    <a:pt x="265" y="163"/>
                  </a:lnTo>
                  <a:lnTo>
                    <a:pt x="263" y="154"/>
                  </a:lnTo>
                  <a:lnTo>
                    <a:pt x="259" y="145"/>
                  </a:lnTo>
                  <a:lnTo>
                    <a:pt x="256" y="136"/>
                  </a:lnTo>
                  <a:lnTo>
                    <a:pt x="256" y="136"/>
                  </a:lnTo>
                  <a:lnTo>
                    <a:pt x="263" y="134"/>
                  </a:lnTo>
                  <a:lnTo>
                    <a:pt x="270" y="134"/>
                  </a:lnTo>
                  <a:lnTo>
                    <a:pt x="270" y="134"/>
                  </a:lnTo>
                  <a:lnTo>
                    <a:pt x="279" y="136"/>
                  </a:lnTo>
                  <a:lnTo>
                    <a:pt x="288" y="138"/>
                  </a:lnTo>
                  <a:lnTo>
                    <a:pt x="297" y="143"/>
                  </a:lnTo>
                  <a:lnTo>
                    <a:pt x="305" y="149"/>
                  </a:lnTo>
                  <a:lnTo>
                    <a:pt x="310" y="156"/>
                  </a:lnTo>
                  <a:lnTo>
                    <a:pt x="316" y="165"/>
                  </a:lnTo>
                  <a:lnTo>
                    <a:pt x="317" y="174"/>
                  </a:lnTo>
                  <a:lnTo>
                    <a:pt x="319" y="183"/>
                  </a:lnTo>
                  <a:lnTo>
                    <a:pt x="319" y="272"/>
                  </a:lnTo>
                  <a:close/>
                  <a:moveTo>
                    <a:pt x="100" y="174"/>
                  </a:moveTo>
                  <a:lnTo>
                    <a:pt x="100" y="272"/>
                  </a:lnTo>
                  <a:lnTo>
                    <a:pt x="45" y="272"/>
                  </a:lnTo>
                  <a:lnTo>
                    <a:pt x="45" y="183"/>
                  </a:lnTo>
                  <a:lnTo>
                    <a:pt x="45" y="183"/>
                  </a:lnTo>
                  <a:lnTo>
                    <a:pt x="47" y="174"/>
                  </a:lnTo>
                  <a:lnTo>
                    <a:pt x="51" y="165"/>
                  </a:lnTo>
                  <a:lnTo>
                    <a:pt x="54" y="156"/>
                  </a:lnTo>
                  <a:lnTo>
                    <a:pt x="60" y="149"/>
                  </a:lnTo>
                  <a:lnTo>
                    <a:pt x="67" y="143"/>
                  </a:lnTo>
                  <a:lnTo>
                    <a:pt x="76" y="138"/>
                  </a:lnTo>
                  <a:lnTo>
                    <a:pt x="85" y="136"/>
                  </a:lnTo>
                  <a:lnTo>
                    <a:pt x="96" y="134"/>
                  </a:lnTo>
                  <a:lnTo>
                    <a:pt x="96" y="134"/>
                  </a:lnTo>
                  <a:lnTo>
                    <a:pt x="103" y="134"/>
                  </a:lnTo>
                  <a:lnTo>
                    <a:pt x="109" y="136"/>
                  </a:lnTo>
                  <a:lnTo>
                    <a:pt x="109" y="136"/>
                  </a:lnTo>
                  <a:lnTo>
                    <a:pt x="105" y="145"/>
                  </a:lnTo>
                  <a:lnTo>
                    <a:pt x="102" y="154"/>
                  </a:lnTo>
                  <a:lnTo>
                    <a:pt x="100" y="163"/>
                  </a:lnTo>
                  <a:lnTo>
                    <a:pt x="100" y="174"/>
                  </a:lnTo>
                  <a:lnTo>
                    <a:pt x="100" y="174"/>
                  </a:lnTo>
                  <a:close/>
                  <a:moveTo>
                    <a:pt x="111" y="301"/>
                  </a:moveTo>
                  <a:lnTo>
                    <a:pt x="254" y="301"/>
                  </a:lnTo>
                  <a:lnTo>
                    <a:pt x="254" y="174"/>
                  </a:lnTo>
                  <a:lnTo>
                    <a:pt x="254" y="174"/>
                  </a:lnTo>
                  <a:lnTo>
                    <a:pt x="252" y="159"/>
                  </a:lnTo>
                  <a:lnTo>
                    <a:pt x="248" y="145"/>
                  </a:lnTo>
                  <a:lnTo>
                    <a:pt x="241" y="134"/>
                  </a:lnTo>
                  <a:lnTo>
                    <a:pt x="232" y="123"/>
                  </a:lnTo>
                  <a:lnTo>
                    <a:pt x="223" y="114"/>
                  </a:lnTo>
                  <a:lnTo>
                    <a:pt x="210" y="109"/>
                  </a:lnTo>
                  <a:lnTo>
                    <a:pt x="198" y="103"/>
                  </a:lnTo>
                  <a:lnTo>
                    <a:pt x="183" y="101"/>
                  </a:lnTo>
                  <a:lnTo>
                    <a:pt x="183" y="101"/>
                  </a:lnTo>
                  <a:lnTo>
                    <a:pt x="169" y="103"/>
                  </a:lnTo>
                  <a:lnTo>
                    <a:pt x="154" y="109"/>
                  </a:lnTo>
                  <a:lnTo>
                    <a:pt x="143" y="114"/>
                  </a:lnTo>
                  <a:lnTo>
                    <a:pt x="132" y="123"/>
                  </a:lnTo>
                  <a:lnTo>
                    <a:pt x="123" y="134"/>
                  </a:lnTo>
                  <a:lnTo>
                    <a:pt x="116" y="145"/>
                  </a:lnTo>
                  <a:lnTo>
                    <a:pt x="112" y="159"/>
                  </a:lnTo>
                  <a:lnTo>
                    <a:pt x="111" y="174"/>
                  </a:lnTo>
                  <a:lnTo>
                    <a:pt x="111" y="301"/>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schemeClr val="bg1">
                    <a:lumMod val="50000"/>
                  </a:schemeClr>
                </a:solidFill>
              </a:endParaRPr>
            </a:p>
          </p:txBody>
        </p:sp>
        <p:grpSp>
          <p:nvGrpSpPr>
            <p:cNvPr id="22" name="Group 89"/>
            <p:cNvGrpSpPr/>
            <p:nvPr/>
          </p:nvGrpSpPr>
          <p:grpSpPr>
            <a:xfrm>
              <a:off x="476211" y="1809740"/>
              <a:ext cx="3524274" cy="965973"/>
              <a:chOff x="357158" y="1357303"/>
              <a:chExt cx="2643206" cy="724479"/>
            </a:xfrm>
          </p:grpSpPr>
          <p:sp>
            <p:nvSpPr>
              <p:cNvPr id="26" name="Rectangle 29"/>
              <p:cNvSpPr/>
              <p:nvPr/>
            </p:nvSpPr>
            <p:spPr>
              <a:xfrm>
                <a:off x="357158" y="1643056"/>
                <a:ext cx="2643206" cy="438726"/>
              </a:xfrm>
              <a:prstGeom prst="rect">
                <a:avLst/>
              </a:prstGeom>
            </p:spPr>
            <p:txBody>
              <a:bodyPr wrap="square">
                <a:spAutoFit/>
              </a:bodyPr>
              <a:lstStyle/>
              <a:p>
                <a:pPr algn="r"/>
                <a:r>
                  <a:rPr lang="ms-MY" sz="1067" dirty="0">
                    <a:solidFill>
                      <a:schemeClr val="bg2">
                        <a:lumMod val="50000"/>
                      </a:schemeClr>
                    </a:solidFill>
                    <a:latin typeface="Open Sans Light" pitchFamily="34" charset="0"/>
                    <a:ea typeface="Open Sans Light" pitchFamily="34" charset="0"/>
                    <a:cs typeface="Open Sans Light" pitchFamily="34" charset="0"/>
                  </a:rPr>
                  <a:t>Praesent sodales odio sit amet odio tristi </a:t>
                </a:r>
                <a:r>
                  <a:rPr lang="ms-MY" sz="1067" dirty="0" smtClean="0">
                    <a:solidFill>
                      <a:schemeClr val="bg2">
                        <a:lumMod val="50000"/>
                      </a:schemeClr>
                    </a:solidFill>
                    <a:latin typeface="Open Sans Light" pitchFamily="34" charset="0"/>
                    <a:ea typeface="Open Sans Light" pitchFamily="34" charset="0"/>
                    <a:cs typeface="Open Sans Light" pitchFamily="34" charset="0"/>
                  </a:rPr>
                  <a:t>dolor </a:t>
                </a:r>
                <a:r>
                  <a:rPr lang="ms-MY" sz="1067" dirty="0">
                    <a:solidFill>
                      <a:schemeClr val="bg2">
                        <a:lumMod val="50000"/>
                      </a:schemeClr>
                    </a:solidFill>
                    <a:latin typeface="Open Sans Light" pitchFamily="34" charset="0"/>
                    <a:ea typeface="Open Sans Light" pitchFamily="34" charset="0"/>
                    <a:cs typeface="Open Sans Light" pitchFamily="34" charset="0"/>
                  </a:rPr>
                  <a:t>sit amet consectetur adipiscing elit. Praesent sodales odio sit amet odio tristique</a:t>
                </a:r>
                <a:endParaRPr lang="en-US" sz="1067" dirty="0">
                  <a:solidFill>
                    <a:schemeClr val="bg2">
                      <a:lumMod val="50000"/>
                    </a:schemeClr>
                  </a:solidFill>
                  <a:latin typeface="Open Sans Light" pitchFamily="34" charset="0"/>
                  <a:ea typeface="Open Sans Light" pitchFamily="34" charset="0"/>
                  <a:cs typeface="Open Sans Light" pitchFamily="34" charset="0"/>
                </a:endParaRPr>
              </a:p>
            </p:txBody>
          </p:sp>
          <p:sp>
            <p:nvSpPr>
              <p:cNvPr id="27" name="Rectangle 30"/>
              <p:cNvSpPr/>
              <p:nvPr/>
            </p:nvSpPr>
            <p:spPr>
              <a:xfrm>
                <a:off x="2209443" y="1357303"/>
                <a:ext cx="754052" cy="253915"/>
              </a:xfrm>
              <a:prstGeom prst="rect">
                <a:avLst/>
              </a:prstGeom>
            </p:spPr>
            <p:txBody>
              <a:bodyPr wrap="none">
                <a:spAutoFit/>
              </a:bodyPr>
              <a:lstStyle/>
              <a:p>
                <a:pPr algn="r"/>
                <a:r>
                  <a:rPr lang="zh-CN" altLang="en-US" sz="1600" dirty="0">
                    <a:solidFill>
                      <a:schemeClr val="bg2">
                        <a:lumMod val="50000"/>
                      </a:schemeClr>
                    </a:solidFill>
                    <a:latin typeface="Century Gothic" panose="020B0502020202020204" pitchFamily="34" charset="0"/>
                  </a:rPr>
                  <a:t>行业痛点</a:t>
                </a:r>
              </a:p>
            </p:txBody>
          </p:sp>
        </p:grpSp>
        <p:sp>
          <p:nvSpPr>
            <p:cNvPr id="24" name="Rectangle 13"/>
            <p:cNvSpPr/>
            <p:nvPr/>
          </p:nvSpPr>
          <p:spPr>
            <a:xfrm>
              <a:off x="4476739" y="1904991"/>
              <a:ext cx="848261" cy="848219"/>
            </a:xfrm>
            <a:prstGeom prst="rect">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50000"/>
                  </a:schemeClr>
                </a:solidFill>
              </a:endParaRPr>
            </a:p>
          </p:txBody>
        </p:sp>
        <p:sp>
          <p:nvSpPr>
            <p:cNvPr id="25" name="Freeform 100"/>
            <p:cNvSpPr>
              <a:spLocks/>
            </p:cNvSpPr>
            <p:nvPr/>
          </p:nvSpPr>
          <p:spPr bwMode="auto">
            <a:xfrm>
              <a:off x="4667240" y="2095492"/>
              <a:ext cx="404760" cy="456067"/>
            </a:xfrm>
            <a:custGeom>
              <a:avLst/>
              <a:gdLst/>
              <a:ahLst/>
              <a:cxnLst>
                <a:cxn ang="0">
                  <a:pos x="230" y="212"/>
                </a:cxn>
                <a:cxn ang="0">
                  <a:pos x="212" y="216"/>
                </a:cxn>
                <a:cxn ang="0">
                  <a:pos x="197" y="223"/>
                </a:cxn>
                <a:cxn ang="0">
                  <a:pos x="105" y="169"/>
                </a:cxn>
                <a:cxn ang="0">
                  <a:pos x="105" y="160"/>
                </a:cxn>
                <a:cxn ang="0">
                  <a:pos x="197" y="96"/>
                </a:cxn>
                <a:cxn ang="0">
                  <a:pos x="204" y="100"/>
                </a:cxn>
                <a:cxn ang="0">
                  <a:pos x="221" y="105"/>
                </a:cxn>
                <a:cxn ang="0">
                  <a:pos x="230" y="107"/>
                </a:cxn>
                <a:cxn ang="0">
                  <a:pos x="250" y="102"/>
                </a:cxn>
                <a:cxn ang="0">
                  <a:pos x="266" y="91"/>
                </a:cxn>
                <a:cxn ang="0">
                  <a:pos x="277" y="75"/>
                </a:cxn>
                <a:cxn ang="0">
                  <a:pos x="282" y="53"/>
                </a:cxn>
                <a:cxn ang="0">
                  <a:pos x="281" y="44"/>
                </a:cxn>
                <a:cxn ang="0">
                  <a:pos x="273" y="24"/>
                </a:cxn>
                <a:cxn ang="0">
                  <a:pos x="259" y="9"/>
                </a:cxn>
                <a:cxn ang="0">
                  <a:pos x="239" y="2"/>
                </a:cxn>
                <a:cxn ang="0">
                  <a:pos x="230" y="0"/>
                </a:cxn>
                <a:cxn ang="0">
                  <a:pos x="208" y="4"/>
                </a:cxn>
                <a:cxn ang="0">
                  <a:pos x="192" y="17"/>
                </a:cxn>
                <a:cxn ang="0">
                  <a:pos x="181" y="33"/>
                </a:cxn>
                <a:cxn ang="0">
                  <a:pos x="175" y="53"/>
                </a:cxn>
                <a:cxn ang="0">
                  <a:pos x="177" y="62"/>
                </a:cxn>
                <a:cxn ang="0">
                  <a:pos x="85" y="118"/>
                </a:cxn>
                <a:cxn ang="0">
                  <a:pos x="68" y="109"/>
                </a:cxn>
                <a:cxn ang="0">
                  <a:pos x="52" y="107"/>
                </a:cxn>
                <a:cxn ang="0">
                  <a:pos x="41" y="107"/>
                </a:cxn>
                <a:cxn ang="0">
                  <a:pos x="23" y="116"/>
                </a:cxn>
                <a:cxn ang="0">
                  <a:pos x="9" y="131"/>
                </a:cxn>
                <a:cxn ang="0">
                  <a:pos x="0" y="149"/>
                </a:cxn>
                <a:cxn ang="0">
                  <a:pos x="0" y="160"/>
                </a:cxn>
                <a:cxn ang="0">
                  <a:pos x="3" y="180"/>
                </a:cxn>
                <a:cxn ang="0">
                  <a:pos x="14" y="198"/>
                </a:cxn>
                <a:cxn ang="0">
                  <a:pos x="30" y="209"/>
                </a:cxn>
                <a:cxn ang="0">
                  <a:pos x="52" y="212"/>
                </a:cxn>
                <a:cxn ang="0">
                  <a:pos x="61" y="212"/>
                </a:cxn>
                <a:cxn ang="0">
                  <a:pos x="78" y="207"/>
                </a:cxn>
                <a:cxn ang="0">
                  <a:pos x="177" y="258"/>
                </a:cxn>
                <a:cxn ang="0">
                  <a:pos x="175" y="267"/>
                </a:cxn>
                <a:cxn ang="0">
                  <a:pos x="177" y="278"/>
                </a:cxn>
                <a:cxn ang="0">
                  <a:pos x="184" y="296"/>
                </a:cxn>
                <a:cxn ang="0">
                  <a:pos x="199" y="310"/>
                </a:cxn>
                <a:cxn ang="0">
                  <a:pos x="219" y="318"/>
                </a:cxn>
                <a:cxn ang="0">
                  <a:pos x="230" y="319"/>
                </a:cxn>
                <a:cxn ang="0">
                  <a:pos x="250" y="316"/>
                </a:cxn>
                <a:cxn ang="0">
                  <a:pos x="266" y="303"/>
                </a:cxn>
                <a:cxn ang="0">
                  <a:pos x="277" y="287"/>
                </a:cxn>
                <a:cxn ang="0">
                  <a:pos x="282" y="267"/>
                </a:cxn>
                <a:cxn ang="0">
                  <a:pos x="281" y="256"/>
                </a:cxn>
                <a:cxn ang="0">
                  <a:pos x="273" y="236"/>
                </a:cxn>
                <a:cxn ang="0">
                  <a:pos x="259" y="221"/>
                </a:cxn>
                <a:cxn ang="0">
                  <a:pos x="239" y="214"/>
                </a:cxn>
                <a:cxn ang="0">
                  <a:pos x="230" y="212"/>
                </a:cxn>
              </a:cxnLst>
              <a:rect l="0" t="0" r="r" b="b"/>
              <a:pathLst>
                <a:path w="282" h="319">
                  <a:moveTo>
                    <a:pt x="230" y="212"/>
                  </a:moveTo>
                  <a:lnTo>
                    <a:pt x="230" y="212"/>
                  </a:lnTo>
                  <a:lnTo>
                    <a:pt x="221" y="214"/>
                  </a:lnTo>
                  <a:lnTo>
                    <a:pt x="212" y="216"/>
                  </a:lnTo>
                  <a:lnTo>
                    <a:pt x="204" y="220"/>
                  </a:lnTo>
                  <a:lnTo>
                    <a:pt x="197" y="223"/>
                  </a:lnTo>
                  <a:lnTo>
                    <a:pt x="105" y="169"/>
                  </a:lnTo>
                  <a:lnTo>
                    <a:pt x="105" y="169"/>
                  </a:lnTo>
                  <a:lnTo>
                    <a:pt x="105" y="160"/>
                  </a:lnTo>
                  <a:lnTo>
                    <a:pt x="105" y="160"/>
                  </a:lnTo>
                  <a:lnTo>
                    <a:pt x="105" y="151"/>
                  </a:lnTo>
                  <a:lnTo>
                    <a:pt x="197" y="96"/>
                  </a:lnTo>
                  <a:lnTo>
                    <a:pt x="197" y="96"/>
                  </a:lnTo>
                  <a:lnTo>
                    <a:pt x="204" y="100"/>
                  </a:lnTo>
                  <a:lnTo>
                    <a:pt x="212" y="104"/>
                  </a:lnTo>
                  <a:lnTo>
                    <a:pt x="221" y="105"/>
                  </a:lnTo>
                  <a:lnTo>
                    <a:pt x="230" y="107"/>
                  </a:lnTo>
                  <a:lnTo>
                    <a:pt x="230" y="107"/>
                  </a:lnTo>
                  <a:lnTo>
                    <a:pt x="239" y="105"/>
                  </a:lnTo>
                  <a:lnTo>
                    <a:pt x="250" y="102"/>
                  </a:lnTo>
                  <a:lnTo>
                    <a:pt x="259" y="98"/>
                  </a:lnTo>
                  <a:lnTo>
                    <a:pt x="266" y="91"/>
                  </a:lnTo>
                  <a:lnTo>
                    <a:pt x="273" y="84"/>
                  </a:lnTo>
                  <a:lnTo>
                    <a:pt x="277" y="75"/>
                  </a:lnTo>
                  <a:lnTo>
                    <a:pt x="281" y="64"/>
                  </a:lnTo>
                  <a:lnTo>
                    <a:pt x="282" y="53"/>
                  </a:lnTo>
                  <a:lnTo>
                    <a:pt x="282" y="53"/>
                  </a:lnTo>
                  <a:lnTo>
                    <a:pt x="281" y="44"/>
                  </a:lnTo>
                  <a:lnTo>
                    <a:pt x="277" y="33"/>
                  </a:lnTo>
                  <a:lnTo>
                    <a:pt x="273" y="24"/>
                  </a:lnTo>
                  <a:lnTo>
                    <a:pt x="266" y="17"/>
                  </a:lnTo>
                  <a:lnTo>
                    <a:pt x="259" y="9"/>
                  </a:lnTo>
                  <a:lnTo>
                    <a:pt x="250" y="4"/>
                  </a:lnTo>
                  <a:lnTo>
                    <a:pt x="239" y="2"/>
                  </a:lnTo>
                  <a:lnTo>
                    <a:pt x="230" y="0"/>
                  </a:lnTo>
                  <a:lnTo>
                    <a:pt x="230" y="0"/>
                  </a:lnTo>
                  <a:lnTo>
                    <a:pt x="219" y="2"/>
                  </a:lnTo>
                  <a:lnTo>
                    <a:pt x="208" y="4"/>
                  </a:lnTo>
                  <a:lnTo>
                    <a:pt x="199" y="9"/>
                  </a:lnTo>
                  <a:lnTo>
                    <a:pt x="192" y="17"/>
                  </a:lnTo>
                  <a:lnTo>
                    <a:pt x="184" y="24"/>
                  </a:lnTo>
                  <a:lnTo>
                    <a:pt x="181" y="33"/>
                  </a:lnTo>
                  <a:lnTo>
                    <a:pt x="177" y="44"/>
                  </a:lnTo>
                  <a:lnTo>
                    <a:pt x="175" y="53"/>
                  </a:lnTo>
                  <a:lnTo>
                    <a:pt x="175" y="53"/>
                  </a:lnTo>
                  <a:lnTo>
                    <a:pt x="177" y="62"/>
                  </a:lnTo>
                  <a:lnTo>
                    <a:pt x="85" y="118"/>
                  </a:lnTo>
                  <a:lnTo>
                    <a:pt x="85" y="118"/>
                  </a:lnTo>
                  <a:lnTo>
                    <a:pt x="78" y="113"/>
                  </a:lnTo>
                  <a:lnTo>
                    <a:pt x="68" y="109"/>
                  </a:lnTo>
                  <a:lnTo>
                    <a:pt x="61" y="107"/>
                  </a:lnTo>
                  <a:lnTo>
                    <a:pt x="52" y="107"/>
                  </a:lnTo>
                  <a:lnTo>
                    <a:pt x="52" y="107"/>
                  </a:lnTo>
                  <a:lnTo>
                    <a:pt x="41" y="107"/>
                  </a:lnTo>
                  <a:lnTo>
                    <a:pt x="30" y="111"/>
                  </a:lnTo>
                  <a:lnTo>
                    <a:pt x="23" y="116"/>
                  </a:lnTo>
                  <a:lnTo>
                    <a:pt x="14" y="122"/>
                  </a:lnTo>
                  <a:lnTo>
                    <a:pt x="9" y="131"/>
                  </a:lnTo>
                  <a:lnTo>
                    <a:pt x="3" y="140"/>
                  </a:lnTo>
                  <a:lnTo>
                    <a:pt x="0" y="149"/>
                  </a:lnTo>
                  <a:lnTo>
                    <a:pt x="0" y="160"/>
                  </a:lnTo>
                  <a:lnTo>
                    <a:pt x="0" y="160"/>
                  </a:lnTo>
                  <a:lnTo>
                    <a:pt x="0" y="171"/>
                  </a:lnTo>
                  <a:lnTo>
                    <a:pt x="3" y="180"/>
                  </a:lnTo>
                  <a:lnTo>
                    <a:pt x="9" y="189"/>
                  </a:lnTo>
                  <a:lnTo>
                    <a:pt x="14" y="198"/>
                  </a:lnTo>
                  <a:lnTo>
                    <a:pt x="23" y="203"/>
                  </a:lnTo>
                  <a:lnTo>
                    <a:pt x="30" y="209"/>
                  </a:lnTo>
                  <a:lnTo>
                    <a:pt x="41" y="212"/>
                  </a:lnTo>
                  <a:lnTo>
                    <a:pt x="52" y="212"/>
                  </a:lnTo>
                  <a:lnTo>
                    <a:pt x="52" y="212"/>
                  </a:lnTo>
                  <a:lnTo>
                    <a:pt x="61" y="212"/>
                  </a:lnTo>
                  <a:lnTo>
                    <a:pt x="68" y="211"/>
                  </a:lnTo>
                  <a:lnTo>
                    <a:pt x="78" y="207"/>
                  </a:lnTo>
                  <a:lnTo>
                    <a:pt x="85" y="202"/>
                  </a:lnTo>
                  <a:lnTo>
                    <a:pt x="177" y="258"/>
                  </a:lnTo>
                  <a:lnTo>
                    <a:pt x="177" y="258"/>
                  </a:lnTo>
                  <a:lnTo>
                    <a:pt x="175" y="267"/>
                  </a:lnTo>
                  <a:lnTo>
                    <a:pt x="175" y="267"/>
                  </a:lnTo>
                  <a:lnTo>
                    <a:pt x="177" y="278"/>
                  </a:lnTo>
                  <a:lnTo>
                    <a:pt x="181" y="287"/>
                  </a:lnTo>
                  <a:lnTo>
                    <a:pt x="184" y="296"/>
                  </a:lnTo>
                  <a:lnTo>
                    <a:pt x="192" y="303"/>
                  </a:lnTo>
                  <a:lnTo>
                    <a:pt x="199" y="310"/>
                  </a:lnTo>
                  <a:lnTo>
                    <a:pt x="208" y="316"/>
                  </a:lnTo>
                  <a:lnTo>
                    <a:pt x="219" y="318"/>
                  </a:lnTo>
                  <a:lnTo>
                    <a:pt x="230" y="319"/>
                  </a:lnTo>
                  <a:lnTo>
                    <a:pt x="230" y="319"/>
                  </a:lnTo>
                  <a:lnTo>
                    <a:pt x="239" y="318"/>
                  </a:lnTo>
                  <a:lnTo>
                    <a:pt x="250" y="316"/>
                  </a:lnTo>
                  <a:lnTo>
                    <a:pt x="259" y="310"/>
                  </a:lnTo>
                  <a:lnTo>
                    <a:pt x="266" y="303"/>
                  </a:lnTo>
                  <a:lnTo>
                    <a:pt x="273" y="296"/>
                  </a:lnTo>
                  <a:lnTo>
                    <a:pt x="277" y="287"/>
                  </a:lnTo>
                  <a:lnTo>
                    <a:pt x="281" y="278"/>
                  </a:lnTo>
                  <a:lnTo>
                    <a:pt x="282" y="267"/>
                  </a:lnTo>
                  <a:lnTo>
                    <a:pt x="282" y="267"/>
                  </a:lnTo>
                  <a:lnTo>
                    <a:pt x="281" y="256"/>
                  </a:lnTo>
                  <a:lnTo>
                    <a:pt x="277" y="245"/>
                  </a:lnTo>
                  <a:lnTo>
                    <a:pt x="273" y="236"/>
                  </a:lnTo>
                  <a:lnTo>
                    <a:pt x="266" y="229"/>
                  </a:lnTo>
                  <a:lnTo>
                    <a:pt x="259" y="221"/>
                  </a:lnTo>
                  <a:lnTo>
                    <a:pt x="250" y="218"/>
                  </a:lnTo>
                  <a:lnTo>
                    <a:pt x="239" y="214"/>
                  </a:lnTo>
                  <a:lnTo>
                    <a:pt x="230" y="212"/>
                  </a:lnTo>
                  <a:lnTo>
                    <a:pt x="230" y="212"/>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schemeClr val="bg1">
                    <a:lumMod val="50000"/>
                  </a:schemeClr>
                </a:solidFill>
              </a:endParaRPr>
            </a:p>
          </p:txBody>
        </p:sp>
        <p:grpSp>
          <p:nvGrpSpPr>
            <p:cNvPr id="29" name="Group 92"/>
            <p:cNvGrpSpPr/>
            <p:nvPr/>
          </p:nvGrpSpPr>
          <p:grpSpPr>
            <a:xfrm>
              <a:off x="8191514" y="4762512"/>
              <a:ext cx="3524275" cy="965971"/>
              <a:chOff x="6143636" y="3571882"/>
              <a:chExt cx="2643206" cy="724478"/>
            </a:xfrm>
          </p:grpSpPr>
          <p:sp>
            <p:nvSpPr>
              <p:cNvPr id="33" name="Rectangle 39"/>
              <p:cNvSpPr/>
              <p:nvPr/>
            </p:nvSpPr>
            <p:spPr>
              <a:xfrm>
                <a:off x="6143636" y="3857634"/>
                <a:ext cx="2643206" cy="438726"/>
              </a:xfrm>
              <a:prstGeom prst="rect">
                <a:avLst/>
              </a:prstGeom>
            </p:spPr>
            <p:txBody>
              <a:bodyPr wrap="square">
                <a:spAutoFit/>
              </a:bodyPr>
              <a:lstStyle/>
              <a:p>
                <a:r>
                  <a:rPr lang="ms-MY" sz="1067" dirty="0">
                    <a:solidFill>
                      <a:schemeClr val="bg2">
                        <a:lumMod val="50000"/>
                      </a:schemeClr>
                    </a:solidFill>
                    <a:latin typeface="Open Sans Light" pitchFamily="34" charset="0"/>
                    <a:ea typeface="Open Sans Light" pitchFamily="34" charset="0"/>
                    <a:cs typeface="Open Sans Light" pitchFamily="34" charset="0"/>
                  </a:rPr>
                  <a:t>Praesent sodales odio sit amet odio tristi </a:t>
                </a:r>
                <a:r>
                  <a:rPr lang="ms-MY" sz="1067" dirty="0" smtClean="0">
                    <a:solidFill>
                      <a:schemeClr val="bg2">
                        <a:lumMod val="50000"/>
                      </a:schemeClr>
                    </a:solidFill>
                    <a:latin typeface="Open Sans Light" pitchFamily="34" charset="0"/>
                    <a:ea typeface="Open Sans Light" pitchFamily="34" charset="0"/>
                    <a:cs typeface="Open Sans Light" pitchFamily="34" charset="0"/>
                  </a:rPr>
                  <a:t>dolor </a:t>
                </a:r>
                <a:r>
                  <a:rPr lang="ms-MY" sz="1067" dirty="0">
                    <a:solidFill>
                      <a:schemeClr val="bg2">
                        <a:lumMod val="50000"/>
                      </a:schemeClr>
                    </a:solidFill>
                    <a:latin typeface="Open Sans Light" pitchFamily="34" charset="0"/>
                    <a:ea typeface="Open Sans Light" pitchFamily="34" charset="0"/>
                    <a:cs typeface="Open Sans Light" pitchFamily="34" charset="0"/>
                  </a:rPr>
                  <a:t>sit amet consectetur adipiscing elit. Praesent sodales odio sit amet odio tristique</a:t>
                </a:r>
                <a:endParaRPr lang="en-US" sz="1067" dirty="0">
                  <a:solidFill>
                    <a:schemeClr val="bg2">
                      <a:lumMod val="50000"/>
                    </a:schemeClr>
                  </a:solidFill>
                  <a:latin typeface="Open Sans Light" pitchFamily="34" charset="0"/>
                  <a:ea typeface="Open Sans Light" pitchFamily="34" charset="0"/>
                  <a:cs typeface="Open Sans Light" pitchFamily="34" charset="0"/>
                </a:endParaRPr>
              </a:p>
            </p:txBody>
          </p:sp>
          <p:sp>
            <p:nvSpPr>
              <p:cNvPr id="34" name="Rectangle 40"/>
              <p:cNvSpPr/>
              <p:nvPr/>
            </p:nvSpPr>
            <p:spPr>
              <a:xfrm>
                <a:off x="6143636" y="3571882"/>
                <a:ext cx="754052" cy="253915"/>
              </a:xfrm>
              <a:prstGeom prst="rect">
                <a:avLst/>
              </a:prstGeom>
            </p:spPr>
            <p:txBody>
              <a:bodyPr wrap="none">
                <a:spAutoFit/>
              </a:bodyPr>
              <a:lstStyle/>
              <a:p>
                <a:pPr algn="r"/>
                <a:r>
                  <a:rPr lang="zh-CN" altLang="en-US" sz="1600" dirty="0">
                    <a:solidFill>
                      <a:schemeClr val="bg2">
                        <a:lumMod val="50000"/>
                      </a:schemeClr>
                    </a:solidFill>
                    <a:latin typeface="Century Gothic" panose="020B0502020202020204" pitchFamily="34" charset="0"/>
                  </a:rPr>
                  <a:t>行业痛点</a:t>
                </a:r>
              </a:p>
            </p:txBody>
          </p:sp>
        </p:grpSp>
        <p:sp>
          <p:nvSpPr>
            <p:cNvPr id="31" name="Rectangle 27"/>
            <p:cNvSpPr/>
            <p:nvPr/>
          </p:nvSpPr>
          <p:spPr>
            <a:xfrm>
              <a:off x="6858005" y="4857763"/>
              <a:ext cx="848261" cy="848219"/>
            </a:xfrm>
            <a:prstGeom prst="rect">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50000"/>
                  </a:schemeClr>
                </a:solidFill>
              </a:endParaRPr>
            </a:p>
          </p:txBody>
        </p:sp>
        <p:sp>
          <p:nvSpPr>
            <p:cNvPr id="32" name="Freeform 107"/>
            <p:cNvSpPr>
              <a:spLocks noEditPoints="1"/>
            </p:cNvSpPr>
            <p:nvPr/>
          </p:nvSpPr>
          <p:spPr bwMode="auto">
            <a:xfrm>
              <a:off x="7048506" y="5048264"/>
              <a:ext cx="487421" cy="419011"/>
            </a:xfrm>
            <a:custGeom>
              <a:avLst/>
              <a:gdLst/>
              <a:ahLst/>
              <a:cxnLst>
                <a:cxn ang="0">
                  <a:pos x="337" y="165"/>
                </a:cxn>
                <a:cxn ang="0">
                  <a:pos x="170" y="0"/>
                </a:cxn>
                <a:cxn ang="0">
                  <a:pos x="5" y="165"/>
                </a:cxn>
                <a:cxn ang="0">
                  <a:pos x="5" y="165"/>
                </a:cxn>
                <a:cxn ang="0">
                  <a:pos x="0" y="172"/>
                </a:cxn>
                <a:cxn ang="0">
                  <a:pos x="0" y="181"/>
                </a:cxn>
                <a:cxn ang="0">
                  <a:pos x="0" y="189"/>
                </a:cxn>
                <a:cxn ang="0">
                  <a:pos x="5" y="196"/>
                </a:cxn>
                <a:cxn ang="0">
                  <a:pos x="5" y="196"/>
                </a:cxn>
                <a:cxn ang="0">
                  <a:pos x="13" y="201"/>
                </a:cxn>
                <a:cxn ang="0">
                  <a:pos x="20" y="201"/>
                </a:cxn>
                <a:cxn ang="0">
                  <a:pos x="29" y="201"/>
                </a:cxn>
                <a:cxn ang="0">
                  <a:pos x="36" y="196"/>
                </a:cxn>
                <a:cxn ang="0">
                  <a:pos x="42" y="189"/>
                </a:cxn>
                <a:cxn ang="0">
                  <a:pos x="42" y="294"/>
                </a:cxn>
                <a:cxn ang="0">
                  <a:pos x="301" y="294"/>
                </a:cxn>
                <a:cxn ang="0">
                  <a:pos x="301" y="189"/>
                </a:cxn>
                <a:cxn ang="0">
                  <a:pos x="306" y="196"/>
                </a:cxn>
                <a:cxn ang="0">
                  <a:pos x="306" y="196"/>
                </a:cxn>
                <a:cxn ang="0">
                  <a:pos x="314" y="201"/>
                </a:cxn>
                <a:cxn ang="0">
                  <a:pos x="321" y="201"/>
                </a:cxn>
                <a:cxn ang="0">
                  <a:pos x="321" y="201"/>
                </a:cxn>
                <a:cxn ang="0">
                  <a:pos x="330" y="201"/>
                </a:cxn>
                <a:cxn ang="0">
                  <a:pos x="337" y="196"/>
                </a:cxn>
                <a:cxn ang="0">
                  <a:pos x="337" y="196"/>
                </a:cxn>
                <a:cxn ang="0">
                  <a:pos x="341" y="189"/>
                </a:cxn>
                <a:cxn ang="0">
                  <a:pos x="343" y="181"/>
                </a:cxn>
                <a:cxn ang="0">
                  <a:pos x="341" y="172"/>
                </a:cxn>
                <a:cxn ang="0">
                  <a:pos x="337" y="165"/>
                </a:cxn>
                <a:cxn ang="0">
                  <a:pos x="337" y="165"/>
                </a:cxn>
                <a:cxn ang="0">
                  <a:pos x="279" y="272"/>
                </a:cxn>
                <a:cxn ang="0">
                  <a:pos x="214" y="272"/>
                </a:cxn>
                <a:cxn ang="0">
                  <a:pos x="214" y="187"/>
                </a:cxn>
                <a:cxn ang="0">
                  <a:pos x="129" y="187"/>
                </a:cxn>
                <a:cxn ang="0">
                  <a:pos x="129" y="272"/>
                </a:cxn>
                <a:cxn ang="0">
                  <a:pos x="63" y="272"/>
                </a:cxn>
                <a:cxn ang="0">
                  <a:pos x="63" y="169"/>
                </a:cxn>
                <a:cxn ang="0">
                  <a:pos x="170" y="60"/>
                </a:cxn>
                <a:cxn ang="0">
                  <a:pos x="279" y="169"/>
                </a:cxn>
                <a:cxn ang="0">
                  <a:pos x="279" y="272"/>
                </a:cxn>
              </a:cxnLst>
              <a:rect l="0" t="0" r="r" b="b"/>
              <a:pathLst>
                <a:path w="343" h="294">
                  <a:moveTo>
                    <a:pt x="337" y="165"/>
                  </a:moveTo>
                  <a:lnTo>
                    <a:pt x="170" y="0"/>
                  </a:lnTo>
                  <a:lnTo>
                    <a:pt x="5" y="165"/>
                  </a:lnTo>
                  <a:lnTo>
                    <a:pt x="5" y="165"/>
                  </a:lnTo>
                  <a:lnTo>
                    <a:pt x="0" y="172"/>
                  </a:lnTo>
                  <a:lnTo>
                    <a:pt x="0" y="181"/>
                  </a:lnTo>
                  <a:lnTo>
                    <a:pt x="0" y="189"/>
                  </a:lnTo>
                  <a:lnTo>
                    <a:pt x="5" y="196"/>
                  </a:lnTo>
                  <a:lnTo>
                    <a:pt x="5" y="196"/>
                  </a:lnTo>
                  <a:lnTo>
                    <a:pt x="13" y="201"/>
                  </a:lnTo>
                  <a:lnTo>
                    <a:pt x="20" y="201"/>
                  </a:lnTo>
                  <a:lnTo>
                    <a:pt x="29" y="201"/>
                  </a:lnTo>
                  <a:lnTo>
                    <a:pt x="36" y="196"/>
                  </a:lnTo>
                  <a:lnTo>
                    <a:pt x="42" y="189"/>
                  </a:lnTo>
                  <a:lnTo>
                    <a:pt x="42" y="294"/>
                  </a:lnTo>
                  <a:lnTo>
                    <a:pt x="301" y="294"/>
                  </a:lnTo>
                  <a:lnTo>
                    <a:pt x="301" y="189"/>
                  </a:lnTo>
                  <a:lnTo>
                    <a:pt x="306" y="196"/>
                  </a:lnTo>
                  <a:lnTo>
                    <a:pt x="306" y="196"/>
                  </a:lnTo>
                  <a:lnTo>
                    <a:pt x="314" y="201"/>
                  </a:lnTo>
                  <a:lnTo>
                    <a:pt x="321" y="201"/>
                  </a:lnTo>
                  <a:lnTo>
                    <a:pt x="321" y="201"/>
                  </a:lnTo>
                  <a:lnTo>
                    <a:pt x="330" y="201"/>
                  </a:lnTo>
                  <a:lnTo>
                    <a:pt x="337" y="196"/>
                  </a:lnTo>
                  <a:lnTo>
                    <a:pt x="337" y="196"/>
                  </a:lnTo>
                  <a:lnTo>
                    <a:pt x="341" y="189"/>
                  </a:lnTo>
                  <a:lnTo>
                    <a:pt x="343" y="181"/>
                  </a:lnTo>
                  <a:lnTo>
                    <a:pt x="341" y="172"/>
                  </a:lnTo>
                  <a:lnTo>
                    <a:pt x="337" y="165"/>
                  </a:lnTo>
                  <a:lnTo>
                    <a:pt x="337" y="165"/>
                  </a:lnTo>
                  <a:close/>
                  <a:moveTo>
                    <a:pt x="279" y="272"/>
                  </a:moveTo>
                  <a:lnTo>
                    <a:pt x="214" y="272"/>
                  </a:lnTo>
                  <a:lnTo>
                    <a:pt x="214" y="187"/>
                  </a:lnTo>
                  <a:lnTo>
                    <a:pt x="129" y="187"/>
                  </a:lnTo>
                  <a:lnTo>
                    <a:pt x="129" y="272"/>
                  </a:lnTo>
                  <a:lnTo>
                    <a:pt x="63" y="272"/>
                  </a:lnTo>
                  <a:lnTo>
                    <a:pt x="63" y="169"/>
                  </a:lnTo>
                  <a:lnTo>
                    <a:pt x="170" y="60"/>
                  </a:lnTo>
                  <a:lnTo>
                    <a:pt x="279" y="169"/>
                  </a:lnTo>
                  <a:lnTo>
                    <a:pt x="279" y="272"/>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schemeClr val="bg1">
                    <a:lumMod val="50000"/>
                  </a:schemeClr>
                </a:solidFill>
              </a:endParaRPr>
            </a:p>
          </p:txBody>
        </p:sp>
        <p:grpSp>
          <p:nvGrpSpPr>
            <p:cNvPr id="36" name="Group 87"/>
            <p:cNvGrpSpPr/>
            <p:nvPr/>
          </p:nvGrpSpPr>
          <p:grpSpPr>
            <a:xfrm>
              <a:off x="476211" y="4762512"/>
              <a:ext cx="3524274" cy="965971"/>
              <a:chOff x="357158" y="3571882"/>
              <a:chExt cx="2643206" cy="724478"/>
            </a:xfrm>
          </p:grpSpPr>
          <p:sp>
            <p:nvSpPr>
              <p:cNvPr id="43" name="Rectangle 33"/>
              <p:cNvSpPr/>
              <p:nvPr/>
            </p:nvSpPr>
            <p:spPr>
              <a:xfrm>
                <a:off x="357158" y="3857634"/>
                <a:ext cx="2643206" cy="438726"/>
              </a:xfrm>
              <a:prstGeom prst="rect">
                <a:avLst/>
              </a:prstGeom>
            </p:spPr>
            <p:txBody>
              <a:bodyPr wrap="square">
                <a:spAutoFit/>
              </a:bodyPr>
              <a:lstStyle/>
              <a:p>
                <a:pPr algn="r"/>
                <a:r>
                  <a:rPr lang="ms-MY" sz="1067" dirty="0">
                    <a:solidFill>
                      <a:schemeClr val="bg2">
                        <a:lumMod val="50000"/>
                      </a:schemeClr>
                    </a:solidFill>
                    <a:latin typeface="Open Sans Light" pitchFamily="34" charset="0"/>
                    <a:ea typeface="Open Sans Light" pitchFamily="34" charset="0"/>
                    <a:cs typeface="Open Sans Light" pitchFamily="34" charset="0"/>
                  </a:rPr>
                  <a:t>Praesent sodales odio sit amet odio tristi </a:t>
                </a:r>
                <a:r>
                  <a:rPr lang="ms-MY" sz="1067" dirty="0" smtClean="0">
                    <a:solidFill>
                      <a:schemeClr val="bg2">
                        <a:lumMod val="50000"/>
                      </a:schemeClr>
                    </a:solidFill>
                    <a:latin typeface="Open Sans Light" pitchFamily="34" charset="0"/>
                    <a:ea typeface="Open Sans Light" pitchFamily="34" charset="0"/>
                    <a:cs typeface="Open Sans Light" pitchFamily="34" charset="0"/>
                  </a:rPr>
                  <a:t>dolor </a:t>
                </a:r>
                <a:r>
                  <a:rPr lang="ms-MY" sz="1067" dirty="0">
                    <a:solidFill>
                      <a:schemeClr val="bg2">
                        <a:lumMod val="50000"/>
                      </a:schemeClr>
                    </a:solidFill>
                    <a:latin typeface="Open Sans Light" pitchFamily="34" charset="0"/>
                    <a:ea typeface="Open Sans Light" pitchFamily="34" charset="0"/>
                    <a:cs typeface="Open Sans Light" pitchFamily="34" charset="0"/>
                  </a:rPr>
                  <a:t>sit amet consectetur adipiscing elit. Praesent sodales odio sit amet odio tristique</a:t>
                </a:r>
                <a:endParaRPr lang="en-US" sz="1067" dirty="0">
                  <a:solidFill>
                    <a:schemeClr val="bg2">
                      <a:lumMod val="50000"/>
                    </a:schemeClr>
                  </a:solidFill>
                  <a:latin typeface="Open Sans Light" pitchFamily="34" charset="0"/>
                  <a:ea typeface="Open Sans Light" pitchFamily="34" charset="0"/>
                  <a:cs typeface="Open Sans Light" pitchFamily="34" charset="0"/>
                </a:endParaRPr>
              </a:p>
            </p:txBody>
          </p:sp>
          <p:sp>
            <p:nvSpPr>
              <p:cNvPr id="44" name="Rectangle 34"/>
              <p:cNvSpPr/>
              <p:nvPr/>
            </p:nvSpPr>
            <p:spPr>
              <a:xfrm>
                <a:off x="2209442" y="3571882"/>
                <a:ext cx="754052" cy="253915"/>
              </a:xfrm>
              <a:prstGeom prst="rect">
                <a:avLst/>
              </a:prstGeom>
            </p:spPr>
            <p:txBody>
              <a:bodyPr wrap="none">
                <a:spAutoFit/>
              </a:bodyPr>
              <a:lstStyle/>
              <a:p>
                <a:pPr algn="r"/>
                <a:r>
                  <a:rPr lang="zh-CN" altLang="en-US" sz="1600" dirty="0">
                    <a:solidFill>
                      <a:schemeClr val="bg2">
                        <a:lumMod val="50000"/>
                      </a:schemeClr>
                    </a:solidFill>
                    <a:latin typeface="Century Gothic" panose="020B0502020202020204" pitchFamily="34" charset="0"/>
                  </a:rPr>
                  <a:t>行业痛点</a:t>
                </a:r>
              </a:p>
            </p:txBody>
          </p:sp>
        </p:grpSp>
        <p:sp>
          <p:nvSpPr>
            <p:cNvPr id="38" name="Rectangle 26"/>
            <p:cNvSpPr/>
            <p:nvPr/>
          </p:nvSpPr>
          <p:spPr>
            <a:xfrm>
              <a:off x="4476739" y="4857763"/>
              <a:ext cx="848261" cy="848219"/>
            </a:xfrm>
            <a:prstGeom prst="rect">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lumMod val="50000"/>
                  </a:schemeClr>
                </a:solidFill>
              </a:endParaRPr>
            </a:p>
          </p:txBody>
        </p:sp>
        <p:grpSp>
          <p:nvGrpSpPr>
            <p:cNvPr id="39" name="Group 67"/>
            <p:cNvGrpSpPr/>
            <p:nvPr/>
          </p:nvGrpSpPr>
          <p:grpSpPr>
            <a:xfrm>
              <a:off x="4571990" y="5143515"/>
              <a:ext cx="670984" cy="237067"/>
              <a:chOff x="1441430" y="4357700"/>
              <a:chExt cx="503238" cy="177800"/>
            </a:xfrm>
            <a:solidFill>
              <a:schemeClr val="bg1"/>
            </a:solidFill>
          </p:grpSpPr>
          <p:sp>
            <p:nvSpPr>
              <p:cNvPr id="40" name="Freeform 19"/>
              <p:cNvSpPr>
                <a:spLocks/>
              </p:cNvSpPr>
              <p:nvPr/>
            </p:nvSpPr>
            <p:spPr bwMode="auto">
              <a:xfrm>
                <a:off x="1441430" y="4357700"/>
                <a:ext cx="231775" cy="177800"/>
              </a:xfrm>
              <a:custGeom>
                <a:avLst/>
                <a:gdLst/>
                <a:ahLst/>
                <a:cxnLst>
                  <a:cxn ang="0">
                    <a:pos x="192" y="0"/>
                  </a:cxn>
                  <a:cxn ang="0">
                    <a:pos x="203" y="0"/>
                  </a:cxn>
                  <a:cxn ang="0">
                    <a:pos x="225" y="5"/>
                  </a:cxn>
                  <a:cxn ang="0">
                    <a:pos x="245" y="13"/>
                  </a:cxn>
                  <a:cxn ang="0">
                    <a:pos x="262" y="26"/>
                  </a:cxn>
                  <a:cxn ang="0">
                    <a:pos x="271" y="32"/>
                  </a:cxn>
                  <a:cxn ang="0">
                    <a:pos x="282" y="47"/>
                  </a:cxn>
                  <a:cxn ang="0">
                    <a:pos x="292" y="63"/>
                  </a:cxn>
                  <a:cxn ang="0">
                    <a:pos x="232" y="63"/>
                  </a:cxn>
                  <a:cxn ang="0">
                    <a:pos x="213" y="53"/>
                  </a:cxn>
                  <a:cxn ang="0">
                    <a:pos x="192" y="49"/>
                  </a:cxn>
                  <a:cxn ang="0">
                    <a:pos x="112" y="49"/>
                  </a:cxn>
                  <a:cxn ang="0">
                    <a:pos x="88" y="54"/>
                  </a:cxn>
                  <a:cxn ang="0">
                    <a:pos x="68" y="68"/>
                  </a:cxn>
                  <a:cxn ang="0">
                    <a:pos x="61" y="77"/>
                  </a:cxn>
                  <a:cxn ang="0">
                    <a:pos x="51" y="99"/>
                  </a:cxn>
                  <a:cxn ang="0">
                    <a:pos x="50" y="111"/>
                  </a:cxn>
                  <a:cxn ang="0">
                    <a:pos x="51" y="124"/>
                  </a:cxn>
                  <a:cxn ang="0">
                    <a:pos x="61" y="146"/>
                  </a:cxn>
                  <a:cxn ang="0">
                    <a:pos x="68" y="154"/>
                  </a:cxn>
                  <a:cxn ang="0">
                    <a:pos x="88" y="168"/>
                  </a:cxn>
                  <a:cxn ang="0">
                    <a:pos x="112" y="173"/>
                  </a:cxn>
                  <a:cxn ang="0">
                    <a:pos x="192" y="173"/>
                  </a:cxn>
                  <a:cxn ang="0">
                    <a:pos x="213" y="169"/>
                  </a:cxn>
                  <a:cxn ang="0">
                    <a:pos x="232" y="158"/>
                  </a:cxn>
                  <a:cxn ang="0">
                    <a:pos x="292" y="158"/>
                  </a:cxn>
                  <a:cxn ang="0">
                    <a:pos x="282" y="175"/>
                  </a:cxn>
                  <a:cxn ang="0">
                    <a:pos x="271" y="189"/>
                  </a:cxn>
                  <a:cxn ang="0">
                    <a:pos x="262" y="196"/>
                  </a:cxn>
                  <a:cxn ang="0">
                    <a:pos x="245" y="209"/>
                  </a:cxn>
                  <a:cxn ang="0">
                    <a:pos x="225" y="217"/>
                  </a:cxn>
                  <a:cxn ang="0">
                    <a:pos x="203" y="221"/>
                  </a:cxn>
                  <a:cxn ang="0">
                    <a:pos x="112" y="222"/>
                  </a:cxn>
                  <a:cxn ang="0">
                    <a:pos x="100" y="221"/>
                  </a:cxn>
                  <a:cxn ang="0">
                    <a:pos x="78" y="217"/>
                  </a:cxn>
                  <a:cxn ang="0">
                    <a:pos x="58" y="209"/>
                  </a:cxn>
                  <a:cxn ang="0">
                    <a:pos x="41" y="196"/>
                  </a:cxn>
                  <a:cxn ang="0">
                    <a:pos x="34" y="189"/>
                  </a:cxn>
                  <a:cxn ang="0">
                    <a:pos x="20" y="173"/>
                  </a:cxn>
                  <a:cxn ang="0">
                    <a:pos x="9" y="154"/>
                  </a:cxn>
                  <a:cxn ang="0">
                    <a:pos x="3" y="133"/>
                  </a:cxn>
                  <a:cxn ang="0">
                    <a:pos x="0" y="111"/>
                  </a:cxn>
                  <a:cxn ang="0">
                    <a:pos x="0" y="111"/>
                  </a:cxn>
                  <a:cxn ang="0">
                    <a:pos x="3" y="89"/>
                  </a:cxn>
                  <a:cxn ang="0">
                    <a:pos x="9" y="68"/>
                  </a:cxn>
                  <a:cxn ang="0">
                    <a:pos x="20" y="49"/>
                  </a:cxn>
                  <a:cxn ang="0">
                    <a:pos x="34" y="32"/>
                  </a:cxn>
                  <a:cxn ang="0">
                    <a:pos x="41" y="26"/>
                  </a:cxn>
                  <a:cxn ang="0">
                    <a:pos x="58" y="13"/>
                  </a:cxn>
                  <a:cxn ang="0">
                    <a:pos x="78" y="5"/>
                  </a:cxn>
                  <a:cxn ang="0">
                    <a:pos x="100" y="0"/>
                  </a:cxn>
                  <a:cxn ang="0">
                    <a:pos x="112" y="0"/>
                  </a:cxn>
                </a:cxnLst>
                <a:rect l="0" t="0" r="r" b="b"/>
                <a:pathLst>
                  <a:path w="292" h="222">
                    <a:moveTo>
                      <a:pt x="112" y="0"/>
                    </a:moveTo>
                    <a:lnTo>
                      <a:pt x="192" y="0"/>
                    </a:lnTo>
                    <a:lnTo>
                      <a:pt x="192" y="0"/>
                    </a:lnTo>
                    <a:lnTo>
                      <a:pt x="203" y="0"/>
                    </a:lnTo>
                    <a:lnTo>
                      <a:pt x="214" y="2"/>
                    </a:lnTo>
                    <a:lnTo>
                      <a:pt x="225" y="5"/>
                    </a:lnTo>
                    <a:lnTo>
                      <a:pt x="235" y="9"/>
                    </a:lnTo>
                    <a:lnTo>
                      <a:pt x="245" y="13"/>
                    </a:lnTo>
                    <a:lnTo>
                      <a:pt x="254" y="18"/>
                    </a:lnTo>
                    <a:lnTo>
                      <a:pt x="262" y="26"/>
                    </a:lnTo>
                    <a:lnTo>
                      <a:pt x="271" y="32"/>
                    </a:lnTo>
                    <a:lnTo>
                      <a:pt x="271" y="32"/>
                    </a:lnTo>
                    <a:lnTo>
                      <a:pt x="277" y="39"/>
                    </a:lnTo>
                    <a:lnTo>
                      <a:pt x="282" y="47"/>
                    </a:lnTo>
                    <a:lnTo>
                      <a:pt x="288" y="56"/>
                    </a:lnTo>
                    <a:lnTo>
                      <a:pt x="292" y="63"/>
                    </a:lnTo>
                    <a:lnTo>
                      <a:pt x="232" y="63"/>
                    </a:lnTo>
                    <a:lnTo>
                      <a:pt x="232" y="63"/>
                    </a:lnTo>
                    <a:lnTo>
                      <a:pt x="223" y="58"/>
                    </a:lnTo>
                    <a:lnTo>
                      <a:pt x="213" y="53"/>
                    </a:lnTo>
                    <a:lnTo>
                      <a:pt x="203" y="51"/>
                    </a:lnTo>
                    <a:lnTo>
                      <a:pt x="192" y="49"/>
                    </a:lnTo>
                    <a:lnTo>
                      <a:pt x="112" y="49"/>
                    </a:lnTo>
                    <a:lnTo>
                      <a:pt x="112" y="49"/>
                    </a:lnTo>
                    <a:lnTo>
                      <a:pt x="99" y="51"/>
                    </a:lnTo>
                    <a:lnTo>
                      <a:pt x="88" y="54"/>
                    </a:lnTo>
                    <a:lnTo>
                      <a:pt x="77" y="60"/>
                    </a:lnTo>
                    <a:lnTo>
                      <a:pt x="68" y="68"/>
                    </a:lnTo>
                    <a:lnTo>
                      <a:pt x="68" y="68"/>
                    </a:lnTo>
                    <a:lnTo>
                      <a:pt x="61" y="77"/>
                    </a:lnTo>
                    <a:lnTo>
                      <a:pt x="55" y="86"/>
                    </a:lnTo>
                    <a:lnTo>
                      <a:pt x="51" y="99"/>
                    </a:lnTo>
                    <a:lnTo>
                      <a:pt x="50" y="111"/>
                    </a:lnTo>
                    <a:lnTo>
                      <a:pt x="50" y="111"/>
                    </a:lnTo>
                    <a:lnTo>
                      <a:pt x="50" y="111"/>
                    </a:lnTo>
                    <a:lnTo>
                      <a:pt x="51" y="124"/>
                    </a:lnTo>
                    <a:lnTo>
                      <a:pt x="55" y="135"/>
                    </a:lnTo>
                    <a:lnTo>
                      <a:pt x="61" y="146"/>
                    </a:lnTo>
                    <a:lnTo>
                      <a:pt x="68" y="154"/>
                    </a:lnTo>
                    <a:lnTo>
                      <a:pt x="68" y="154"/>
                    </a:lnTo>
                    <a:lnTo>
                      <a:pt x="77" y="162"/>
                    </a:lnTo>
                    <a:lnTo>
                      <a:pt x="88" y="168"/>
                    </a:lnTo>
                    <a:lnTo>
                      <a:pt x="99" y="172"/>
                    </a:lnTo>
                    <a:lnTo>
                      <a:pt x="112" y="173"/>
                    </a:lnTo>
                    <a:lnTo>
                      <a:pt x="192" y="173"/>
                    </a:lnTo>
                    <a:lnTo>
                      <a:pt x="192" y="173"/>
                    </a:lnTo>
                    <a:lnTo>
                      <a:pt x="203" y="172"/>
                    </a:lnTo>
                    <a:lnTo>
                      <a:pt x="213" y="169"/>
                    </a:lnTo>
                    <a:lnTo>
                      <a:pt x="223" y="164"/>
                    </a:lnTo>
                    <a:lnTo>
                      <a:pt x="232" y="158"/>
                    </a:lnTo>
                    <a:lnTo>
                      <a:pt x="292" y="158"/>
                    </a:lnTo>
                    <a:lnTo>
                      <a:pt x="292" y="158"/>
                    </a:lnTo>
                    <a:lnTo>
                      <a:pt x="288" y="167"/>
                    </a:lnTo>
                    <a:lnTo>
                      <a:pt x="282" y="175"/>
                    </a:lnTo>
                    <a:lnTo>
                      <a:pt x="277" y="183"/>
                    </a:lnTo>
                    <a:lnTo>
                      <a:pt x="271" y="189"/>
                    </a:lnTo>
                    <a:lnTo>
                      <a:pt x="271" y="189"/>
                    </a:lnTo>
                    <a:lnTo>
                      <a:pt x="262" y="196"/>
                    </a:lnTo>
                    <a:lnTo>
                      <a:pt x="254" y="203"/>
                    </a:lnTo>
                    <a:lnTo>
                      <a:pt x="245" y="209"/>
                    </a:lnTo>
                    <a:lnTo>
                      <a:pt x="235" y="214"/>
                    </a:lnTo>
                    <a:lnTo>
                      <a:pt x="225" y="217"/>
                    </a:lnTo>
                    <a:lnTo>
                      <a:pt x="214" y="220"/>
                    </a:lnTo>
                    <a:lnTo>
                      <a:pt x="203" y="221"/>
                    </a:lnTo>
                    <a:lnTo>
                      <a:pt x="192" y="222"/>
                    </a:lnTo>
                    <a:lnTo>
                      <a:pt x="112" y="222"/>
                    </a:lnTo>
                    <a:lnTo>
                      <a:pt x="112" y="222"/>
                    </a:lnTo>
                    <a:lnTo>
                      <a:pt x="100" y="221"/>
                    </a:lnTo>
                    <a:lnTo>
                      <a:pt x="89" y="220"/>
                    </a:lnTo>
                    <a:lnTo>
                      <a:pt x="78" y="217"/>
                    </a:lnTo>
                    <a:lnTo>
                      <a:pt x="68" y="214"/>
                    </a:lnTo>
                    <a:lnTo>
                      <a:pt x="58" y="209"/>
                    </a:lnTo>
                    <a:lnTo>
                      <a:pt x="50" y="203"/>
                    </a:lnTo>
                    <a:lnTo>
                      <a:pt x="41" y="196"/>
                    </a:lnTo>
                    <a:lnTo>
                      <a:pt x="34" y="189"/>
                    </a:lnTo>
                    <a:lnTo>
                      <a:pt x="34" y="189"/>
                    </a:lnTo>
                    <a:lnTo>
                      <a:pt x="26" y="182"/>
                    </a:lnTo>
                    <a:lnTo>
                      <a:pt x="20" y="173"/>
                    </a:lnTo>
                    <a:lnTo>
                      <a:pt x="14" y="164"/>
                    </a:lnTo>
                    <a:lnTo>
                      <a:pt x="9" y="154"/>
                    </a:lnTo>
                    <a:lnTo>
                      <a:pt x="5" y="143"/>
                    </a:lnTo>
                    <a:lnTo>
                      <a:pt x="3" y="133"/>
                    </a:lnTo>
                    <a:lnTo>
                      <a:pt x="2" y="122"/>
                    </a:lnTo>
                    <a:lnTo>
                      <a:pt x="0" y="111"/>
                    </a:lnTo>
                    <a:lnTo>
                      <a:pt x="0" y="111"/>
                    </a:lnTo>
                    <a:lnTo>
                      <a:pt x="0" y="111"/>
                    </a:lnTo>
                    <a:lnTo>
                      <a:pt x="2" y="100"/>
                    </a:lnTo>
                    <a:lnTo>
                      <a:pt x="3" y="89"/>
                    </a:lnTo>
                    <a:lnTo>
                      <a:pt x="5" y="78"/>
                    </a:lnTo>
                    <a:lnTo>
                      <a:pt x="9" y="68"/>
                    </a:lnTo>
                    <a:lnTo>
                      <a:pt x="14" y="58"/>
                    </a:lnTo>
                    <a:lnTo>
                      <a:pt x="20" y="49"/>
                    </a:lnTo>
                    <a:lnTo>
                      <a:pt x="26" y="41"/>
                    </a:lnTo>
                    <a:lnTo>
                      <a:pt x="34" y="32"/>
                    </a:lnTo>
                    <a:lnTo>
                      <a:pt x="34" y="32"/>
                    </a:lnTo>
                    <a:lnTo>
                      <a:pt x="41" y="26"/>
                    </a:lnTo>
                    <a:lnTo>
                      <a:pt x="50" y="18"/>
                    </a:lnTo>
                    <a:lnTo>
                      <a:pt x="58" y="13"/>
                    </a:lnTo>
                    <a:lnTo>
                      <a:pt x="68" y="9"/>
                    </a:lnTo>
                    <a:lnTo>
                      <a:pt x="78" y="5"/>
                    </a:lnTo>
                    <a:lnTo>
                      <a:pt x="89" y="2"/>
                    </a:lnTo>
                    <a:lnTo>
                      <a:pt x="100" y="0"/>
                    </a:lnTo>
                    <a:lnTo>
                      <a:pt x="112" y="0"/>
                    </a:lnTo>
                    <a:lnTo>
                      <a:pt x="112"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schemeClr val="bg1">
                      <a:lumMod val="50000"/>
                    </a:schemeClr>
                  </a:solidFill>
                </a:endParaRPr>
              </a:p>
            </p:txBody>
          </p:sp>
          <p:sp>
            <p:nvSpPr>
              <p:cNvPr id="41" name="Freeform 20"/>
              <p:cNvSpPr>
                <a:spLocks/>
              </p:cNvSpPr>
              <p:nvPr/>
            </p:nvSpPr>
            <p:spPr bwMode="auto">
              <a:xfrm>
                <a:off x="1714480" y="4357700"/>
                <a:ext cx="230188" cy="177800"/>
              </a:xfrm>
              <a:custGeom>
                <a:avLst/>
                <a:gdLst/>
                <a:ahLst/>
                <a:cxnLst>
                  <a:cxn ang="0">
                    <a:pos x="181" y="0"/>
                  </a:cxn>
                  <a:cxn ang="0">
                    <a:pos x="192" y="0"/>
                  </a:cxn>
                  <a:cxn ang="0">
                    <a:pos x="213" y="5"/>
                  </a:cxn>
                  <a:cxn ang="0">
                    <a:pos x="234" y="13"/>
                  </a:cxn>
                  <a:cxn ang="0">
                    <a:pos x="251" y="26"/>
                  </a:cxn>
                  <a:cxn ang="0">
                    <a:pos x="258" y="32"/>
                  </a:cxn>
                  <a:cxn ang="0">
                    <a:pos x="272" y="49"/>
                  </a:cxn>
                  <a:cxn ang="0">
                    <a:pos x="283" y="68"/>
                  </a:cxn>
                  <a:cxn ang="0">
                    <a:pos x="289" y="89"/>
                  </a:cxn>
                  <a:cxn ang="0">
                    <a:pos x="292" y="111"/>
                  </a:cxn>
                  <a:cxn ang="0">
                    <a:pos x="292" y="111"/>
                  </a:cxn>
                  <a:cxn ang="0">
                    <a:pos x="289" y="133"/>
                  </a:cxn>
                  <a:cxn ang="0">
                    <a:pos x="283" y="154"/>
                  </a:cxn>
                  <a:cxn ang="0">
                    <a:pos x="272" y="173"/>
                  </a:cxn>
                  <a:cxn ang="0">
                    <a:pos x="258" y="189"/>
                  </a:cxn>
                  <a:cxn ang="0">
                    <a:pos x="251" y="196"/>
                  </a:cxn>
                  <a:cxn ang="0">
                    <a:pos x="234" y="209"/>
                  </a:cxn>
                  <a:cxn ang="0">
                    <a:pos x="213" y="217"/>
                  </a:cxn>
                  <a:cxn ang="0">
                    <a:pos x="192" y="221"/>
                  </a:cxn>
                  <a:cxn ang="0">
                    <a:pos x="100" y="222"/>
                  </a:cxn>
                  <a:cxn ang="0">
                    <a:pos x="89" y="221"/>
                  </a:cxn>
                  <a:cxn ang="0">
                    <a:pos x="67" y="217"/>
                  </a:cxn>
                  <a:cxn ang="0">
                    <a:pos x="47" y="209"/>
                  </a:cxn>
                  <a:cxn ang="0">
                    <a:pos x="30" y="196"/>
                  </a:cxn>
                  <a:cxn ang="0">
                    <a:pos x="21" y="189"/>
                  </a:cxn>
                  <a:cxn ang="0">
                    <a:pos x="9" y="175"/>
                  </a:cxn>
                  <a:cxn ang="0">
                    <a:pos x="0" y="158"/>
                  </a:cxn>
                  <a:cxn ang="0">
                    <a:pos x="61" y="158"/>
                  </a:cxn>
                  <a:cxn ang="0">
                    <a:pos x="79" y="169"/>
                  </a:cxn>
                  <a:cxn ang="0">
                    <a:pos x="100" y="173"/>
                  </a:cxn>
                  <a:cxn ang="0">
                    <a:pos x="181" y="173"/>
                  </a:cxn>
                  <a:cxn ang="0">
                    <a:pos x="204" y="168"/>
                  </a:cxn>
                  <a:cxn ang="0">
                    <a:pos x="224" y="154"/>
                  </a:cxn>
                  <a:cxn ang="0">
                    <a:pos x="231" y="146"/>
                  </a:cxn>
                  <a:cxn ang="0">
                    <a:pos x="241" y="124"/>
                  </a:cxn>
                  <a:cxn ang="0">
                    <a:pos x="242" y="111"/>
                  </a:cxn>
                  <a:cxn ang="0">
                    <a:pos x="241" y="99"/>
                  </a:cxn>
                  <a:cxn ang="0">
                    <a:pos x="231" y="77"/>
                  </a:cxn>
                  <a:cxn ang="0">
                    <a:pos x="224" y="68"/>
                  </a:cxn>
                  <a:cxn ang="0">
                    <a:pos x="204" y="54"/>
                  </a:cxn>
                  <a:cxn ang="0">
                    <a:pos x="181" y="49"/>
                  </a:cxn>
                  <a:cxn ang="0">
                    <a:pos x="100" y="49"/>
                  </a:cxn>
                  <a:cxn ang="0">
                    <a:pos x="79" y="53"/>
                  </a:cxn>
                  <a:cxn ang="0">
                    <a:pos x="61" y="63"/>
                  </a:cxn>
                  <a:cxn ang="0">
                    <a:pos x="0" y="63"/>
                  </a:cxn>
                  <a:cxn ang="0">
                    <a:pos x="9" y="47"/>
                  </a:cxn>
                  <a:cxn ang="0">
                    <a:pos x="21" y="32"/>
                  </a:cxn>
                  <a:cxn ang="0">
                    <a:pos x="30" y="26"/>
                  </a:cxn>
                  <a:cxn ang="0">
                    <a:pos x="47" y="13"/>
                  </a:cxn>
                  <a:cxn ang="0">
                    <a:pos x="67" y="5"/>
                  </a:cxn>
                  <a:cxn ang="0">
                    <a:pos x="89" y="0"/>
                  </a:cxn>
                  <a:cxn ang="0">
                    <a:pos x="100" y="0"/>
                  </a:cxn>
                </a:cxnLst>
                <a:rect l="0" t="0" r="r" b="b"/>
                <a:pathLst>
                  <a:path w="292" h="222">
                    <a:moveTo>
                      <a:pt x="100" y="0"/>
                    </a:moveTo>
                    <a:lnTo>
                      <a:pt x="181" y="0"/>
                    </a:lnTo>
                    <a:lnTo>
                      <a:pt x="181" y="0"/>
                    </a:lnTo>
                    <a:lnTo>
                      <a:pt x="192" y="0"/>
                    </a:lnTo>
                    <a:lnTo>
                      <a:pt x="203" y="2"/>
                    </a:lnTo>
                    <a:lnTo>
                      <a:pt x="213" y="5"/>
                    </a:lnTo>
                    <a:lnTo>
                      <a:pt x="224" y="9"/>
                    </a:lnTo>
                    <a:lnTo>
                      <a:pt x="234" y="13"/>
                    </a:lnTo>
                    <a:lnTo>
                      <a:pt x="242" y="18"/>
                    </a:lnTo>
                    <a:lnTo>
                      <a:pt x="251" y="26"/>
                    </a:lnTo>
                    <a:lnTo>
                      <a:pt x="258" y="32"/>
                    </a:lnTo>
                    <a:lnTo>
                      <a:pt x="258" y="32"/>
                    </a:lnTo>
                    <a:lnTo>
                      <a:pt x="266" y="41"/>
                    </a:lnTo>
                    <a:lnTo>
                      <a:pt x="272" y="49"/>
                    </a:lnTo>
                    <a:lnTo>
                      <a:pt x="278" y="58"/>
                    </a:lnTo>
                    <a:lnTo>
                      <a:pt x="283" y="68"/>
                    </a:lnTo>
                    <a:lnTo>
                      <a:pt x="287" y="78"/>
                    </a:lnTo>
                    <a:lnTo>
                      <a:pt x="289" y="89"/>
                    </a:lnTo>
                    <a:lnTo>
                      <a:pt x="291" y="100"/>
                    </a:lnTo>
                    <a:lnTo>
                      <a:pt x="292" y="111"/>
                    </a:lnTo>
                    <a:lnTo>
                      <a:pt x="292" y="111"/>
                    </a:lnTo>
                    <a:lnTo>
                      <a:pt x="292" y="111"/>
                    </a:lnTo>
                    <a:lnTo>
                      <a:pt x="291" y="122"/>
                    </a:lnTo>
                    <a:lnTo>
                      <a:pt x="289" y="133"/>
                    </a:lnTo>
                    <a:lnTo>
                      <a:pt x="287" y="143"/>
                    </a:lnTo>
                    <a:lnTo>
                      <a:pt x="283" y="154"/>
                    </a:lnTo>
                    <a:lnTo>
                      <a:pt x="278" y="164"/>
                    </a:lnTo>
                    <a:lnTo>
                      <a:pt x="272" y="173"/>
                    </a:lnTo>
                    <a:lnTo>
                      <a:pt x="266" y="182"/>
                    </a:lnTo>
                    <a:lnTo>
                      <a:pt x="258" y="189"/>
                    </a:lnTo>
                    <a:lnTo>
                      <a:pt x="258" y="189"/>
                    </a:lnTo>
                    <a:lnTo>
                      <a:pt x="251" y="196"/>
                    </a:lnTo>
                    <a:lnTo>
                      <a:pt x="242" y="203"/>
                    </a:lnTo>
                    <a:lnTo>
                      <a:pt x="234" y="209"/>
                    </a:lnTo>
                    <a:lnTo>
                      <a:pt x="224" y="214"/>
                    </a:lnTo>
                    <a:lnTo>
                      <a:pt x="213" y="217"/>
                    </a:lnTo>
                    <a:lnTo>
                      <a:pt x="203" y="220"/>
                    </a:lnTo>
                    <a:lnTo>
                      <a:pt x="192" y="221"/>
                    </a:lnTo>
                    <a:lnTo>
                      <a:pt x="181" y="222"/>
                    </a:lnTo>
                    <a:lnTo>
                      <a:pt x="100" y="222"/>
                    </a:lnTo>
                    <a:lnTo>
                      <a:pt x="100" y="222"/>
                    </a:lnTo>
                    <a:lnTo>
                      <a:pt x="89" y="221"/>
                    </a:lnTo>
                    <a:lnTo>
                      <a:pt x="78" y="220"/>
                    </a:lnTo>
                    <a:lnTo>
                      <a:pt x="67" y="217"/>
                    </a:lnTo>
                    <a:lnTo>
                      <a:pt x="57" y="214"/>
                    </a:lnTo>
                    <a:lnTo>
                      <a:pt x="47" y="209"/>
                    </a:lnTo>
                    <a:lnTo>
                      <a:pt x="38" y="203"/>
                    </a:lnTo>
                    <a:lnTo>
                      <a:pt x="30" y="196"/>
                    </a:lnTo>
                    <a:lnTo>
                      <a:pt x="21" y="189"/>
                    </a:lnTo>
                    <a:lnTo>
                      <a:pt x="21" y="189"/>
                    </a:lnTo>
                    <a:lnTo>
                      <a:pt x="15" y="183"/>
                    </a:lnTo>
                    <a:lnTo>
                      <a:pt x="9" y="175"/>
                    </a:lnTo>
                    <a:lnTo>
                      <a:pt x="4" y="167"/>
                    </a:lnTo>
                    <a:lnTo>
                      <a:pt x="0" y="158"/>
                    </a:lnTo>
                    <a:lnTo>
                      <a:pt x="61" y="158"/>
                    </a:lnTo>
                    <a:lnTo>
                      <a:pt x="61" y="158"/>
                    </a:lnTo>
                    <a:lnTo>
                      <a:pt x="69" y="164"/>
                    </a:lnTo>
                    <a:lnTo>
                      <a:pt x="79" y="169"/>
                    </a:lnTo>
                    <a:lnTo>
                      <a:pt x="89" y="172"/>
                    </a:lnTo>
                    <a:lnTo>
                      <a:pt x="100" y="173"/>
                    </a:lnTo>
                    <a:lnTo>
                      <a:pt x="181" y="173"/>
                    </a:lnTo>
                    <a:lnTo>
                      <a:pt x="181" y="173"/>
                    </a:lnTo>
                    <a:lnTo>
                      <a:pt x="193" y="172"/>
                    </a:lnTo>
                    <a:lnTo>
                      <a:pt x="204" y="168"/>
                    </a:lnTo>
                    <a:lnTo>
                      <a:pt x="215" y="162"/>
                    </a:lnTo>
                    <a:lnTo>
                      <a:pt x="224" y="154"/>
                    </a:lnTo>
                    <a:lnTo>
                      <a:pt x="224" y="154"/>
                    </a:lnTo>
                    <a:lnTo>
                      <a:pt x="231" y="146"/>
                    </a:lnTo>
                    <a:lnTo>
                      <a:pt x="237" y="135"/>
                    </a:lnTo>
                    <a:lnTo>
                      <a:pt x="241" y="124"/>
                    </a:lnTo>
                    <a:lnTo>
                      <a:pt x="242" y="111"/>
                    </a:lnTo>
                    <a:lnTo>
                      <a:pt x="242" y="111"/>
                    </a:lnTo>
                    <a:lnTo>
                      <a:pt x="242" y="111"/>
                    </a:lnTo>
                    <a:lnTo>
                      <a:pt x="241" y="99"/>
                    </a:lnTo>
                    <a:lnTo>
                      <a:pt x="237" y="86"/>
                    </a:lnTo>
                    <a:lnTo>
                      <a:pt x="231" y="77"/>
                    </a:lnTo>
                    <a:lnTo>
                      <a:pt x="224" y="68"/>
                    </a:lnTo>
                    <a:lnTo>
                      <a:pt x="224" y="68"/>
                    </a:lnTo>
                    <a:lnTo>
                      <a:pt x="215" y="60"/>
                    </a:lnTo>
                    <a:lnTo>
                      <a:pt x="204" y="54"/>
                    </a:lnTo>
                    <a:lnTo>
                      <a:pt x="193" y="51"/>
                    </a:lnTo>
                    <a:lnTo>
                      <a:pt x="181" y="49"/>
                    </a:lnTo>
                    <a:lnTo>
                      <a:pt x="100" y="49"/>
                    </a:lnTo>
                    <a:lnTo>
                      <a:pt x="100" y="49"/>
                    </a:lnTo>
                    <a:lnTo>
                      <a:pt x="89" y="51"/>
                    </a:lnTo>
                    <a:lnTo>
                      <a:pt x="79" y="53"/>
                    </a:lnTo>
                    <a:lnTo>
                      <a:pt x="69" y="58"/>
                    </a:lnTo>
                    <a:lnTo>
                      <a:pt x="61" y="63"/>
                    </a:lnTo>
                    <a:lnTo>
                      <a:pt x="0" y="63"/>
                    </a:lnTo>
                    <a:lnTo>
                      <a:pt x="0" y="63"/>
                    </a:lnTo>
                    <a:lnTo>
                      <a:pt x="4" y="56"/>
                    </a:lnTo>
                    <a:lnTo>
                      <a:pt x="9" y="47"/>
                    </a:lnTo>
                    <a:lnTo>
                      <a:pt x="15" y="39"/>
                    </a:lnTo>
                    <a:lnTo>
                      <a:pt x="21" y="32"/>
                    </a:lnTo>
                    <a:lnTo>
                      <a:pt x="21" y="32"/>
                    </a:lnTo>
                    <a:lnTo>
                      <a:pt x="30" y="26"/>
                    </a:lnTo>
                    <a:lnTo>
                      <a:pt x="38" y="18"/>
                    </a:lnTo>
                    <a:lnTo>
                      <a:pt x="47" y="13"/>
                    </a:lnTo>
                    <a:lnTo>
                      <a:pt x="57" y="9"/>
                    </a:lnTo>
                    <a:lnTo>
                      <a:pt x="67" y="5"/>
                    </a:lnTo>
                    <a:lnTo>
                      <a:pt x="78" y="2"/>
                    </a:lnTo>
                    <a:lnTo>
                      <a:pt x="89" y="0"/>
                    </a:lnTo>
                    <a:lnTo>
                      <a:pt x="100" y="0"/>
                    </a:lnTo>
                    <a:lnTo>
                      <a:pt x="10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schemeClr val="bg1">
                      <a:lumMod val="50000"/>
                    </a:schemeClr>
                  </a:solidFill>
                </a:endParaRPr>
              </a:p>
            </p:txBody>
          </p:sp>
          <p:sp>
            <p:nvSpPr>
              <p:cNvPr id="42" name="Freeform 21"/>
              <p:cNvSpPr>
                <a:spLocks/>
              </p:cNvSpPr>
              <p:nvPr/>
            </p:nvSpPr>
            <p:spPr bwMode="auto">
              <a:xfrm>
                <a:off x="1601767" y="4427550"/>
                <a:ext cx="195263" cy="36513"/>
              </a:xfrm>
              <a:custGeom>
                <a:avLst/>
                <a:gdLst/>
                <a:ahLst/>
                <a:cxnLst>
                  <a:cxn ang="0">
                    <a:pos x="24" y="0"/>
                  </a:cxn>
                  <a:cxn ang="0">
                    <a:pos x="224" y="0"/>
                  </a:cxn>
                  <a:cxn ang="0">
                    <a:pos x="224" y="0"/>
                  </a:cxn>
                  <a:cxn ang="0">
                    <a:pos x="229" y="1"/>
                  </a:cxn>
                  <a:cxn ang="0">
                    <a:pos x="233" y="2"/>
                  </a:cxn>
                  <a:cxn ang="0">
                    <a:pos x="236" y="5"/>
                  </a:cxn>
                  <a:cxn ang="0">
                    <a:pos x="240" y="7"/>
                  </a:cxn>
                  <a:cxn ang="0">
                    <a:pos x="242" y="11"/>
                  </a:cxn>
                  <a:cxn ang="0">
                    <a:pos x="245" y="14"/>
                  </a:cxn>
                  <a:cxn ang="0">
                    <a:pos x="246" y="18"/>
                  </a:cxn>
                  <a:cxn ang="0">
                    <a:pos x="246" y="23"/>
                  </a:cxn>
                  <a:cxn ang="0">
                    <a:pos x="246" y="23"/>
                  </a:cxn>
                  <a:cxn ang="0">
                    <a:pos x="246" y="23"/>
                  </a:cxn>
                  <a:cxn ang="0">
                    <a:pos x="246" y="28"/>
                  </a:cxn>
                  <a:cxn ang="0">
                    <a:pos x="245" y="32"/>
                  </a:cxn>
                  <a:cxn ang="0">
                    <a:pos x="242" y="36"/>
                  </a:cxn>
                  <a:cxn ang="0">
                    <a:pos x="240" y="39"/>
                  </a:cxn>
                  <a:cxn ang="0">
                    <a:pos x="236" y="42"/>
                  </a:cxn>
                  <a:cxn ang="0">
                    <a:pos x="233" y="44"/>
                  </a:cxn>
                  <a:cxn ang="0">
                    <a:pos x="229" y="45"/>
                  </a:cxn>
                  <a:cxn ang="0">
                    <a:pos x="224" y="45"/>
                  </a:cxn>
                  <a:cxn ang="0">
                    <a:pos x="24" y="45"/>
                  </a:cxn>
                  <a:cxn ang="0">
                    <a:pos x="24" y="45"/>
                  </a:cxn>
                  <a:cxn ang="0">
                    <a:pos x="19" y="45"/>
                  </a:cxn>
                  <a:cxn ang="0">
                    <a:pos x="14" y="44"/>
                  </a:cxn>
                  <a:cxn ang="0">
                    <a:pos x="10" y="42"/>
                  </a:cxn>
                  <a:cxn ang="0">
                    <a:pos x="6" y="39"/>
                  </a:cxn>
                  <a:cxn ang="0">
                    <a:pos x="4" y="36"/>
                  </a:cxn>
                  <a:cxn ang="0">
                    <a:pos x="3" y="32"/>
                  </a:cxn>
                  <a:cxn ang="0">
                    <a:pos x="0" y="28"/>
                  </a:cxn>
                  <a:cxn ang="0">
                    <a:pos x="0" y="23"/>
                  </a:cxn>
                  <a:cxn ang="0">
                    <a:pos x="0" y="23"/>
                  </a:cxn>
                  <a:cxn ang="0">
                    <a:pos x="0" y="23"/>
                  </a:cxn>
                  <a:cxn ang="0">
                    <a:pos x="0" y="18"/>
                  </a:cxn>
                  <a:cxn ang="0">
                    <a:pos x="3" y="14"/>
                  </a:cxn>
                  <a:cxn ang="0">
                    <a:pos x="4" y="11"/>
                  </a:cxn>
                  <a:cxn ang="0">
                    <a:pos x="6" y="7"/>
                  </a:cxn>
                  <a:cxn ang="0">
                    <a:pos x="10" y="5"/>
                  </a:cxn>
                  <a:cxn ang="0">
                    <a:pos x="14" y="2"/>
                  </a:cxn>
                  <a:cxn ang="0">
                    <a:pos x="19" y="1"/>
                  </a:cxn>
                  <a:cxn ang="0">
                    <a:pos x="24" y="0"/>
                  </a:cxn>
                  <a:cxn ang="0">
                    <a:pos x="24" y="0"/>
                  </a:cxn>
                </a:cxnLst>
                <a:rect l="0" t="0" r="r" b="b"/>
                <a:pathLst>
                  <a:path w="246" h="45">
                    <a:moveTo>
                      <a:pt x="24" y="0"/>
                    </a:moveTo>
                    <a:lnTo>
                      <a:pt x="224" y="0"/>
                    </a:lnTo>
                    <a:lnTo>
                      <a:pt x="224" y="0"/>
                    </a:lnTo>
                    <a:lnTo>
                      <a:pt x="229" y="1"/>
                    </a:lnTo>
                    <a:lnTo>
                      <a:pt x="233" y="2"/>
                    </a:lnTo>
                    <a:lnTo>
                      <a:pt x="236" y="5"/>
                    </a:lnTo>
                    <a:lnTo>
                      <a:pt x="240" y="7"/>
                    </a:lnTo>
                    <a:lnTo>
                      <a:pt x="242" y="11"/>
                    </a:lnTo>
                    <a:lnTo>
                      <a:pt x="245" y="14"/>
                    </a:lnTo>
                    <a:lnTo>
                      <a:pt x="246" y="18"/>
                    </a:lnTo>
                    <a:lnTo>
                      <a:pt x="246" y="23"/>
                    </a:lnTo>
                    <a:lnTo>
                      <a:pt x="246" y="23"/>
                    </a:lnTo>
                    <a:lnTo>
                      <a:pt x="246" y="23"/>
                    </a:lnTo>
                    <a:lnTo>
                      <a:pt x="246" y="28"/>
                    </a:lnTo>
                    <a:lnTo>
                      <a:pt x="245" y="32"/>
                    </a:lnTo>
                    <a:lnTo>
                      <a:pt x="242" y="36"/>
                    </a:lnTo>
                    <a:lnTo>
                      <a:pt x="240" y="39"/>
                    </a:lnTo>
                    <a:lnTo>
                      <a:pt x="236" y="42"/>
                    </a:lnTo>
                    <a:lnTo>
                      <a:pt x="233" y="44"/>
                    </a:lnTo>
                    <a:lnTo>
                      <a:pt x="229" y="45"/>
                    </a:lnTo>
                    <a:lnTo>
                      <a:pt x="224" y="45"/>
                    </a:lnTo>
                    <a:lnTo>
                      <a:pt x="24" y="45"/>
                    </a:lnTo>
                    <a:lnTo>
                      <a:pt x="24" y="45"/>
                    </a:lnTo>
                    <a:lnTo>
                      <a:pt x="19" y="45"/>
                    </a:lnTo>
                    <a:lnTo>
                      <a:pt x="14" y="44"/>
                    </a:lnTo>
                    <a:lnTo>
                      <a:pt x="10" y="42"/>
                    </a:lnTo>
                    <a:lnTo>
                      <a:pt x="6" y="39"/>
                    </a:lnTo>
                    <a:lnTo>
                      <a:pt x="4" y="36"/>
                    </a:lnTo>
                    <a:lnTo>
                      <a:pt x="3" y="32"/>
                    </a:lnTo>
                    <a:lnTo>
                      <a:pt x="0" y="28"/>
                    </a:lnTo>
                    <a:lnTo>
                      <a:pt x="0" y="23"/>
                    </a:lnTo>
                    <a:lnTo>
                      <a:pt x="0" y="23"/>
                    </a:lnTo>
                    <a:lnTo>
                      <a:pt x="0" y="23"/>
                    </a:lnTo>
                    <a:lnTo>
                      <a:pt x="0" y="18"/>
                    </a:lnTo>
                    <a:lnTo>
                      <a:pt x="3" y="14"/>
                    </a:lnTo>
                    <a:lnTo>
                      <a:pt x="4" y="11"/>
                    </a:lnTo>
                    <a:lnTo>
                      <a:pt x="6" y="7"/>
                    </a:lnTo>
                    <a:lnTo>
                      <a:pt x="10" y="5"/>
                    </a:lnTo>
                    <a:lnTo>
                      <a:pt x="14" y="2"/>
                    </a:lnTo>
                    <a:lnTo>
                      <a:pt x="19" y="1"/>
                    </a:lnTo>
                    <a:lnTo>
                      <a:pt x="24" y="0"/>
                    </a:lnTo>
                    <a:lnTo>
                      <a:pt x="24"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schemeClr val="bg1">
                      <a:lumMod val="50000"/>
                    </a:schemeClr>
                  </a:solidFill>
                </a:endParaRPr>
              </a:p>
            </p:txBody>
          </p:sp>
        </p:grpSp>
        <p:grpSp>
          <p:nvGrpSpPr>
            <p:cNvPr id="46" name="Group 90"/>
            <p:cNvGrpSpPr/>
            <p:nvPr/>
          </p:nvGrpSpPr>
          <p:grpSpPr>
            <a:xfrm>
              <a:off x="8191514" y="1809740"/>
              <a:ext cx="3524275" cy="965971"/>
              <a:chOff x="6143636" y="1357304"/>
              <a:chExt cx="2643206" cy="724478"/>
            </a:xfrm>
          </p:grpSpPr>
          <p:sp>
            <p:nvSpPr>
              <p:cNvPr id="59" name="Rectangle 35"/>
              <p:cNvSpPr/>
              <p:nvPr/>
            </p:nvSpPr>
            <p:spPr>
              <a:xfrm>
                <a:off x="6143636" y="1643056"/>
                <a:ext cx="2643206" cy="438726"/>
              </a:xfrm>
              <a:prstGeom prst="rect">
                <a:avLst/>
              </a:prstGeom>
            </p:spPr>
            <p:txBody>
              <a:bodyPr wrap="square">
                <a:spAutoFit/>
              </a:bodyPr>
              <a:lstStyle/>
              <a:p>
                <a:r>
                  <a:rPr lang="ms-MY" sz="1067" dirty="0">
                    <a:solidFill>
                      <a:schemeClr val="bg2">
                        <a:lumMod val="50000"/>
                      </a:schemeClr>
                    </a:solidFill>
                    <a:latin typeface="Open Sans Light" pitchFamily="34" charset="0"/>
                    <a:ea typeface="Open Sans Light" pitchFamily="34" charset="0"/>
                    <a:cs typeface="Open Sans Light" pitchFamily="34" charset="0"/>
                  </a:rPr>
                  <a:t>Praesent sodales odio sit amet odio tristi </a:t>
                </a:r>
                <a:r>
                  <a:rPr lang="ms-MY" sz="1067" dirty="0" smtClean="0">
                    <a:solidFill>
                      <a:schemeClr val="bg2">
                        <a:lumMod val="50000"/>
                      </a:schemeClr>
                    </a:solidFill>
                    <a:latin typeface="Open Sans Light" pitchFamily="34" charset="0"/>
                    <a:ea typeface="Open Sans Light" pitchFamily="34" charset="0"/>
                    <a:cs typeface="Open Sans Light" pitchFamily="34" charset="0"/>
                  </a:rPr>
                  <a:t>dolor </a:t>
                </a:r>
                <a:r>
                  <a:rPr lang="ms-MY" sz="1067" dirty="0">
                    <a:solidFill>
                      <a:schemeClr val="bg2">
                        <a:lumMod val="50000"/>
                      </a:schemeClr>
                    </a:solidFill>
                    <a:latin typeface="Open Sans Light" pitchFamily="34" charset="0"/>
                    <a:ea typeface="Open Sans Light" pitchFamily="34" charset="0"/>
                    <a:cs typeface="Open Sans Light" pitchFamily="34" charset="0"/>
                  </a:rPr>
                  <a:t>sit amet consectetur adipiscing elit. Praesent sodales odio sit amet odio tristique</a:t>
                </a:r>
                <a:endParaRPr lang="en-US" sz="1067" dirty="0">
                  <a:solidFill>
                    <a:schemeClr val="bg2">
                      <a:lumMod val="50000"/>
                    </a:schemeClr>
                  </a:solidFill>
                  <a:latin typeface="Open Sans Light" pitchFamily="34" charset="0"/>
                  <a:ea typeface="Open Sans Light" pitchFamily="34" charset="0"/>
                  <a:cs typeface="Open Sans Light" pitchFamily="34" charset="0"/>
                </a:endParaRPr>
              </a:p>
            </p:txBody>
          </p:sp>
          <p:sp>
            <p:nvSpPr>
              <p:cNvPr id="60" name="Rectangle 36"/>
              <p:cNvSpPr/>
              <p:nvPr/>
            </p:nvSpPr>
            <p:spPr>
              <a:xfrm>
                <a:off x="6143636" y="1357304"/>
                <a:ext cx="754052" cy="253915"/>
              </a:xfrm>
              <a:prstGeom prst="rect">
                <a:avLst/>
              </a:prstGeom>
            </p:spPr>
            <p:txBody>
              <a:bodyPr wrap="none">
                <a:spAutoFit/>
              </a:bodyPr>
              <a:lstStyle/>
              <a:p>
                <a:pPr algn="r"/>
                <a:r>
                  <a:rPr lang="zh-CN" altLang="en-US" sz="1600" dirty="0">
                    <a:solidFill>
                      <a:schemeClr val="bg2">
                        <a:lumMod val="50000"/>
                      </a:schemeClr>
                    </a:solidFill>
                    <a:latin typeface="Century Gothic" panose="020B0502020202020204" pitchFamily="34" charset="0"/>
                  </a:rPr>
                  <a:t>行业痛点</a:t>
                </a:r>
              </a:p>
            </p:txBody>
          </p:sp>
        </p:grpSp>
        <p:sp>
          <p:nvSpPr>
            <p:cNvPr id="48" name="Rectangle 16"/>
            <p:cNvSpPr/>
            <p:nvPr/>
          </p:nvSpPr>
          <p:spPr>
            <a:xfrm>
              <a:off x="6858005" y="1904991"/>
              <a:ext cx="848261" cy="848219"/>
            </a:xfrm>
            <a:prstGeom prst="rect">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50000"/>
                  </a:schemeClr>
                </a:solidFill>
              </a:endParaRPr>
            </a:p>
          </p:txBody>
        </p:sp>
        <p:grpSp>
          <p:nvGrpSpPr>
            <p:cNvPr id="49" name="Group 68"/>
            <p:cNvGrpSpPr/>
            <p:nvPr/>
          </p:nvGrpSpPr>
          <p:grpSpPr>
            <a:xfrm>
              <a:off x="7068425" y="2108610"/>
              <a:ext cx="449389" cy="450155"/>
              <a:chOff x="6998061" y="3496249"/>
              <a:chExt cx="366051" cy="366676"/>
            </a:xfrm>
            <a:solidFill>
              <a:schemeClr val="bg1"/>
            </a:solidFill>
          </p:grpSpPr>
          <p:sp>
            <p:nvSpPr>
              <p:cNvPr id="50" name="AutoShape 7"/>
              <p:cNvSpPr>
                <a:spLocks/>
              </p:cNvSpPr>
              <p:nvPr/>
            </p:nvSpPr>
            <p:spPr bwMode="auto">
              <a:xfrm>
                <a:off x="6998061" y="3496249"/>
                <a:ext cx="366051" cy="366676"/>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51" name="AutoShape 8"/>
              <p:cNvSpPr>
                <a:spLocks/>
              </p:cNvSpPr>
              <p:nvPr/>
            </p:nvSpPr>
            <p:spPr bwMode="auto">
              <a:xfrm>
                <a:off x="7158247" y="3656437"/>
                <a:ext cx="45678" cy="45678"/>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52" name="AutoShape 9"/>
              <p:cNvSpPr>
                <a:spLocks/>
              </p:cNvSpPr>
              <p:nvPr/>
            </p:nvSpPr>
            <p:spPr bwMode="auto">
              <a:xfrm>
                <a:off x="7111943" y="3610758"/>
                <a:ext cx="137660" cy="137660"/>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53" name="AutoShape 10"/>
              <p:cNvSpPr>
                <a:spLocks/>
              </p:cNvSpPr>
              <p:nvPr/>
            </p:nvSpPr>
            <p:spPr bwMode="auto">
              <a:xfrm>
                <a:off x="7203927" y="3702114"/>
                <a:ext cx="56941" cy="58818"/>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54" name="AutoShape 11"/>
              <p:cNvSpPr>
                <a:spLocks/>
              </p:cNvSpPr>
              <p:nvPr/>
            </p:nvSpPr>
            <p:spPr bwMode="auto">
              <a:xfrm>
                <a:off x="7226451" y="3725267"/>
                <a:ext cx="81970" cy="83847"/>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55" name="AutoShape 12"/>
              <p:cNvSpPr>
                <a:spLocks/>
              </p:cNvSpPr>
              <p:nvPr/>
            </p:nvSpPr>
            <p:spPr bwMode="auto">
              <a:xfrm>
                <a:off x="7215188" y="3714003"/>
                <a:ext cx="69456" cy="70707"/>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56" name="AutoShape 13"/>
              <p:cNvSpPr>
                <a:spLocks/>
              </p:cNvSpPr>
              <p:nvPr/>
            </p:nvSpPr>
            <p:spPr bwMode="auto">
              <a:xfrm>
                <a:off x="7100682" y="3599495"/>
                <a:ext cx="57567" cy="58192"/>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57" name="AutoShape 14"/>
              <p:cNvSpPr>
                <a:spLocks/>
              </p:cNvSpPr>
              <p:nvPr/>
            </p:nvSpPr>
            <p:spPr bwMode="auto">
              <a:xfrm>
                <a:off x="7055002" y="3553816"/>
                <a:ext cx="81970" cy="83222"/>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58" name="AutoShape 15"/>
              <p:cNvSpPr>
                <a:spLocks/>
              </p:cNvSpPr>
              <p:nvPr/>
            </p:nvSpPr>
            <p:spPr bwMode="auto">
              <a:xfrm>
                <a:off x="7078154" y="3576343"/>
                <a:ext cx="69456" cy="71333"/>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grpSp>
        <p:grpSp>
          <p:nvGrpSpPr>
            <p:cNvPr id="62" name="Group 91"/>
            <p:cNvGrpSpPr/>
            <p:nvPr/>
          </p:nvGrpSpPr>
          <p:grpSpPr>
            <a:xfrm>
              <a:off x="8191514" y="3238500"/>
              <a:ext cx="3524275" cy="965971"/>
              <a:chOff x="6143636" y="2428874"/>
              <a:chExt cx="2643206" cy="724478"/>
            </a:xfrm>
          </p:grpSpPr>
          <p:sp>
            <p:nvSpPr>
              <p:cNvPr id="68" name="Rectangle 37"/>
              <p:cNvSpPr/>
              <p:nvPr/>
            </p:nvSpPr>
            <p:spPr>
              <a:xfrm>
                <a:off x="6143636" y="2714626"/>
                <a:ext cx="2643206" cy="438726"/>
              </a:xfrm>
              <a:prstGeom prst="rect">
                <a:avLst/>
              </a:prstGeom>
            </p:spPr>
            <p:txBody>
              <a:bodyPr wrap="square">
                <a:spAutoFit/>
              </a:bodyPr>
              <a:lstStyle/>
              <a:p>
                <a:r>
                  <a:rPr lang="ms-MY" sz="1067" dirty="0">
                    <a:solidFill>
                      <a:schemeClr val="bg2">
                        <a:lumMod val="50000"/>
                      </a:schemeClr>
                    </a:solidFill>
                    <a:latin typeface="Open Sans Light" pitchFamily="34" charset="0"/>
                    <a:ea typeface="Open Sans Light" pitchFamily="34" charset="0"/>
                    <a:cs typeface="Open Sans Light" pitchFamily="34" charset="0"/>
                  </a:rPr>
                  <a:t>Praesent sodales odio sit amet odio tristi </a:t>
                </a:r>
                <a:r>
                  <a:rPr lang="ms-MY" sz="1067" dirty="0" smtClean="0">
                    <a:solidFill>
                      <a:schemeClr val="bg2">
                        <a:lumMod val="50000"/>
                      </a:schemeClr>
                    </a:solidFill>
                    <a:latin typeface="Open Sans Light" pitchFamily="34" charset="0"/>
                    <a:ea typeface="Open Sans Light" pitchFamily="34" charset="0"/>
                    <a:cs typeface="Open Sans Light" pitchFamily="34" charset="0"/>
                  </a:rPr>
                  <a:t>dolor </a:t>
                </a:r>
                <a:r>
                  <a:rPr lang="ms-MY" sz="1067" dirty="0">
                    <a:solidFill>
                      <a:schemeClr val="bg2">
                        <a:lumMod val="50000"/>
                      </a:schemeClr>
                    </a:solidFill>
                    <a:latin typeface="Open Sans Light" pitchFamily="34" charset="0"/>
                    <a:ea typeface="Open Sans Light" pitchFamily="34" charset="0"/>
                    <a:cs typeface="Open Sans Light" pitchFamily="34" charset="0"/>
                  </a:rPr>
                  <a:t>sit amet consectetur adipiscing elit. Praesent sodales odio sit amet odio tristique</a:t>
                </a:r>
                <a:endParaRPr lang="en-US" sz="1067" dirty="0">
                  <a:solidFill>
                    <a:schemeClr val="bg2">
                      <a:lumMod val="50000"/>
                    </a:schemeClr>
                  </a:solidFill>
                  <a:latin typeface="Open Sans Light" pitchFamily="34" charset="0"/>
                  <a:ea typeface="Open Sans Light" pitchFamily="34" charset="0"/>
                  <a:cs typeface="Open Sans Light" pitchFamily="34" charset="0"/>
                </a:endParaRPr>
              </a:p>
            </p:txBody>
          </p:sp>
          <p:sp>
            <p:nvSpPr>
              <p:cNvPr id="69" name="Rectangle 38"/>
              <p:cNvSpPr/>
              <p:nvPr/>
            </p:nvSpPr>
            <p:spPr>
              <a:xfrm>
                <a:off x="6143636" y="2428874"/>
                <a:ext cx="754052" cy="253915"/>
              </a:xfrm>
              <a:prstGeom prst="rect">
                <a:avLst/>
              </a:prstGeom>
            </p:spPr>
            <p:txBody>
              <a:bodyPr wrap="none">
                <a:spAutoFit/>
              </a:bodyPr>
              <a:lstStyle/>
              <a:p>
                <a:pPr algn="r"/>
                <a:r>
                  <a:rPr lang="zh-CN" altLang="en-US" sz="1600" dirty="0">
                    <a:solidFill>
                      <a:schemeClr val="bg2">
                        <a:lumMod val="50000"/>
                      </a:schemeClr>
                    </a:solidFill>
                    <a:latin typeface="Century Gothic" panose="020B0502020202020204" pitchFamily="34" charset="0"/>
                  </a:rPr>
                  <a:t>行业痛点</a:t>
                </a:r>
              </a:p>
            </p:txBody>
          </p:sp>
        </p:grpSp>
        <p:sp>
          <p:nvSpPr>
            <p:cNvPr id="64" name="Rectangle 23"/>
            <p:cNvSpPr/>
            <p:nvPr/>
          </p:nvSpPr>
          <p:spPr>
            <a:xfrm>
              <a:off x="6858005" y="3333751"/>
              <a:ext cx="848261" cy="848219"/>
            </a:xfrm>
            <a:prstGeom prst="rect">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50000"/>
                  </a:schemeClr>
                </a:solidFill>
              </a:endParaRPr>
            </a:p>
          </p:txBody>
        </p:sp>
        <p:grpSp>
          <p:nvGrpSpPr>
            <p:cNvPr id="65" name="Group 78"/>
            <p:cNvGrpSpPr/>
            <p:nvPr/>
          </p:nvGrpSpPr>
          <p:grpSpPr>
            <a:xfrm>
              <a:off x="7110844" y="3524252"/>
              <a:ext cx="363272" cy="484915"/>
              <a:chOff x="1868971" y="2767277"/>
              <a:chExt cx="274694" cy="366676"/>
            </a:xfrm>
            <a:solidFill>
              <a:schemeClr val="bg1"/>
            </a:solidFill>
          </p:grpSpPr>
          <p:sp>
            <p:nvSpPr>
              <p:cNvPr id="66" name="AutoShape 115"/>
              <p:cNvSpPr>
                <a:spLocks/>
              </p:cNvSpPr>
              <p:nvPr/>
            </p:nvSpPr>
            <p:spPr bwMode="auto">
              <a:xfrm>
                <a:off x="1868971" y="2767277"/>
                <a:ext cx="274694"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67" name="AutoShape 116"/>
              <p:cNvSpPr>
                <a:spLocks/>
              </p:cNvSpPr>
              <p:nvPr/>
            </p:nvSpPr>
            <p:spPr bwMode="auto">
              <a:xfrm>
                <a:off x="1983479" y="2985030"/>
                <a:ext cx="45678"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grpSp>
      </p:grpSp>
    </p:spTree>
    <p:extLst>
      <p:ext uri="{BB962C8B-B14F-4D97-AF65-F5344CB8AC3E}">
        <p14:creationId xmlns:p14="http://schemas.microsoft.com/office/powerpoint/2010/main" val="1525716140"/>
      </p:ext>
    </p:extLst>
  </p:cSld>
  <p:clrMapOvr>
    <a:masterClrMapping/>
  </p:clrMapOvr>
  <mc:AlternateContent xmlns:mc="http://schemas.openxmlformats.org/markup-compatibility/2006" xmlns:p14="http://schemas.microsoft.com/office/powerpoint/2010/main">
    <mc:Choice Requires="p14">
      <p:transition spd="slow" p14:dur="85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1"/>
                                        </p:tgtEl>
                                        <p:attrNameLst>
                                          <p:attrName>style.visibility</p:attrName>
                                        </p:attrNameLst>
                                      </p:cBhvr>
                                      <p:to>
                                        <p:strVal val="visible"/>
                                      </p:to>
                                    </p:set>
                                    <p:animEffect transition="in" filter="fade">
                                      <p:cBhvr>
                                        <p:cTn id="11" dur="1000"/>
                                        <p:tgtEl>
                                          <p:spTgt spid="101"/>
                                        </p:tgtEl>
                                      </p:cBhvr>
                                    </p:animEffect>
                                    <p:anim calcmode="lin" valueType="num">
                                      <p:cBhvr>
                                        <p:cTn id="12" dur="1000" fill="hold"/>
                                        <p:tgtEl>
                                          <p:spTgt spid="101"/>
                                        </p:tgtEl>
                                        <p:attrNameLst>
                                          <p:attrName>ppt_x</p:attrName>
                                        </p:attrNameLst>
                                      </p:cBhvr>
                                      <p:tavLst>
                                        <p:tav tm="0">
                                          <p:val>
                                            <p:strVal val="#ppt_x"/>
                                          </p:val>
                                        </p:tav>
                                        <p:tav tm="100000">
                                          <p:val>
                                            <p:strVal val="#ppt_x"/>
                                          </p:val>
                                        </p:tav>
                                      </p:tavLst>
                                    </p:anim>
                                    <p:anim calcmode="lin" valueType="num">
                                      <p:cBhvr>
                                        <p:cTn id="13" dur="1000" fill="hold"/>
                                        <p:tgtEl>
                                          <p:spTgt spid="10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1"/>
          <p:cNvSpPr txBox="1"/>
          <p:nvPr/>
        </p:nvSpPr>
        <p:spPr>
          <a:xfrm>
            <a:off x="710583" y="421942"/>
            <a:ext cx="2213748" cy="777136"/>
          </a:xfrm>
          <a:prstGeom prst="rect">
            <a:avLst/>
          </a:prstGeom>
          <a:noFill/>
        </p:spPr>
        <p:txBody>
          <a:bodyPr wrap="none" lIns="0" tIns="0" rIns="0" rtlCol="0">
            <a:spAutoFit/>
          </a:bodyPr>
          <a:lstStyle/>
          <a:p>
            <a:pPr>
              <a:lnSpc>
                <a:spcPts val="3810"/>
              </a:lnSpc>
            </a:pP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2.4</a:t>
            </a:r>
            <a:r>
              <a:rPr lang="en-US" altLang="zh-CN" sz="2963" dirty="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解决方案</a:t>
            </a:r>
          </a:p>
          <a:p>
            <a:pPr>
              <a:lnSpc>
                <a:spcPts val="1905"/>
              </a:lnSpc>
            </a:pP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SOLUTION</a:t>
            </a:r>
            <a:r>
              <a:rPr lang="en-US" altLang="zh-CN" sz="1905" dirty="0">
                <a:latin typeface="Century Gothic" panose="020B0502020202020204" pitchFamily="34" charset="0"/>
                <a:ea typeface="微软雅黑" panose="020B0503020204020204" pitchFamily="18" charset="-122"/>
                <a:cs typeface="微软雅黑" panose="020B0503020204020204" pitchFamily="18" charset="-122"/>
              </a:rPr>
              <a:t> </a:t>
            </a: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METHOD</a:t>
            </a:r>
          </a:p>
        </p:txBody>
      </p:sp>
      <p:grpSp>
        <p:nvGrpSpPr>
          <p:cNvPr id="31" name="组合 30"/>
          <p:cNvGrpSpPr/>
          <p:nvPr/>
        </p:nvGrpSpPr>
        <p:grpSpPr>
          <a:xfrm>
            <a:off x="914400" y="1809739"/>
            <a:ext cx="10363200" cy="4517721"/>
            <a:chOff x="914400" y="1809739"/>
            <a:chExt cx="10363200" cy="4517721"/>
          </a:xfrm>
        </p:grpSpPr>
        <p:sp>
          <p:nvSpPr>
            <p:cNvPr id="3" name="Rectangle 37"/>
            <p:cNvSpPr/>
            <p:nvPr/>
          </p:nvSpPr>
          <p:spPr>
            <a:xfrm>
              <a:off x="914400" y="5619766"/>
              <a:ext cx="10363200" cy="707694"/>
            </a:xfrm>
            <a:prstGeom prst="rect">
              <a:avLst/>
            </a:prstGeom>
          </p:spPr>
          <p:txBody>
            <a:bodyPr wrap="square">
              <a:spAutoFit/>
            </a:bodyPr>
            <a:lstStyle/>
            <a:p>
              <a:r>
                <a:rPr lang="ms-MY" sz="1333" dirty="0" smtClean="0">
                  <a:solidFill>
                    <a:schemeClr val="bg1">
                      <a:lumMod val="50000"/>
                    </a:schemeClr>
                  </a:solidFill>
                  <a:latin typeface="Open Sans Light" pitchFamily="34" charset="0"/>
                  <a:ea typeface="Open Sans Light" pitchFamily="34" charset="0"/>
                  <a:cs typeface="Open Sans Light" pitchFamily="34" charset="0"/>
                </a:rPr>
                <a:t>dolor </a:t>
              </a:r>
              <a:r>
                <a:rPr lang="ms-MY" sz="1333" dirty="0">
                  <a:solidFill>
                    <a:schemeClr val="bg1">
                      <a:lumMod val="50000"/>
                    </a:schemeClr>
                  </a:solidFill>
                  <a:latin typeface="Open Sans Light" pitchFamily="34" charset="0"/>
                  <a:ea typeface="Open Sans Light" pitchFamily="34" charset="0"/>
                  <a:cs typeface="Open Sans Light" pitchFamily="34" charset="0"/>
                </a:rPr>
                <a:t>sit amet consectetur adipiscing elit. Praesent sodales odio sit amet odio tristique quis tempus odio </a:t>
              </a:r>
              <a:r>
                <a:rPr lang="ms-MY" sz="1333" dirty="0" smtClean="0">
                  <a:solidFill>
                    <a:schemeClr val="bg1">
                      <a:lumMod val="50000"/>
                    </a:schemeClr>
                  </a:solidFill>
                  <a:latin typeface="Open Sans Light" pitchFamily="34" charset="0"/>
                  <a:ea typeface="Open Sans Light" pitchFamily="34" charset="0"/>
                  <a:cs typeface="Open Sans Light" pitchFamily="34" charset="0"/>
                </a:rPr>
                <a:t>dolor </a:t>
              </a:r>
              <a:r>
                <a:rPr lang="ms-MY" sz="1333" dirty="0">
                  <a:solidFill>
                    <a:schemeClr val="bg1">
                      <a:lumMod val="50000"/>
                    </a:schemeClr>
                  </a:solidFill>
                  <a:latin typeface="Open Sans Light" pitchFamily="34" charset="0"/>
                  <a:ea typeface="Open Sans Light" pitchFamily="34" charset="0"/>
                  <a:cs typeface="Open Sans Light" pitchFamily="34" charset="0"/>
                </a:rPr>
                <a:t>sit amet, consectetur adipiscing elit. </a:t>
              </a:r>
              <a:r>
                <a:rPr lang="ms-MY" sz="1333" dirty="0" smtClean="0">
                  <a:solidFill>
                    <a:schemeClr val="bg1">
                      <a:lumMod val="50000"/>
                    </a:schemeClr>
                  </a:solidFill>
                  <a:latin typeface="Open Sans Light" pitchFamily="34" charset="0"/>
                  <a:ea typeface="Open Sans Light" pitchFamily="34" charset="0"/>
                  <a:cs typeface="Open Sans Light" pitchFamily="34" charset="0"/>
                </a:rPr>
                <a:t>dolor </a:t>
              </a:r>
              <a:r>
                <a:rPr lang="ms-MY" sz="1333" dirty="0">
                  <a:solidFill>
                    <a:schemeClr val="bg1">
                      <a:lumMod val="50000"/>
                    </a:schemeClr>
                  </a:solidFill>
                  <a:latin typeface="Open Sans Light" pitchFamily="34" charset="0"/>
                  <a:ea typeface="Open Sans Light" pitchFamily="34" charset="0"/>
                  <a:cs typeface="Open Sans Light" pitchFamily="34" charset="0"/>
                </a:rPr>
                <a:t>sit amet, consectetur adipiscing elit. Praesent sodales odio sit amet odio tristique quis tempus odio </a:t>
              </a:r>
              <a:r>
                <a:rPr lang="ms-MY" sz="1333" dirty="0" smtClean="0">
                  <a:solidFill>
                    <a:schemeClr val="bg1">
                      <a:lumMod val="50000"/>
                    </a:schemeClr>
                  </a:solidFill>
                  <a:latin typeface="Open Sans Light" pitchFamily="34" charset="0"/>
                  <a:ea typeface="Open Sans Light" pitchFamily="34" charset="0"/>
                  <a:cs typeface="Open Sans Light" pitchFamily="34" charset="0"/>
                </a:rPr>
                <a:t>dolor </a:t>
              </a:r>
              <a:r>
                <a:rPr lang="ms-MY" sz="1333" dirty="0">
                  <a:solidFill>
                    <a:schemeClr val="bg1">
                      <a:lumMod val="50000"/>
                    </a:schemeClr>
                  </a:solidFill>
                  <a:latin typeface="Open Sans Light" pitchFamily="34" charset="0"/>
                  <a:ea typeface="Open Sans Light" pitchFamily="34" charset="0"/>
                  <a:cs typeface="Open Sans Light" pitchFamily="34" charset="0"/>
                </a:rPr>
                <a:t>sit amet, consectetur adipiscing elit.</a:t>
              </a:r>
            </a:p>
          </p:txBody>
        </p:sp>
        <p:sp>
          <p:nvSpPr>
            <p:cNvPr id="5" name="Bent Arrow 21"/>
            <p:cNvSpPr/>
            <p:nvPr/>
          </p:nvSpPr>
          <p:spPr>
            <a:xfrm>
              <a:off x="8391580" y="1809739"/>
              <a:ext cx="2428892" cy="1550916"/>
            </a:xfrm>
            <a:prstGeom prst="bentArrow">
              <a:avLst/>
            </a:prstGeom>
            <a:solidFill>
              <a:srgbClr val="1941B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id-ID" sz="3200">
                <a:solidFill>
                  <a:schemeClr val="tx1"/>
                </a:solidFill>
              </a:endParaRPr>
            </a:p>
          </p:txBody>
        </p:sp>
        <p:sp>
          <p:nvSpPr>
            <p:cNvPr id="6" name="Rectangle 17"/>
            <p:cNvSpPr/>
            <p:nvPr/>
          </p:nvSpPr>
          <p:spPr>
            <a:xfrm>
              <a:off x="9010708" y="2952747"/>
              <a:ext cx="1238259" cy="338555"/>
            </a:xfrm>
            <a:prstGeom prst="rect">
              <a:avLst/>
            </a:prstGeom>
          </p:spPr>
          <p:txBody>
            <a:bodyPr wrap="square">
              <a:spAutoFit/>
            </a:bodyPr>
            <a:lstStyle/>
            <a:p>
              <a:pPr algn="r"/>
              <a:r>
                <a:rPr lang="zh-CN" altLang="en-US" sz="1600" dirty="0">
                  <a:solidFill>
                    <a:schemeClr val="bg2">
                      <a:lumMod val="50000"/>
                    </a:schemeClr>
                  </a:solidFill>
                  <a:latin typeface="Century Gothic" panose="020B0502020202020204" pitchFamily="34" charset="0"/>
                </a:rPr>
                <a:t>解决方案</a:t>
              </a:r>
            </a:p>
          </p:txBody>
        </p:sp>
        <p:grpSp>
          <p:nvGrpSpPr>
            <p:cNvPr id="7" name="Group 30"/>
            <p:cNvGrpSpPr/>
            <p:nvPr/>
          </p:nvGrpSpPr>
          <p:grpSpPr>
            <a:xfrm>
              <a:off x="9391711" y="2476494"/>
              <a:ext cx="488901" cy="427164"/>
              <a:chOff x="4800505" y="2786674"/>
              <a:chExt cx="366676" cy="320373"/>
            </a:xfrm>
            <a:solidFill>
              <a:srgbClr val="1941B1"/>
            </a:solidFill>
          </p:grpSpPr>
          <p:sp>
            <p:nvSpPr>
              <p:cNvPr id="8" name="AutoShape 43"/>
              <p:cNvSpPr>
                <a:spLocks/>
              </p:cNvSpPr>
              <p:nvPr/>
            </p:nvSpPr>
            <p:spPr bwMode="auto">
              <a:xfrm>
                <a:off x="4800505" y="2786674"/>
                <a:ext cx="366676" cy="2634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9" name="AutoShape 44"/>
              <p:cNvSpPr>
                <a:spLocks/>
              </p:cNvSpPr>
              <p:nvPr/>
            </p:nvSpPr>
            <p:spPr bwMode="auto">
              <a:xfrm>
                <a:off x="5132766" y="2901184"/>
                <a:ext cx="22526" cy="1257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0" name="AutoShape 45"/>
              <p:cNvSpPr>
                <a:spLocks/>
              </p:cNvSpPr>
              <p:nvPr/>
            </p:nvSpPr>
            <p:spPr bwMode="auto">
              <a:xfrm>
                <a:off x="5120877" y="3038217"/>
                <a:ext cx="46304"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grpSp>
        <p:sp>
          <p:nvSpPr>
            <p:cNvPr id="12" name="Bent Arrow 18"/>
            <p:cNvSpPr/>
            <p:nvPr/>
          </p:nvSpPr>
          <p:spPr>
            <a:xfrm>
              <a:off x="1104904" y="3360656"/>
              <a:ext cx="2428892" cy="1550916"/>
            </a:xfrm>
            <a:prstGeom prst="bentArrow">
              <a:avLst/>
            </a:prstGeom>
            <a:solidFill>
              <a:srgbClr val="1941B1"/>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id-ID" sz="3200">
                <a:solidFill>
                  <a:schemeClr val="tx1"/>
                </a:solidFill>
              </a:endParaRPr>
            </a:p>
          </p:txBody>
        </p:sp>
        <p:sp>
          <p:nvSpPr>
            <p:cNvPr id="13" name="Rectangle 14"/>
            <p:cNvSpPr/>
            <p:nvPr/>
          </p:nvSpPr>
          <p:spPr>
            <a:xfrm>
              <a:off x="1581156" y="4667260"/>
              <a:ext cx="1238259" cy="338555"/>
            </a:xfrm>
            <a:prstGeom prst="rect">
              <a:avLst/>
            </a:prstGeom>
          </p:spPr>
          <p:txBody>
            <a:bodyPr wrap="square">
              <a:spAutoFit/>
            </a:bodyPr>
            <a:lstStyle/>
            <a:p>
              <a:pPr algn="r"/>
              <a:r>
                <a:rPr lang="zh-CN" altLang="en-US" sz="1600" dirty="0">
                  <a:solidFill>
                    <a:schemeClr val="bg2">
                      <a:lumMod val="50000"/>
                    </a:schemeClr>
                  </a:solidFill>
                  <a:latin typeface="Century Gothic" panose="020B0502020202020204" pitchFamily="34" charset="0"/>
                </a:rPr>
                <a:t>解决方案</a:t>
              </a:r>
            </a:p>
          </p:txBody>
        </p:sp>
        <p:sp>
          <p:nvSpPr>
            <p:cNvPr id="14" name="AutoShape 112"/>
            <p:cNvSpPr>
              <a:spLocks/>
            </p:cNvSpPr>
            <p:nvPr/>
          </p:nvSpPr>
          <p:spPr bwMode="auto">
            <a:xfrm>
              <a:off x="2057409" y="4095756"/>
              <a:ext cx="488067" cy="488901"/>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rgbClr val="1941B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6" name="Bent Arrow 20"/>
            <p:cNvSpPr/>
            <p:nvPr/>
          </p:nvSpPr>
          <p:spPr>
            <a:xfrm>
              <a:off x="5962686" y="2412872"/>
              <a:ext cx="2428892" cy="1550916"/>
            </a:xfrm>
            <a:prstGeom prst="bentArrow">
              <a:avLst/>
            </a:prstGeom>
            <a:solidFill>
              <a:srgbClr val="1941B1"/>
            </a:solidFill>
            <a:ln>
              <a:noFill/>
            </a:ln>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id-ID" sz="3200">
                <a:solidFill>
                  <a:schemeClr val="tx1"/>
                </a:solidFill>
              </a:endParaRPr>
            </a:p>
          </p:txBody>
        </p:sp>
        <p:sp>
          <p:nvSpPr>
            <p:cNvPr id="17" name="Rectangle 16"/>
            <p:cNvSpPr/>
            <p:nvPr/>
          </p:nvSpPr>
          <p:spPr>
            <a:xfrm>
              <a:off x="6534190" y="3619501"/>
              <a:ext cx="1238259" cy="338553"/>
            </a:xfrm>
            <a:prstGeom prst="rect">
              <a:avLst/>
            </a:prstGeom>
          </p:spPr>
          <p:txBody>
            <a:bodyPr wrap="square">
              <a:spAutoFit/>
            </a:bodyPr>
            <a:lstStyle/>
            <a:p>
              <a:pPr algn="r"/>
              <a:r>
                <a:rPr lang="zh-CN" altLang="en-US" sz="1600" dirty="0">
                  <a:solidFill>
                    <a:schemeClr val="bg2">
                      <a:lumMod val="50000"/>
                    </a:schemeClr>
                  </a:solidFill>
                  <a:latin typeface="Century Gothic" panose="020B0502020202020204" pitchFamily="34" charset="0"/>
                </a:rPr>
                <a:t>解决方案</a:t>
              </a:r>
            </a:p>
          </p:txBody>
        </p:sp>
        <p:grpSp>
          <p:nvGrpSpPr>
            <p:cNvPr id="18" name="Group 29"/>
            <p:cNvGrpSpPr/>
            <p:nvPr/>
          </p:nvGrpSpPr>
          <p:grpSpPr>
            <a:xfrm>
              <a:off x="7010443" y="3047997"/>
              <a:ext cx="335391" cy="488901"/>
              <a:chOff x="2612963" y="2767277"/>
              <a:chExt cx="251543" cy="366676"/>
            </a:xfrm>
            <a:solidFill>
              <a:srgbClr val="1941B1"/>
            </a:solidFill>
          </p:grpSpPr>
          <p:sp>
            <p:nvSpPr>
              <p:cNvPr id="19" name="AutoShape 113"/>
              <p:cNvSpPr>
                <a:spLocks/>
              </p:cNvSpPr>
              <p:nvPr/>
            </p:nvSpPr>
            <p:spPr bwMode="auto">
              <a:xfrm>
                <a:off x="2612963" y="2767277"/>
                <a:ext cx="251543"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20" name="AutoShape 114"/>
              <p:cNvSpPr>
                <a:spLocks/>
              </p:cNvSpPr>
              <p:nvPr/>
            </p:nvSpPr>
            <p:spPr bwMode="auto">
              <a:xfrm>
                <a:off x="2669904" y="2824844"/>
                <a:ext cx="74461" cy="744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grpSp>
        <p:sp>
          <p:nvSpPr>
            <p:cNvPr id="22" name="Bent Arrow 19"/>
            <p:cNvSpPr/>
            <p:nvPr/>
          </p:nvSpPr>
          <p:spPr>
            <a:xfrm>
              <a:off x="3533794" y="2843683"/>
              <a:ext cx="2428892" cy="1550916"/>
            </a:xfrm>
            <a:prstGeom prst="bentArrow">
              <a:avLst/>
            </a:prstGeom>
            <a:solidFill>
              <a:srgbClr val="1941B1"/>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id-ID" sz="3200" dirty="0">
                <a:solidFill>
                  <a:schemeClr val="tx1"/>
                </a:solidFill>
              </a:endParaRPr>
            </a:p>
          </p:txBody>
        </p:sp>
        <p:sp>
          <p:nvSpPr>
            <p:cNvPr id="23" name="Rectangle 15"/>
            <p:cNvSpPr/>
            <p:nvPr/>
          </p:nvSpPr>
          <p:spPr>
            <a:xfrm>
              <a:off x="4057673" y="4095755"/>
              <a:ext cx="1238259" cy="338555"/>
            </a:xfrm>
            <a:prstGeom prst="rect">
              <a:avLst/>
            </a:prstGeom>
          </p:spPr>
          <p:txBody>
            <a:bodyPr wrap="square">
              <a:spAutoFit/>
            </a:bodyPr>
            <a:lstStyle/>
            <a:p>
              <a:pPr algn="r"/>
              <a:r>
                <a:rPr lang="zh-CN" altLang="en-US" sz="1600" dirty="0">
                  <a:solidFill>
                    <a:schemeClr val="bg2">
                      <a:lumMod val="50000"/>
                    </a:schemeClr>
                  </a:solidFill>
                  <a:latin typeface="Century Gothic" panose="020B0502020202020204" pitchFamily="34" charset="0"/>
                </a:rPr>
                <a:t>解决方案</a:t>
              </a:r>
            </a:p>
          </p:txBody>
        </p:sp>
        <p:sp>
          <p:nvSpPr>
            <p:cNvPr id="24" name="AutoShape 29"/>
            <p:cNvSpPr>
              <a:spLocks/>
            </p:cNvSpPr>
            <p:nvPr/>
          </p:nvSpPr>
          <p:spPr bwMode="auto">
            <a:xfrm>
              <a:off x="4438675" y="3524251"/>
              <a:ext cx="488068" cy="442181"/>
            </a:xfrm>
            <a:custGeom>
              <a:avLst/>
              <a:gdLst>
                <a:gd name="T0" fmla="+- 0 10736 439"/>
                <a:gd name="T1" fmla="*/ T0 w 20595"/>
                <a:gd name="T2" fmla="+- 0 10869 621"/>
                <a:gd name="T3" fmla="*/ 10869 h 20497"/>
                <a:gd name="T4" fmla="+- 0 10736 439"/>
                <a:gd name="T5" fmla="*/ T4 w 20595"/>
                <a:gd name="T6" fmla="+- 0 10869 621"/>
                <a:gd name="T7" fmla="*/ 10869 h 20497"/>
                <a:gd name="T8" fmla="+- 0 10736 439"/>
                <a:gd name="T9" fmla="*/ T8 w 20595"/>
                <a:gd name="T10" fmla="+- 0 10869 621"/>
                <a:gd name="T11" fmla="*/ 10869 h 20497"/>
                <a:gd name="T12" fmla="+- 0 10736 439"/>
                <a:gd name="T13" fmla="*/ T12 w 20595"/>
                <a:gd name="T14" fmla="+- 0 10869 621"/>
                <a:gd name="T15" fmla="*/ 10869 h 20497"/>
              </a:gdLst>
              <a:ahLst/>
              <a:cxnLst>
                <a:cxn ang="0">
                  <a:pos x="T1" y="T3"/>
                </a:cxn>
                <a:cxn ang="0">
                  <a:pos x="T5" y="T7"/>
                </a:cxn>
                <a:cxn ang="0">
                  <a:pos x="T9" y="T11"/>
                </a:cxn>
                <a:cxn ang="0">
                  <a:pos x="T13" y="T15"/>
                </a:cxn>
              </a:cxnLst>
              <a:rect l="0" t="0" r="r" b="b"/>
              <a:pathLst>
                <a:path w="20595" h="20497">
                  <a:moveTo>
                    <a:pt x="18898" y="1863"/>
                  </a:moveTo>
                  <a:cubicBezTo>
                    <a:pt x="16636" y="-621"/>
                    <a:pt x="12968" y="-621"/>
                    <a:pt x="10707" y="1863"/>
                  </a:cubicBezTo>
                  <a:lnTo>
                    <a:pt x="1317" y="12053"/>
                  </a:lnTo>
                  <a:cubicBezTo>
                    <a:pt x="-439" y="13982"/>
                    <a:pt x="-439" y="17121"/>
                    <a:pt x="1317" y="19050"/>
                  </a:cubicBezTo>
                  <a:cubicBezTo>
                    <a:pt x="3073" y="20979"/>
                    <a:pt x="5931" y="20979"/>
                    <a:pt x="7687" y="19050"/>
                  </a:cubicBezTo>
                  <a:lnTo>
                    <a:pt x="17078" y="8860"/>
                  </a:lnTo>
                  <a:cubicBezTo>
                    <a:pt x="18335" y="7479"/>
                    <a:pt x="18335" y="5242"/>
                    <a:pt x="17078" y="3862"/>
                  </a:cubicBezTo>
                  <a:cubicBezTo>
                    <a:pt x="15821" y="2482"/>
                    <a:pt x="13783" y="2482"/>
                    <a:pt x="12527" y="3862"/>
                  </a:cubicBezTo>
                  <a:lnTo>
                    <a:pt x="5467" y="11614"/>
                  </a:lnTo>
                  <a:cubicBezTo>
                    <a:pt x="5216" y="11891"/>
                    <a:pt x="5216" y="12337"/>
                    <a:pt x="5467" y="12614"/>
                  </a:cubicBezTo>
                  <a:cubicBezTo>
                    <a:pt x="5719" y="12890"/>
                    <a:pt x="6126" y="12890"/>
                    <a:pt x="6378" y="12614"/>
                  </a:cubicBezTo>
                  <a:lnTo>
                    <a:pt x="13437" y="4861"/>
                  </a:lnTo>
                  <a:cubicBezTo>
                    <a:pt x="14190" y="4035"/>
                    <a:pt x="15414" y="4035"/>
                    <a:pt x="16167" y="4861"/>
                  </a:cubicBezTo>
                  <a:cubicBezTo>
                    <a:pt x="16920" y="5688"/>
                    <a:pt x="16920" y="7034"/>
                    <a:pt x="16167" y="7860"/>
                  </a:cubicBezTo>
                  <a:lnTo>
                    <a:pt x="6777" y="18050"/>
                  </a:lnTo>
                  <a:cubicBezTo>
                    <a:pt x="5520" y="19430"/>
                    <a:pt x="3484" y="19430"/>
                    <a:pt x="2227" y="18050"/>
                  </a:cubicBezTo>
                  <a:cubicBezTo>
                    <a:pt x="970" y="16670"/>
                    <a:pt x="970" y="14433"/>
                    <a:pt x="2227" y="13053"/>
                  </a:cubicBezTo>
                  <a:lnTo>
                    <a:pt x="11525" y="2963"/>
                  </a:lnTo>
                  <a:cubicBezTo>
                    <a:pt x="13285" y="1030"/>
                    <a:pt x="16139" y="1030"/>
                    <a:pt x="17896" y="2963"/>
                  </a:cubicBezTo>
                  <a:cubicBezTo>
                    <a:pt x="19657" y="4896"/>
                    <a:pt x="19657" y="8027"/>
                    <a:pt x="17897" y="9959"/>
                  </a:cubicBezTo>
                  <a:lnTo>
                    <a:pt x="10929" y="17611"/>
                  </a:lnTo>
                  <a:cubicBezTo>
                    <a:pt x="10677" y="17888"/>
                    <a:pt x="10677" y="18334"/>
                    <a:pt x="10929" y="18610"/>
                  </a:cubicBezTo>
                  <a:cubicBezTo>
                    <a:pt x="11181" y="18887"/>
                    <a:pt x="11588" y="18887"/>
                    <a:pt x="11839" y="18610"/>
                  </a:cubicBezTo>
                  <a:lnTo>
                    <a:pt x="18898" y="10859"/>
                  </a:lnTo>
                  <a:cubicBezTo>
                    <a:pt x="21160" y="8375"/>
                    <a:pt x="21160" y="4347"/>
                    <a:pt x="18898" y="1863"/>
                  </a:cubicBezTo>
                </a:path>
              </a:pathLst>
            </a:custGeom>
            <a:solidFill>
              <a:srgbClr val="1941B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grpSp>
          <p:nvGrpSpPr>
            <p:cNvPr id="25" name="Group 39"/>
            <p:cNvGrpSpPr/>
            <p:nvPr/>
          </p:nvGrpSpPr>
          <p:grpSpPr>
            <a:xfrm>
              <a:off x="4445998" y="1904990"/>
              <a:ext cx="564395" cy="1019987"/>
              <a:chOff x="3386647" y="802411"/>
              <a:chExt cx="172336" cy="311450"/>
            </a:xfrm>
            <a:solidFill>
              <a:srgbClr val="1941B1"/>
            </a:solidFill>
          </p:grpSpPr>
          <p:sp>
            <p:nvSpPr>
              <p:cNvPr id="26" name="Freeform 71"/>
              <p:cNvSpPr>
                <a:spLocks/>
              </p:cNvSpPr>
              <p:nvPr/>
            </p:nvSpPr>
            <p:spPr bwMode="auto">
              <a:xfrm>
                <a:off x="3459319" y="802411"/>
                <a:ext cx="51909" cy="51909"/>
              </a:xfrm>
              <a:custGeom>
                <a:avLst/>
                <a:gdLst/>
                <a:ahLst/>
                <a:cxnLst>
                  <a:cxn ang="0">
                    <a:pos x="25" y="0"/>
                  </a:cxn>
                  <a:cxn ang="0">
                    <a:pos x="25" y="0"/>
                  </a:cxn>
                  <a:cxn ang="0">
                    <a:pos x="34" y="2"/>
                  </a:cxn>
                  <a:cxn ang="0">
                    <a:pos x="43" y="7"/>
                  </a:cxn>
                  <a:cxn ang="0">
                    <a:pos x="49" y="16"/>
                  </a:cxn>
                  <a:cxn ang="0">
                    <a:pos x="50" y="25"/>
                  </a:cxn>
                  <a:cxn ang="0">
                    <a:pos x="50" y="25"/>
                  </a:cxn>
                  <a:cxn ang="0">
                    <a:pos x="49" y="36"/>
                  </a:cxn>
                  <a:cxn ang="0">
                    <a:pos x="43" y="43"/>
                  </a:cxn>
                  <a:cxn ang="0">
                    <a:pos x="34" y="49"/>
                  </a:cxn>
                  <a:cxn ang="0">
                    <a:pos x="25" y="51"/>
                  </a:cxn>
                  <a:cxn ang="0">
                    <a:pos x="25" y="51"/>
                  </a:cxn>
                  <a:cxn ang="0">
                    <a:pos x="16" y="49"/>
                  </a:cxn>
                  <a:cxn ang="0">
                    <a:pos x="7" y="43"/>
                  </a:cxn>
                  <a:cxn ang="0">
                    <a:pos x="1" y="36"/>
                  </a:cxn>
                  <a:cxn ang="0">
                    <a:pos x="0" y="25"/>
                  </a:cxn>
                  <a:cxn ang="0">
                    <a:pos x="0" y="25"/>
                  </a:cxn>
                  <a:cxn ang="0">
                    <a:pos x="1" y="16"/>
                  </a:cxn>
                  <a:cxn ang="0">
                    <a:pos x="7" y="7"/>
                  </a:cxn>
                  <a:cxn ang="0">
                    <a:pos x="16" y="2"/>
                  </a:cxn>
                  <a:cxn ang="0">
                    <a:pos x="25" y="0"/>
                  </a:cxn>
                  <a:cxn ang="0">
                    <a:pos x="25" y="0"/>
                  </a:cxn>
                </a:cxnLst>
                <a:rect l="0" t="0" r="r" b="b"/>
                <a:pathLst>
                  <a:path w="50" h="51">
                    <a:moveTo>
                      <a:pt x="25" y="0"/>
                    </a:moveTo>
                    <a:lnTo>
                      <a:pt x="25" y="0"/>
                    </a:lnTo>
                    <a:lnTo>
                      <a:pt x="34" y="2"/>
                    </a:lnTo>
                    <a:lnTo>
                      <a:pt x="43" y="7"/>
                    </a:lnTo>
                    <a:lnTo>
                      <a:pt x="49" y="16"/>
                    </a:lnTo>
                    <a:lnTo>
                      <a:pt x="50" y="25"/>
                    </a:lnTo>
                    <a:lnTo>
                      <a:pt x="50" y="25"/>
                    </a:lnTo>
                    <a:lnTo>
                      <a:pt x="49" y="36"/>
                    </a:lnTo>
                    <a:lnTo>
                      <a:pt x="43" y="43"/>
                    </a:lnTo>
                    <a:lnTo>
                      <a:pt x="34" y="49"/>
                    </a:lnTo>
                    <a:lnTo>
                      <a:pt x="25" y="51"/>
                    </a:lnTo>
                    <a:lnTo>
                      <a:pt x="25" y="51"/>
                    </a:lnTo>
                    <a:lnTo>
                      <a:pt x="16" y="49"/>
                    </a:lnTo>
                    <a:lnTo>
                      <a:pt x="7" y="43"/>
                    </a:lnTo>
                    <a:lnTo>
                      <a:pt x="1" y="36"/>
                    </a:lnTo>
                    <a:lnTo>
                      <a:pt x="0" y="25"/>
                    </a:lnTo>
                    <a:lnTo>
                      <a:pt x="0" y="25"/>
                    </a:lnTo>
                    <a:lnTo>
                      <a:pt x="1" y="16"/>
                    </a:lnTo>
                    <a:lnTo>
                      <a:pt x="7" y="7"/>
                    </a:lnTo>
                    <a:lnTo>
                      <a:pt x="16" y="2"/>
                    </a:lnTo>
                    <a:lnTo>
                      <a:pt x="25" y="0"/>
                    </a:lnTo>
                    <a:lnTo>
                      <a:pt x="25"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27" name="Freeform 72"/>
              <p:cNvSpPr>
                <a:spLocks noEditPoints="1"/>
              </p:cNvSpPr>
              <p:nvPr/>
            </p:nvSpPr>
            <p:spPr bwMode="auto">
              <a:xfrm>
                <a:off x="3386647" y="802411"/>
                <a:ext cx="172336" cy="311450"/>
              </a:xfrm>
              <a:custGeom>
                <a:avLst/>
                <a:gdLst/>
                <a:ahLst/>
                <a:cxnLst>
                  <a:cxn ang="0">
                    <a:pos x="158" y="94"/>
                  </a:cxn>
                  <a:cxn ang="0">
                    <a:pos x="141" y="69"/>
                  </a:cxn>
                  <a:cxn ang="0">
                    <a:pos x="134" y="63"/>
                  </a:cxn>
                  <a:cxn ang="0">
                    <a:pos x="130" y="60"/>
                  </a:cxn>
                  <a:cxn ang="0">
                    <a:pos x="123" y="58"/>
                  </a:cxn>
                  <a:cxn ang="0">
                    <a:pos x="100" y="54"/>
                  </a:cxn>
                  <a:cxn ang="0">
                    <a:pos x="67" y="58"/>
                  </a:cxn>
                  <a:cxn ang="0">
                    <a:pos x="63" y="58"/>
                  </a:cxn>
                  <a:cxn ang="0">
                    <a:pos x="61" y="58"/>
                  </a:cxn>
                  <a:cxn ang="0">
                    <a:pos x="61" y="58"/>
                  </a:cxn>
                  <a:cxn ang="0">
                    <a:pos x="34" y="56"/>
                  </a:cxn>
                  <a:cxn ang="0">
                    <a:pos x="27" y="40"/>
                  </a:cxn>
                  <a:cxn ang="0">
                    <a:pos x="23" y="23"/>
                  </a:cxn>
                  <a:cxn ang="0">
                    <a:pos x="20" y="2"/>
                  </a:cxn>
                  <a:cxn ang="0">
                    <a:pos x="14" y="0"/>
                  </a:cxn>
                  <a:cxn ang="0">
                    <a:pos x="12" y="2"/>
                  </a:cxn>
                  <a:cxn ang="0">
                    <a:pos x="14" y="14"/>
                  </a:cxn>
                  <a:cxn ang="0">
                    <a:pos x="9" y="14"/>
                  </a:cxn>
                  <a:cxn ang="0">
                    <a:pos x="2" y="22"/>
                  </a:cxn>
                  <a:cxn ang="0">
                    <a:pos x="0" y="29"/>
                  </a:cxn>
                  <a:cxn ang="0">
                    <a:pos x="11" y="60"/>
                  </a:cxn>
                  <a:cxn ang="0">
                    <a:pos x="14" y="70"/>
                  </a:cxn>
                  <a:cxn ang="0">
                    <a:pos x="22" y="76"/>
                  </a:cxn>
                  <a:cxn ang="0">
                    <a:pos x="40" y="81"/>
                  </a:cxn>
                  <a:cxn ang="0">
                    <a:pos x="60" y="83"/>
                  </a:cxn>
                  <a:cxn ang="0">
                    <a:pos x="60" y="92"/>
                  </a:cxn>
                  <a:cxn ang="0">
                    <a:pos x="60" y="286"/>
                  </a:cxn>
                  <a:cxn ang="0">
                    <a:pos x="61" y="292"/>
                  </a:cxn>
                  <a:cxn ang="0">
                    <a:pos x="69" y="299"/>
                  </a:cxn>
                  <a:cxn ang="0">
                    <a:pos x="74" y="301"/>
                  </a:cxn>
                  <a:cxn ang="0">
                    <a:pos x="85" y="295"/>
                  </a:cxn>
                  <a:cxn ang="0">
                    <a:pos x="89" y="286"/>
                  </a:cxn>
                  <a:cxn ang="0">
                    <a:pos x="89" y="185"/>
                  </a:cxn>
                  <a:cxn ang="0">
                    <a:pos x="90" y="179"/>
                  </a:cxn>
                  <a:cxn ang="0">
                    <a:pos x="94" y="179"/>
                  </a:cxn>
                  <a:cxn ang="0">
                    <a:pos x="100" y="181"/>
                  </a:cxn>
                  <a:cxn ang="0">
                    <a:pos x="100" y="286"/>
                  </a:cxn>
                  <a:cxn ang="0">
                    <a:pos x="101" y="292"/>
                  </a:cxn>
                  <a:cxn ang="0">
                    <a:pos x="109" y="299"/>
                  </a:cxn>
                  <a:cxn ang="0">
                    <a:pos x="114" y="301"/>
                  </a:cxn>
                  <a:cxn ang="0">
                    <a:pos x="125" y="295"/>
                  </a:cxn>
                  <a:cxn ang="0">
                    <a:pos x="129" y="286"/>
                  </a:cxn>
                  <a:cxn ang="0">
                    <a:pos x="129" y="174"/>
                  </a:cxn>
                  <a:cxn ang="0">
                    <a:pos x="136" y="167"/>
                  </a:cxn>
                  <a:cxn ang="0">
                    <a:pos x="150" y="152"/>
                  </a:cxn>
                  <a:cxn ang="0">
                    <a:pos x="156" y="143"/>
                  </a:cxn>
                  <a:cxn ang="0">
                    <a:pos x="163" y="125"/>
                  </a:cxn>
                  <a:cxn ang="0">
                    <a:pos x="165" y="119"/>
                  </a:cxn>
                  <a:cxn ang="0">
                    <a:pos x="161" y="107"/>
                  </a:cxn>
                  <a:cxn ang="0">
                    <a:pos x="158" y="94"/>
                  </a:cxn>
                  <a:cxn ang="0">
                    <a:pos x="139" y="119"/>
                  </a:cxn>
                  <a:cxn ang="0">
                    <a:pos x="134" y="130"/>
                  </a:cxn>
                  <a:cxn ang="0">
                    <a:pos x="129" y="92"/>
                  </a:cxn>
                  <a:cxn ang="0">
                    <a:pos x="136" y="105"/>
                  </a:cxn>
                  <a:cxn ang="0">
                    <a:pos x="141" y="118"/>
                  </a:cxn>
                  <a:cxn ang="0">
                    <a:pos x="139" y="119"/>
                  </a:cxn>
                  <a:cxn ang="0">
                    <a:pos x="141" y="118"/>
                  </a:cxn>
                </a:cxnLst>
                <a:rect l="0" t="0" r="r" b="b"/>
                <a:pathLst>
                  <a:path w="165" h="301">
                    <a:moveTo>
                      <a:pt x="158" y="94"/>
                    </a:moveTo>
                    <a:lnTo>
                      <a:pt x="158" y="94"/>
                    </a:lnTo>
                    <a:lnTo>
                      <a:pt x="147" y="78"/>
                    </a:lnTo>
                    <a:lnTo>
                      <a:pt x="141" y="69"/>
                    </a:lnTo>
                    <a:lnTo>
                      <a:pt x="134" y="63"/>
                    </a:lnTo>
                    <a:lnTo>
                      <a:pt x="134" y="63"/>
                    </a:lnTo>
                    <a:lnTo>
                      <a:pt x="130" y="61"/>
                    </a:lnTo>
                    <a:lnTo>
                      <a:pt x="130" y="60"/>
                    </a:lnTo>
                    <a:lnTo>
                      <a:pt x="130" y="60"/>
                    </a:lnTo>
                    <a:lnTo>
                      <a:pt x="123" y="58"/>
                    </a:lnTo>
                    <a:lnTo>
                      <a:pt x="116" y="56"/>
                    </a:lnTo>
                    <a:lnTo>
                      <a:pt x="100" y="54"/>
                    </a:lnTo>
                    <a:lnTo>
                      <a:pt x="81" y="56"/>
                    </a:lnTo>
                    <a:lnTo>
                      <a:pt x="67" y="58"/>
                    </a:lnTo>
                    <a:lnTo>
                      <a:pt x="67" y="58"/>
                    </a:lnTo>
                    <a:lnTo>
                      <a:pt x="63" y="58"/>
                    </a:lnTo>
                    <a:lnTo>
                      <a:pt x="61" y="58"/>
                    </a:lnTo>
                    <a:lnTo>
                      <a:pt x="61" y="58"/>
                    </a:lnTo>
                    <a:lnTo>
                      <a:pt x="61" y="58"/>
                    </a:lnTo>
                    <a:lnTo>
                      <a:pt x="61" y="58"/>
                    </a:lnTo>
                    <a:lnTo>
                      <a:pt x="47" y="58"/>
                    </a:lnTo>
                    <a:lnTo>
                      <a:pt x="34" y="56"/>
                    </a:lnTo>
                    <a:lnTo>
                      <a:pt x="34" y="56"/>
                    </a:lnTo>
                    <a:lnTo>
                      <a:pt x="27" y="40"/>
                    </a:lnTo>
                    <a:lnTo>
                      <a:pt x="23" y="25"/>
                    </a:lnTo>
                    <a:lnTo>
                      <a:pt x="23" y="23"/>
                    </a:lnTo>
                    <a:lnTo>
                      <a:pt x="20" y="2"/>
                    </a:lnTo>
                    <a:lnTo>
                      <a:pt x="20" y="2"/>
                    </a:lnTo>
                    <a:lnTo>
                      <a:pt x="18" y="0"/>
                    </a:lnTo>
                    <a:lnTo>
                      <a:pt x="14" y="0"/>
                    </a:lnTo>
                    <a:lnTo>
                      <a:pt x="14" y="0"/>
                    </a:lnTo>
                    <a:lnTo>
                      <a:pt x="12" y="2"/>
                    </a:lnTo>
                    <a:lnTo>
                      <a:pt x="12" y="3"/>
                    </a:lnTo>
                    <a:lnTo>
                      <a:pt x="14" y="14"/>
                    </a:lnTo>
                    <a:lnTo>
                      <a:pt x="14" y="14"/>
                    </a:lnTo>
                    <a:lnTo>
                      <a:pt x="9" y="14"/>
                    </a:lnTo>
                    <a:lnTo>
                      <a:pt x="3" y="18"/>
                    </a:lnTo>
                    <a:lnTo>
                      <a:pt x="2" y="22"/>
                    </a:lnTo>
                    <a:lnTo>
                      <a:pt x="0" y="29"/>
                    </a:lnTo>
                    <a:lnTo>
                      <a:pt x="0" y="29"/>
                    </a:lnTo>
                    <a:lnTo>
                      <a:pt x="3" y="45"/>
                    </a:lnTo>
                    <a:lnTo>
                      <a:pt x="11" y="60"/>
                    </a:lnTo>
                    <a:lnTo>
                      <a:pt x="11" y="60"/>
                    </a:lnTo>
                    <a:lnTo>
                      <a:pt x="14" y="70"/>
                    </a:lnTo>
                    <a:lnTo>
                      <a:pt x="16" y="74"/>
                    </a:lnTo>
                    <a:lnTo>
                      <a:pt x="22" y="76"/>
                    </a:lnTo>
                    <a:lnTo>
                      <a:pt x="22" y="76"/>
                    </a:lnTo>
                    <a:lnTo>
                      <a:pt x="40" y="81"/>
                    </a:lnTo>
                    <a:lnTo>
                      <a:pt x="49" y="83"/>
                    </a:lnTo>
                    <a:lnTo>
                      <a:pt x="60" y="83"/>
                    </a:lnTo>
                    <a:lnTo>
                      <a:pt x="60" y="92"/>
                    </a:lnTo>
                    <a:lnTo>
                      <a:pt x="60" y="92"/>
                    </a:lnTo>
                    <a:lnTo>
                      <a:pt x="60" y="181"/>
                    </a:lnTo>
                    <a:lnTo>
                      <a:pt x="60" y="286"/>
                    </a:lnTo>
                    <a:lnTo>
                      <a:pt x="60" y="286"/>
                    </a:lnTo>
                    <a:lnTo>
                      <a:pt x="61" y="292"/>
                    </a:lnTo>
                    <a:lnTo>
                      <a:pt x="63" y="295"/>
                    </a:lnTo>
                    <a:lnTo>
                      <a:pt x="69" y="299"/>
                    </a:lnTo>
                    <a:lnTo>
                      <a:pt x="74" y="301"/>
                    </a:lnTo>
                    <a:lnTo>
                      <a:pt x="74" y="301"/>
                    </a:lnTo>
                    <a:lnTo>
                      <a:pt x="80" y="299"/>
                    </a:lnTo>
                    <a:lnTo>
                      <a:pt x="85" y="295"/>
                    </a:lnTo>
                    <a:lnTo>
                      <a:pt x="89" y="292"/>
                    </a:lnTo>
                    <a:lnTo>
                      <a:pt x="89" y="286"/>
                    </a:lnTo>
                    <a:lnTo>
                      <a:pt x="89" y="185"/>
                    </a:lnTo>
                    <a:lnTo>
                      <a:pt x="89" y="185"/>
                    </a:lnTo>
                    <a:lnTo>
                      <a:pt x="90" y="181"/>
                    </a:lnTo>
                    <a:lnTo>
                      <a:pt x="90" y="179"/>
                    </a:lnTo>
                    <a:lnTo>
                      <a:pt x="94" y="179"/>
                    </a:lnTo>
                    <a:lnTo>
                      <a:pt x="94" y="179"/>
                    </a:lnTo>
                    <a:lnTo>
                      <a:pt x="98" y="179"/>
                    </a:lnTo>
                    <a:lnTo>
                      <a:pt x="100" y="181"/>
                    </a:lnTo>
                    <a:lnTo>
                      <a:pt x="100" y="185"/>
                    </a:lnTo>
                    <a:lnTo>
                      <a:pt x="100" y="286"/>
                    </a:lnTo>
                    <a:lnTo>
                      <a:pt x="100" y="286"/>
                    </a:lnTo>
                    <a:lnTo>
                      <a:pt x="101" y="292"/>
                    </a:lnTo>
                    <a:lnTo>
                      <a:pt x="103" y="295"/>
                    </a:lnTo>
                    <a:lnTo>
                      <a:pt x="109" y="299"/>
                    </a:lnTo>
                    <a:lnTo>
                      <a:pt x="114" y="301"/>
                    </a:lnTo>
                    <a:lnTo>
                      <a:pt x="114" y="301"/>
                    </a:lnTo>
                    <a:lnTo>
                      <a:pt x="119" y="299"/>
                    </a:lnTo>
                    <a:lnTo>
                      <a:pt x="125" y="295"/>
                    </a:lnTo>
                    <a:lnTo>
                      <a:pt x="127" y="292"/>
                    </a:lnTo>
                    <a:lnTo>
                      <a:pt x="129" y="286"/>
                    </a:lnTo>
                    <a:lnTo>
                      <a:pt x="129" y="188"/>
                    </a:lnTo>
                    <a:lnTo>
                      <a:pt x="129" y="174"/>
                    </a:lnTo>
                    <a:lnTo>
                      <a:pt x="129" y="174"/>
                    </a:lnTo>
                    <a:lnTo>
                      <a:pt x="136" y="167"/>
                    </a:lnTo>
                    <a:lnTo>
                      <a:pt x="143" y="159"/>
                    </a:lnTo>
                    <a:lnTo>
                      <a:pt x="150" y="152"/>
                    </a:lnTo>
                    <a:lnTo>
                      <a:pt x="156" y="143"/>
                    </a:lnTo>
                    <a:lnTo>
                      <a:pt x="156" y="143"/>
                    </a:lnTo>
                    <a:lnTo>
                      <a:pt x="161" y="130"/>
                    </a:lnTo>
                    <a:lnTo>
                      <a:pt x="163" y="125"/>
                    </a:lnTo>
                    <a:lnTo>
                      <a:pt x="165" y="119"/>
                    </a:lnTo>
                    <a:lnTo>
                      <a:pt x="165" y="119"/>
                    </a:lnTo>
                    <a:lnTo>
                      <a:pt x="165" y="112"/>
                    </a:lnTo>
                    <a:lnTo>
                      <a:pt x="161" y="107"/>
                    </a:lnTo>
                    <a:lnTo>
                      <a:pt x="158" y="94"/>
                    </a:lnTo>
                    <a:lnTo>
                      <a:pt x="158" y="94"/>
                    </a:lnTo>
                    <a:close/>
                    <a:moveTo>
                      <a:pt x="139" y="119"/>
                    </a:moveTo>
                    <a:lnTo>
                      <a:pt x="139" y="119"/>
                    </a:lnTo>
                    <a:lnTo>
                      <a:pt x="134" y="130"/>
                    </a:lnTo>
                    <a:lnTo>
                      <a:pt x="134" y="130"/>
                    </a:lnTo>
                    <a:lnTo>
                      <a:pt x="129" y="141"/>
                    </a:lnTo>
                    <a:lnTo>
                      <a:pt x="129" y="92"/>
                    </a:lnTo>
                    <a:lnTo>
                      <a:pt x="129" y="92"/>
                    </a:lnTo>
                    <a:lnTo>
                      <a:pt x="136" y="105"/>
                    </a:lnTo>
                    <a:lnTo>
                      <a:pt x="141" y="118"/>
                    </a:lnTo>
                    <a:lnTo>
                      <a:pt x="141" y="118"/>
                    </a:lnTo>
                    <a:lnTo>
                      <a:pt x="139" y="119"/>
                    </a:lnTo>
                    <a:lnTo>
                      <a:pt x="139" y="119"/>
                    </a:lnTo>
                    <a:close/>
                    <a:moveTo>
                      <a:pt x="141" y="118"/>
                    </a:moveTo>
                    <a:lnTo>
                      <a:pt x="141" y="11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28" name="Freeform 73"/>
              <p:cNvSpPr>
                <a:spLocks/>
              </p:cNvSpPr>
              <p:nvPr/>
            </p:nvSpPr>
            <p:spPr bwMode="auto">
              <a:xfrm>
                <a:off x="3386647" y="802411"/>
                <a:ext cx="172336" cy="311450"/>
              </a:xfrm>
              <a:custGeom>
                <a:avLst/>
                <a:gdLst/>
                <a:ahLst/>
                <a:cxnLst>
                  <a:cxn ang="0">
                    <a:pos x="158" y="94"/>
                  </a:cxn>
                  <a:cxn ang="0">
                    <a:pos x="141" y="69"/>
                  </a:cxn>
                  <a:cxn ang="0">
                    <a:pos x="134" y="63"/>
                  </a:cxn>
                  <a:cxn ang="0">
                    <a:pos x="130" y="60"/>
                  </a:cxn>
                  <a:cxn ang="0">
                    <a:pos x="123" y="58"/>
                  </a:cxn>
                  <a:cxn ang="0">
                    <a:pos x="100" y="54"/>
                  </a:cxn>
                  <a:cxn ang="0">
                    <a:pos x="67" y="58"/>
                  </a:cxn>
                  <a:cxn ang="0">
                    <a:pos x="63" y="58"/>
                  </a:cxn>
                  <a:cxn ang="0">
                    <a:pos x="61" y="58"/>
                  </a:cxn>
                  <a:cxn ang="0">
                    <a:pos x="61" y="58"/>
                  </a:cxn>
                  <a:cxn ang="0">
                    <a:pos x="34" y="56"/>
                  </a:cxn>
                  <a:cxn ang="0">
                    <a:pos x="27" y="40"/>
                  </a:cxn>
                  <a:cxn ang="0">
                    <a:pos x="23" y="23"/>
                  </a:cxn>
                  <a:cxn ang="0">
                    <a:pos x="20" y="2"/>
                  </a:cxn>
                  <a:cxn ang="0">
                    <a:pos x="14" y="0"/>
                  </a:cxn>
                  <a:cxn ang="0">
                    <a:pos x="12" y="2"/>
                  </a:cxn>
                  <a:cxn ang="0">
                    <a:pos x="14" y="14"/>
                  </a:cxn>
                  <a:cxn ang="0">
                    <a:pos x="9" y="14"/>
                  </a:cxn>
                  <a:cxn ang="0">
                    <a:pos x="2" y="22"/>
                  </a:cxn>
                  <a:cxn ang="0">
                    <a:pos x="0" y="29"/>
                  </a:cxn>
                  <a:cxn ang="0">
                    <a:pos x="11" y="60"/>
                  </a:cxn>
                  <a:cxn ang="0">
                    <a:pos x="14" y="70"/>
                  </a:cxn>
                  <a:cxn ang="0">
                    <a:pos x="22" y="76"/>
                  </a:cxn>
                  <a:cxn ang="0">
                    <a:pos x="40" y="81"/>
                  </a:cxn>
                  <a:cxn ang="0">
                    <a:pos x="60" y="83"/>
                  </a:cxn>
                  <a:cxn ang="0">
                    <a:pos x="60" y="92"/>
                  </a:cxn>
                  <a:cxn ang="0">
                    <a:pos x="60" y="286"/>
                  </a:cxn>
                  <a:cxn ang="0">
                    <a:pos x="61" y="292"/>
                  </a:cxn>
                  <a:cxn ang="0">
                    <a:pos x="69" y="299"/>
                  </a:cxn>
                  <a:cxn ang="0">
                    <a:pos x="74" y="301"/>
                  </a:cxn>
                  <a:cxn ang="0">
                    <a:pos x="85" y="295"/>
                  </a:cxn>
                  <a:cxn ang="0">
                    <a:pos x="89" y="286"/>
                  </a:cxn>
                  <a:cxn ang="0">
                    <a:pos x="89" y="185"/>
                  </a:cxn>
                  <a:cxn ang="0">
                    <a:pos x="90" y="179"/>
                  </a:cxn>
                  <a:cxn ang="0">
                    <a:pos x="94" y="179"/>
                  </a:cxn>
                  <a:cxn ang="0">
                    <a:pos x="100" y="181"/>
                  </a:cxn>
                  <a:cxn ang="0">
                    <a:pos x="100" y="286"/>
                  </a:cxn>
                  <a:cxn ang="0">
                    <a:pos x="101" y="292"/>
                  </a:cxn>
                  <a:cxn ang="0">
                    <a:pos x="109" y="299"/>
                  </a:cxn>
                  <a:cxn ang="0">
                    <a:pos x="114" y="301"/>
                  </a:cxn>
                  <a:cxn ang="0">
                    <a:pos x="125" y="295"/>
                  </a:cxn>
                  <a:cxn ang="0">
                    <a:pos x="129" y="286"/>
                  </a:cxn>
                  <a:cxn ang="0">
                    <a:pos x="129" y="174"/>
                  </a:cxn>
                  <a:cxn ang="0">
                    <a:pos x="136" y="167"/>
                  </a:cxn>
                  <a:cxn ang="0">
                    <a:pos x="150" y="152"/>
                  </a:cxn>
                  <a:cxn ang="0">
                    <a:pos x="156" y="143"/>
                  </a:cxn>
                  <a:cxn ang="0">
                    <a:pos x="163" y="125"/>
                  </a:cxn>
                  <a:cxn ang="0">
                    <a:pos x="165" y="119"/>
                  </a:cxn>
                  <a:cxn ang="0">
                    <a:pos x="161" y="107"/>
                  </a:cxn>
                  <a:cxn ang="0">
                    <a:pos x="158" y="94"/>
                  </a:cxn>
                </a:cxnLst>
                <a:rect l="0" t="0" r="r" b="b"/>
                <a:pathLst>
                  <a:path w="165" h="301">
                    <a:moveTo>
                      <a:pt x="158" y="94"/>
                    </a:moveTo>
                    <a:lnTo>
                      <a:pt x="158" y="94"/>
                    </a:lnTo>
                    <a:lnTo>
                      <a:pt x="147" y="78"/>
                    </a:lnTo>
                    <a:lnTo>
                      <a:pt x="141" y="69"/>
                    </a:lnTo>
                    <a:lnTo>
                      <a:pt x="134" y="63"/>
                    </a:lnTo>
                    <a:lnTo>
                      <a:pt x="134" y="63"/>
                    </a:lnTo>
                    <a:lnTo>
                      <a:pt x="130" y="61"/>
                    </a:lnTo>
                    <a:lnTo>
                      <a:pt x="130" y="60"/>
                    </a:lnTo>
                    <a:lnTo>
                      <a:pt x="130" y="60"/>
                    </a:lnTo>
                    <a:lnTo>
                      <a:pt x="123" y="58"/>
                    </a:lnTo>
                    <a:lnTo>
                      <a:pt x="116" y="56"/>
                    </a:lnTo>
                    <a:lnTo>
                      <a:pt x="100" y="54"/>
                    </a:lnTo>
                    <a:lnTo>
                      <a:pt x="81" y="56"/>
                    </a:lnTo>
                    <a:lnTo>
                      <a:pt x="67" y="58"/>
                    </a:lnTo>
                    <a:lnTo>
                      <a:pt x="67" y="58"/>
                    </a:lnTo>
                    <a:lnTo>
                      <a:pt x="63" y="58"/>
                    </a:lnTo>
                    <a:lnTo>
                      <a:pt x="61" y="58"/>
                    </a:lnTo>
                    <a:lnTo>
                      <a:pt x="61" y="58"/>
                    </a:lnTo>
                    <a:lnTo>
                      <a:pt x="61" y="58"/>
                    </a:lnTo>
                    <a:lnTo>
                      <a:pt x="61" y="58"/>
                    </a:lnTo>
                    <a:lnTo>
                      <a:pt x="47" y="58"/>
                    </a:lnTo>
                    <a:lnTo>
                      <a:pt x="34" y="56"/>
                    </a:lnTo>
                    <a:lnTo>
                      <a:pt x="34" y="56"/>
                    </a:lnTo>
                    <a:lnTo>
                      <a:pt x="27" y="40"/>
                    </a:lnTo>
                    <a:lnTo>
                      <a:pt x="23" y="25"/>
                    </a:lnTo>
                    <a:lnTo>
                      <a:pt x="23" y="23"/>
                    </a:lnTo>
                    <a:lnTo>
                      <a:pt x="20" y="2"/>
                    </a:lnTo>
                    <a:lnTo>
                      <a:pt x="20" y="2"/>
                    </a:lnTo>
                    <a:lnTo>
                      <a:pt x="18" y="0"/>
                    </a:lnTo>
                    <a:lnTo>
                      <a:pt x="14" y="0"/>
                    </a:lnTo>
                    <a:lnTo>
                      <a:pt x="14" y="0"/>
                    </a:lnTo>
                    <a:lnTo>
                      <a:pt x="12" y="2"/>
                    </a:lnTo>
                    <a:lnTo>
                      <a:pt x="12" y="3"/>
                    </a:lnTo>
                    <a:lnTo>
                      <a:pt x="14" y="14"/>
                    </a:lnTo>
                    <a:lnTo>
                      <a:pt x="14" y="14"/>
                    </a:lnTo>
                    <a:lnTo>
                      <a:pt x="9" y="14"/>
                    </a:lnTo>
                    <a:lnTo>
                      <a:pt x="3" y="18"/>
                    </a:lnTo>
                    <a:lnTo>
                      <a:pt x="2" y="22"/>
                    </a:lnTo>
                    <a:lnTo>
                      <a:pt x="0" y="29"/>
                    </a:lnTo>
                    <a:lnTo>
                      <a:pt x="0" y="29"/>
                    </a:lnTo>
                    <a:lnTo>
                      <a:pt x="3" y="45"/>
                    </a:lnTo>
                    <a:lnTo>
                      <a:pt x="11" y="60"/>
                    </a:lnTo>
                    <a:lnTo>
                      <a:pt x="11" y="60"/>
                    </a:lnTo>
                    <a:lnTo>
                      <a:pt x="14" y="70"/>
                    </a:lnTo>
                    <a:lnTo>
                      <a:pt x="16" y="74"/>
                    </a:lnTo>
                    <a:lnTo>
                      <a:pt x="22" y="76"/>
                    </a:lnTo>
                    <a:lnTo>
                      <a:pt x="22" y="76"/>
                    </a:lnTo>
                    <a:lnTo>
                      <a:pt x="40" y="81"/>
                    </a:lnTo>
                    <a:lnTo>
                      <a:pt x="49" y="83"/>
                    </a:lnTo>
                    <a:lnTo>
                      <a:pt x="60" y="83"/>
                    </a:lnTo>
                    <a:lnTo>
                      <a:pt x="60" y="92"/>
                    </a:lnTo>
                    <a:lnTo>
                      <a:pt x="60" y="92"/>
                    </a:lnTo>
                    <a:lnTo>
                      <a:pt x="60" y="181"/>
                    </a:lnTo>
                    <a:lnTo>
                      <a:pt x="60" y="286"/>
                    </a:lnTo>
                    <a:lnTo>
                      <a:pt x="60" y="286"/>
                    </a:lnTo>
                    <a:lnTo>
                      <a:pt x="61" y="292"/>
                    </a:lnTo>
                    <a:lnTo>
                      <a:pt x="63" y="295"/>
                    </a:lnTo>
                    <a:lnTo>
                      <a:pt x="69" y="299"/>
                    </a:lnTo>
                    <a:lnTo>
                      <a:pt x="74" y="301"/>
                    </a:lnTo>
                    <a:lnTo>
                      <a:pt x="74" y="301"/>
                    </a:lnTo>
                    <a:lnTo>
                      <a:pt x="80" y="299"/>
                    </a:lnTo>
                    <a:lnTo>
                      <a:pt x="85" y="295"/>
                    </a:lnTo>
                    <a:lnTo>
                      <a:pt x="89" y="292"/>
                    </a:lnTo>
                    <a:lnTo>
                      <a:pt x="89" y="286"/>
                    </a:lnTo>
                    <a:lnTo>
                      <a:pt x="89" y="185"/>
                    </a:lnTo>
                    <a:lnTo>
                      <a:pt x="89" y="185"/>
                    </a:lnTo>
                    <a:lnTo>
                      <a:pt x="90" y="181"/>
                    </a:lnTo>
                    <a:lnTo>
                      <a:pt x="90" y="179"/>
                    </a:lnTo>
                    <a:lnTo>
                      <a:pt x="94" y="179"/>
                    </a:lnTo>
                    <a:lnTo>
                      <a:pt x="94" y="179"/>
                    </a:lnTo>
                    <a:lnTo>
                      <a:pt x="98" y="179"/>
                    </a:lnTo>
                    <a:lnTo>
                      <a:pt x="100" y="181"/>
                    </a:lnTo>
                    <a:lnTo>
                      <a:pt x="100" y="185"/>
                    </a:lnTo>
                    <a:lnTo>
                      <a:pt x="100" y="286"/>
                    </a:lnTo>
                    <a:lnTo>
                      <a:pt x="100" y="286"/>
                    </a:lnTo>
                    <a:lnTo>
                      <a:pt x="101" y="292"/>
                    </a:lnTo>
                    <a:lnTo>
                      <a:pt x="103" y="295"/>
                    </a:lnTo>
                    <a:lnTo>
                      <a:pt x="109" y="299"/>
                    </a:lnTo>
                    <a:lnTo>
                      <a:pt x="114" y="301"/>
                    </a:lnTo>
                    <a:lnTo>
                      <a:pt x="114" y="301"/>
                    </a:lnTo>
                    <a:lnTo>
                      <a:pt x="119" y="299"/>
                    </a:lnTo>
                    <a:lnTo>
                      <a:pt x="125" y="295"/>
                    </a:lnTo>
                    <a:lnTo>
                      <a:pt x="127" y="292"/>
                    </a:lnTo>
                    <a:lnTo>
                      <a:pt x="129" y="286"/>
                    </a:lnTo>
                    <a:lnTo>
                      <a:pt x="129" y="188"/>
                    </a:lnTo>
                    <a:lnTo>
                      <a:pt x="129" y="174"/>
                    </a:lnTo>
                    <a:lnTo>
                      <a:pt x="129" y="174"/>
                    </a:lnTo>
                    <a:lnTo>
                      <a:pt x="136" y="167"/>
                    </a:lnTo>
                    <a:lnTo>
                      <a:pt x="143" y="159"/>
                    </a:lnTo>
                    <a:lnTo>
                      <a:pt x="150" y="152"/>
                    </a:lnTo>
                    <a:lnTo>
                      <a:pt x="156" y="143"/>
                    </a:lnTo>
                    <a:lnTo>
                      <a:pt x="156" y="143"/>
                    </a:lnTo>
                    <a:lnTo>
                      <a:pt x="161" y="130"/>
                    </a:lnTo>
                    <a:lnTo>
                      <a:pt x="163" y="125"/>
                    </a:lnTo>
                    <a:lnTo>
                      <a:pt x="165" y="119"/>
                    </a:lnTo>
                    <a:lnTo>
                      <a:pt x="165" y="119"/>
                    </a:lnTo>
                    <a:lnTo>
                      <a:pt x="165" y="112"/>
                    </a:lnTo>
                    <a:lnTo>
                      <a:pt x="161" y="107"/>
                    </a:lnTo>
                    <a:lnTo>
                      <a:pt x="158" y="94"/>
                    </a:lnTo>
                    <a:lnTo>
                      <a:pt x="158" y="94"/>
                    </a:ln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29" name="Freeform 74"/>
              <p:cNvSpPr>
                <a:spLocks/>
              </p:cNvSpPr>
              <p:nvPr/>
            </p:nvSpPr>
            <p:spPr bwMode="auto">
              <a:xfrm>
                <a:off x="3521609" y="897922"/>
                <a:ext cx="12458" cy="51909"/>
              </a:xfrm>
              <a:custGeom>
                <a:avLst/>
                <a:gdLst/>
                <a:ahLst/>
                <a:cxnLst>
                  <a:cxn ang="0">
                    <a:pos x="10" y="27"/>
                  </a:cxn>
                  <a:cxn ang="0">
                    <a:pos x="10" y="27"/>
                  </a:cxn>
                  <a:cxn ang="0">
                    <a:pos x="5" y="38"/>
                  </a:cxn>
                  <a:cxn ang="0">
                    <a:pos x="5" y="38"/>
                  </a:cxn>
                  <a:cxn ang="0">
                    <a:pos x="0" y="49"/>
                  </a:cxn>
                  <a:cxn ang="0">
                    <a:pos x="0" y="0"/>
                  </a:cxn>
                  <a:cxn ang="0">
                    <a:pos x="0" y="0"/>
                  </a:cxn>
                  <a:cxn ang="0">
                    <a:pos x="7" y="13"/>
                  </a:cxn>
                  <a:cxn ang="0">
                    <a:pos x="12" y="26"/>
                  </a:cxn>
                  <a:cxn ang="0">
                    <a:pos x="12" y="26"/>
                  </a:cxn>
                  <a:cxn ang="0">
                    <a:pos x="10" y="27"/>
                  </a:cxn>
                  <a:cxn ang="0">
                    <a:pos x="10" y="27"/>
                  </a:cxn>
                </a:cxnLst>
                <a:rect l="0" t="0" r="r" b="b"/>
                <a:pathLst>
                  <a:path w="12" h="49">
                    <a:moveTo>
                      <a:pt x="10" y="27"/>
                    </a:moveTo>
                    <a:lnTo>
                      <a:pt x="10" y="27"/>
                    </a:lnTo>
                    <a:lnTo>
                      <a:pt x="5" y="38"/>
                    </a:lnTo>
                    <a:lnTo>
                      <a:pt x="5" y="38"/>
                    </a:lnTo>
                    <a:lnTo>
                      <a:pt x="0" y="49"/>
                    </a:lnTo>
                    <a:lnTo>
                      <a:pt x="0" y="0"/>
                    </a:lnTo>
                    <a:lnTo>
                      <a:pt x="0" y="0"/>
                    </a:lnTo>
                    <a:lnTo>
                      <a:pt x="7" y="13"/>
                    </a:lnTo>
                    <a:lnTo>
                      <a:pt x="12" y="26"/>
                    </a:lnTo>
                    <a:lnTo>
                      <a:pt x="12" y="26"/>
                    </a:lnTo>
                    <a:lnTo>
                      <a:pt x="10" y="27"/>
                    </a:lnTo>
                    <a:lnTo>
                      <a:pt x="10" y="27"/>
                    </a:ln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30" name="Line 75"/>
              <p:cNvSpPr>
                <a:spLocks noChangeShapeType="1"/>
              </p:cNvSpPr>
              <p:nvPr/>
            </p:nvSpPr>
            <p:spPr bwMode="auto">
              <a:xfrm>
                <a:off x="3534067" y="924914"/>
                <a:ext cx="2077" cy="2077"/>
              </a:xfrm>
              <a:prstGeom prst="line">
                <a:avLst/>
              </a:pr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grpSp>
    </p:spTree>
    <p:extLst>
      <p:ext uri="{BB962C8B-B14F-4D97-AF65-F5344CB8AC3E}">
        <p14:creationId xmlns:p14="http://schemas.microsoft.com/office/powerpoint/2010/main" val="3619858957"/>
      </p:ext>
    </p:extLst>
  </p:cSld>
  <p:clrMapOvr>
    <a:masterClrMapping/>
  </p:clrMapOvr>
  <mc:AlternateContent xmlns:mc="http://schemas.openxmlformats.org/markup-compatibility/2006" xmlns:p14="http://schemas.microsoft.com/office/powerpoint/2010/main">
    <mc:Choice Requires="p14">
      <p:transition spd="slow" p14:dur="85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1"/>
          <p:cNvSpPr txBox="1"/>
          <p:nvPr/>
        </p:nvSpPr>
        <p:spPr>
          <a:xfrm>
            <a:off x="442401" y="365671"/>
            <a:ext cx="2691442" cy="777136"/>
          </a:xfrm>
          <a:prstGeom prst="rect">
            <a:avLst/>
          </a:prstGeom>
          <a:noFill/>
        </p:spPr>
        <p:txBody>
          <a:bodyPr wrap="none" lIns="0" tIns="0" rIns="0" rtlCol="0">
            <a:spAutoFit/>
          </a:bodyPr>
          <a:lstStyle/>
          <a:p>
            <a:pPr>
              <a:lnSpc>
                <a:spcPts val="3810"/>
              </a:lnSpc>
            </a:pP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2.5</a:t>
            </a:r>
            <a:r>
              <a:rPr lang="en-US" altLang="zh-CN" sz="2963" dirty="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竞争分析</a:t>
            </a:r>
          </a:p>
          <a:p>
            <a:pPr>
              <a:lnSpc>
                <a:spcPts val="1905"/>
              </a:lnSpc>
            </a:pP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COMPETITOR</a:t>
            </a:r>
            <a:r>
              <a:rPr lang="en-US" altLang="zh-CN" sz="1905" dirty="0">
                <a:latin typeface="Century Gothic" panose="020B0502020202020204" pitchFamily="34" charset="0"/>
                <a:ea typeface="微软雅黑" panose="020B0503020204020204" pitchFamily="18" charset="-122"/>
                <a:cs typeface="微软雅黑" panose="020B0503020204020204" pitchFamily="18" charset="-122"/>
              </a:rPr>
              <a:t> </a:t>
            </a: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ANALYSIS</a:t>
            </a:r>
          </a:p>
        </p:txBody>
      </p:sp>
      <p:grpSp>
        <p:nvGrpSpPr>
          <p:cNvPr id="62" name="组合 61"/>
          <p:cNvGrpSpPr/>
          <p:nvPr/>
        </p:nvGrpSpPr>
        <p:grpSpPr>
          <a:xfrm>
            <a:off x="571462" y="1696515"/>
            <a:ext cx="11049077" cy="4367410"/>
            <a:chOff x="571462" y="1696515"/>
            <a:chExt cx="11049077" cy="4367410"/>
          </a:xfrm>
        </p:grpSpPr>
        <p:cxnSp>
          <p:nvCxnSpPr>
            <p:cNvPr id="3" name="Straight Connector 47"/>
            <p:cNvCxnSpPr/>
            <p:nvPr/>
          </p:nvCxnSpPr>
          <p:spPr>
            <a:xfrm>
              <a:off x="571462" y="3077278"/>
              <a:ext cx="11049077" cy="2117"/>
            </a:xfrm>
            <a:prstGeom prst="line">
              <a:avLst/>
            </a:prstGeom>
            <a:ln>
              <a:solidFill>
                <a:srgbClr val="1941B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 name="Oval 65"/>
            <p:cNvSpPr/>
            <p:nvPr/>
          </p:nvSpPr>
          <p:spPr>
            <a:xfrm>
              <a:off x="9620275" y="2306728"/>
              <a:ext cx="1541098" cy="1541099"/>
            </a:xfrm>
            <a:prstGeom prst="ellipse">
              <a:avLst/>
            </a:prstGeom>
            <a:solidFill>
              <a:schemeClr val="bg1"/>
            </a:solidFill>
            <a:ln w="3175">
              <a:solidFill>
                <a:srgbClr val="1941B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50000"/>
                  </a:schemeClr>
                </a:solidFill>
              </a:endParaRPr>
            </a:p>
          </p:txBody>
        </p:sp>
        <p:sp>
          <p:nvSpPr>
            <p:cNvPr id="6" name="Oval 51"/>
            <p:cNvSpPr/>
            <p:nvPr/>
          </p:nvSpPr>
          <p:spPr>
            <a:xfrm>
              <a:off x="9724626" y="2401063"/>
              <a:ext cx="1352429" cy="1352429"/>
            </a:xfrm>
            <a:prstGeom prst="ellipse">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50000"/>
                  </a:schemeClr>
                </a:solidFill>
              </a:endParaRPr>
            </a:p>
          </p:txBody>
        </p:sp>
        <p:sp>
          <p:nvSpPr>
            <p:cNvPr id="11" name="Rectangle 61"/>
            <p:cNvSpPr/>
            <p:nvPr/>
          </p:nvSpPr>
          <p:spPr>
            <a:xfrm>
              <a:off x="9334523" y="5048261"/>
              <a:ext cx="2190765" cy="1015663"/>
            </a:xfrm>
            <a:prstGeom prst="rect">
              <a:avLst/>
            </a:prstGeom>
          </p:spPr>
          <p:txBody>
            <a:bodyPr wrap="square">
              <a:spAutoFit/>
            </a:bodyPr>
            <a:lstStyle/>
            <a:p>
              <a:pPr algn="ctr"/>
              <a:r>
                <a:rPr lang="ms-MY" sz="1200" dirty="0">
                  <a:solidFill>
                    <a:schemeClr val="bg2">
                      <a:lumMod val="50000"/>
                    </a:schemeClr>
                  </a:solidFill>
                  <a:latin typeface="Open Sans Light" pitchFamily="34" charset="0"/>
                  <a:ea typeface="Open Sans Light" pitchFamily="34" charset="0"/>
                  <a:cs typeface="Open Sans Light" pitchFamily="34" charset="0"/>
                </a:rPr>
                <a:t>Praesent sodales odio sit amet odio tristi Praesent sodales odio sit amet odio tristi </a:t>
              </a:r>
              <a:r>
                <a:rPr lang="ms-MY" sz="1200" dirty="0" smtClean="0">
                  <a:solidFill>
                    <a:schemeClr val="bg2">
                      <a:lumMod val="50000"/>
                    </a:schemeClr>
                  </a:solidFill>
                  <a:latin typeface="Open Sans Light" pitchFamily="34" charset="0"/>
                  <a:ea typeface="Open Sans Light" pitchFamily="34" charset="0"/>
                  <a:cs typeface="Open Sans Light" pitchFamily="34" charset="0"/>
                </a:rPr>
                <a:t>dolor </a:t>
              </a:r>
              <a:r>
                <a:rPr lang="ms-MY" sz="1200" dirty="0">
                  <a:solidFill>
                    <a:schemeClr val="bg2">
                      <a:lumMod val="50000"/>
                    </a:schemeClr>
                  </a:solidFill>
                  <a:latin typeface="Open Sans Light" pitchFamily="34" charset="0"/>
                  <a:ea typeface="Open Sans Light" pitchFamily="34" charset="0"/>
                  <a:cs typeface="Open Sans Light" pitchFamily="34" charset="0"/>
                </a:rPr>
                <a:t>sit amet consectetur adipiscing</a:t>
              </a:r>
              <a:endParaRPr lang="en-US" sz="1200" dirty="0">
                <a:solidFill>
                  <a:schemeClr val="bg2">
                    <a:lumMod val="50000"/>
                  </a:schemeClr>
                </a:solidFill>
                <a:latin typeface="Open Sans Light" pitchFamily="34" charset="0"/>
                <a:ea typeface="Open Sans Light" pitchFamily="34" charset="0"/>
                <a:cs typeface="Open Sans Light" pitchFamily="34" charset="0"/>
              </a:endParaRPr>
            </a:p>
          </p:txBody>
        </p:sp>
        <p:sp>
          <p:nvSpPr>
            <p:cNvPr id="12" name="Rectangle 62"/>
            <p:cNvSpPr/>
            <p:nvPr/>
          </p:nvSpPr>
          <p:spPr>
            <a:xfrm>
              <a:off x="9801821" y="4572008"/>
              <a:ext cx="1210588" cy="400110"/>
            </a:xfrm>
            <a:prstGeom prst="rect">
              <a:avLst/>
            </a:prstGeom>
          </p:spPr>
          <p:txBody>
            <a:bodyPr wrap="none">
              <a:spAutoFit/>
            </a:bodyPr>
            <a:lstStyle/>
            <a:p>
              <a:pPr algn="r"/>
              <a:r>
                <a:rPr lang="zh-CN" altLang="en-US" sz="2000" dirty="0">
                  <a:solidFill>
                    <a:schemeClr val="bg2">
                      <a:lumMod val="50000"/>
                    </a:schemeClr>
                  </a:solidFill>
                  <a:latin typeface="Century Gothic" panose="020B0502020202020204" pitchFamily="34" charset="0"/>
                </a:rPr>
                <a:t>竞争对手</a:t>
              </a:r>
            </a:p>
          </p:txBody>
        </p:sp>
        <p:grpSp>
          <p:nvGrpSpPr>
            <p:cNvPr id="8" name="Group 43"/>
            <p:cNvGrpSpPr/>
            <p:nvPr/>
          </p:nvGrpSpPr>
          <p:grpSpPr>
            <a:xfrm>
              <a:off x="10200900" y="2637005"/>
              <a:ext cx="508483" cy="739381"/>
              <a:chOff x="4593571" y="3077031"/>
              <a:chExt cx="252168" cy="366676"/>
            </a:xfrm>
            <a:solidFill>
              <a:schemeClr val="bg1"/>
            </a:solidFill>
          </p:grpSpPr>
          <p:sp>
            <p:nvSpPr>
              <p:cNvPr id="9" name="AutoShape 30"/>
              <p:cNvSpPr>
                <a:spLocks/>
              </p:cNvSpPr>
              <p:nvPr/>
            </p:nvSpPr>
            <p:spPr bwMode="auto">
              <a:xfrm>
                <a:off x="4593571" y="3077031"/>
                <a:ext cx="252168" cy="366676"/>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10" name="AutoShape 31"/>
              <p:cNvSpPr>
                <a:spLocks/>
              </p:cNvSpPr>
              <p:nvPr/>
            </p:nvSpPr>
            <p:spPr bwMode="auto">
              <a:xfrm>
                <a:off x="4639875" y="3237219"/>
                <a:ext cx="162063" cy="131403"/>
              </a:xfrm>
              <a:custGeom>
                <a:avLst/>
                <a:gdLst>
                  <a:gd name="T0" fmla="*/ 10641 w 21282"/>
                  <a:gd name="T1" fmla="*/ 10800 h 21600"/>
                  <a:gd name="T2" fmla="*/ 10641 w 21282"/>
                  <a:gd name="T3" fmla="*/ 10800 h 21600"/>
                  <a:gd name="T4" fmla="*/ 10641 w 21282"/>
                  <a:gd name="T5" fmla="*/ 10800 h 21600"/>
                  <a:gd name="T6" fmla="*/ 10641 w 21282"/>
                  <a:gd name="T7" fmla="*/ 10800 h 21600"/>
                </a:gdLst>
                <a:ahLst/>
                <a:cxnLst>
                  <a:cxn ang="0">
                    <a:pos x="T0" y="T1"/>
                  </a:cxn>
                  <a:cxn ang="0">
                    <a:pos x="T2" y="T3"/>
                  </a:cxn>
                  <a:cxn ang="0">
                    <a:pos x="T4" y="T5"/>
                  </a:cxn>
                  <a:cxn ang="0">
                    <a:pos x="T6" y="T7"/>
                  </a:cxn>
                </a:cxnLst>
                <a:rect l="0" t="0" r="r" b="b"/>
                <a:pathLst>
                  <a:path w="21282" h="21600">
                    <a:moveTo>
                      <a:pt x="20698" y="5891"/>
                    </a:moveTo>
                    <a:lnTo>
                      <a:pt x="19424" y="7749"/>
                    </a:lnTo>
                    <a:cubicBezTo>
                      <a:pt x="17846" y="10064"/>
                      <a:pt x="16352" y="12259"/>
                      <a:pt x="12365" y="14784"/>
                    </a:cubicBezTo>
                    <a:cubicBezTo>
                      <a:pt x="11794" y="12631"/>
                      <a:pt x="11275" y="10259"/>
                      <a:pt x="11275" y="6631"/>
                    </a:cubicBezTo>
                    <a:lnTo>
                      <a:pt x="11275" y="3408"/>
                    </a:lnTo>
                    <a:lnTo>
                      <a:pt x="9000" y="7893"/>
                    </a:lnTo>
                    <a:cubicBezTo>
                      <a:pt x="8233" y="9421"/>
                      <a:pt x="7598" y="10690"/>
                      <a:pt x="6649" y="12373"/>
                    </a:cubicBezTo>
                    <a:cubicBezTo>
                      <a:pt x="5211" y="8296"/>
                      <a:pt x="4195" y="5281"/>
                      <a:pt x="3422" y="2545"/>
                    </a:cubicBezTo>
                    <a:lnTo>
                      <a:pt x="2705" y="0"/>
                    </a:lnTo>
                    <a:lnTo>
                      <a:pt x="1926" y="2847"/>
                    </a:lnTo>
                    <a:cubicBezTo>
                      <a:pt x="936" y="6469"/>
                      <a:pt x="0" y="9891"/>
                      <a:pt x="0" y="18771"/>
                    </a:cubicBezTo>
                    <a:cubicBezTo>
                      <a:pt x="0" y="19292"/>
                      <a:pt x="333" y="19714"/>
                      <a:pt x="749" y="19714"/>
                    </a:cubicBezTo>
                    <a:cubicBezTo>
                      <a:pt x="1162" y="19714"/>
                      <a:pt x="1499" y="19292"/>
                      <a:pt x="1499" y="18771"/>
                    </a:cubicBezTo>
                    <a:cubicBezTo>
                      <a:pt x="1499" y="11964"/>
                      <a:pt x="2037" y="8594"/>
                      <a:pt x="2758" y="5681"/>
                    </a:cubicBezTo>
                    <a:cubicBezTo>
                      <a:pt x="3537" y="8174"/>
                      <a:pt x="4520" y="11009"/>
                      <a:pt x="5812" y="14638"/>
                    </a:cubicBezTo>
                    <a:lnTo>
                      <a:pt x="6339" y="16117"/>
                    </a:lnTo>
                    <a:lnTo>
                      <a:pt x="7100" y="14811"/>
                    </a:lnTo>
                    <a:cubicBezTo>
                      <a:pt x="8344" y="12681"/>
                      <a:pt x="9085" y="11248"/>
                      <a:pt x="9896" y="9638"/>
                    </a:cubicBezTo>
                    <a:cubicBezTo>
                      <a:pt x="10133" y="12428"/>
                      <a:pt x="10681" y="14428"/>
                      <a:pt x="11223" y="16408"/>
                    </a:cubicBezTo>
                    <a:lnTo>
                      <a:pt x="11495" y="17404"/>
                    </a:lnTo>
                    <a:lnTo>
                      <a:pt x="12253" y="16953"/>
                    </a:lnTo>
                    <a:cubicBezTo>
                      <a:pt x="16306" y="14531"/>
                      <a:pt x="18203" y="12327"/>
                      <a:pt x="19708" y="10211"/>
                    </a:cubicBezTo>
                    <a:cubicBezTo>
                      <a:pt x="19942" y="13727"/>
                      <a:pt x="19573" y="17574"/>
                      <a:pt x="18698" y="20305"/>
                    </a:cubicBezTo>
                    <a:cubicBezTo>
                      <a:pt x="18543" y="20787"/>
                      <a:pt x="18730" y="21336"/>
                      <a:pt x="19114" y="21531"/>
                    </a:cubicBezTo>
                    <a:cubicBezTo>
                      <a:pt x="19204" y="21577"/>
                      <a:pt x="19301" y="21599"/>
                      <a:pt x="19395" y="21599"/>
                    </a:cubicBezTo>
                    <a:cubicBezTo>
                      <a:pt x="19690" y="21599"/>
                      <a:pt x="19972" y="21377"/>
                      <a:pt x="20089" y="21008"/>
                    </a:cubicBezTo>
                    <a:cubicBezTo>
                      <a:pt x="21251" y="17380"/>
                      <a:pt x="21600" y="12213"/>
                      <a:pt x="20976" y="7841"/>
                    </a:cubicBezTo>
                    <a:cubicBezTo>
                      <a:pt x="20976" y="7841"/>
                      <a:pt x="20698" y="5891"/>
                      <a:pt x="20698" y="5891"/>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grpSp>
        <p:sp>
          <p:nvSpPr>
            <p:cNvPr id="14" name="Oval 64"/>
            <p:cNvSpPr/>
            <p:nvPr/>
          </p:nvSpPr>
          <p:spPr>
            <a:xfrm>
              <a:off x="3524232" y="2306728"/>
              <a:ext cx="1541098" cy="1541099"/>
            </a:xfrm>
            <a:prstGeom prst="ellipse">
              <a:avLst/>
            </a:prstGeom>
            <a:solidFill>
              <a:schemeClr val="bg1"/>
            </a:solidFill>
            <a:ln w="3175">
              <a:solidFill>
                <a:srgbClr val="1941B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50000"/>
                  </a:schemeClr>
                </a:solidFill>
              </a:endParaRPr>
            </a:p>
          </p:txBody>
        </p:sp>
        <p:sp>
          <p:nvSpPr>
            <p:cNvPr id="15" name="Oval 49"/>
            <p:cNvSpPr/>
            <p:nvPr/>
          </p:nvSpPr>
          <p:spPr>
            <a:xfrm>
              <a:off x="3628583" y="2401063"/>
              <a:ext cx="1352429" cy="1352429"/>
            </a:xfrm>
            <a:prstGeom prst="ellipse">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50000"/>
                  </a:schemeClr>
                </a:solidFill>
              </a:endParaRPr>
            </a:p>
          </p:txBody>
        </p:sp>
        <p:sp>
          <p:nvSpPr>
            <p:cNvPr id="22" name="Rectangle 57"/>
            <p:cNvSpPr/>
            <p:nvPr/>
          </p:nvSpPr>
          <p:spPr>
            <a:xfrm>
              <a:off x="3238480" y="5048261"/>
              <a:ext cx="2190765" cy="1015663"/>
            </a:xfrm>
            <a:prstGeom prst="rect">
              <a:avLst/>
            </a:prstGeom>
          </p:spPr>
          <p:txBody>
            <a:bodyPr wrap="square">
              <a:spAutoFit/>
            </a:bodyPr>
            <a:lstStyle/>
            <a:p>
              <a:pPr algn="ctr"/>
              <a:r>
                <a:rPr lang="ms-MY" sz="1200" dirty="0">
                  <a:solidFill>
                    <a:schemeClr val="bg2">
                      <a:lumMod val="50000"/>
                    </a:schemeClr>
                  </a:solidFill>
                  <a:latin typeface="Open Sans Light" pitchFamily="34" charset="0"/>
                  <a:ea typeface="Open Sans Light" pitchFamily="34" charset="0"/>
                  <a:cs typeface="Open Sans Light" pitchFamily="34" charset="0"/>
                </a:rPr>
                <a:t>Praesent sodales odio sit amet odio tristi Praesent sodales odio sit amet odio tristi </a:t>
              </a:r>
              <a:r>
                <a:rPr lang="ms-MY" sz="1200" dirty="0" smtClean="0">
                  <a:solidFill>
                    <a:schemeClr val="bg2">
                      <a:lumMod val="50000"/>
                    </a:schemeClr>
                  </a:solidFill>
                  <a:latin typeface="Open Sans Light" pitchFamily="34" charset="0"/>
                  <a:ea typeface="Open Sans Light" pitchFamily="34" charset="0"/>
                  <a:cs typeface="Open Sans Light" pitchFamily="34" charset="0"/>
                </a:rPr>
                <a:t>dolor </a:t>
              </a:r>
              <a:r>
                <a:rPr lang="ms-MY" sz="1200" dirty="0">
                  <a:solidFill>
                    <a:schemeClr val="bg2">
                      <a:lumMod val="50000"/>
                    </a:schemeClr>
                  </a:solidFill>
                  <a:latin typeface="Open Sans Light" pitchFamily="34" charset="0"/>
                  <a:ea typeface="Open Sans Light" pitchFamily="34" charset="0"/>
                  <a:cs typeface="Open Sans Light" pitchFamily="34" charset="0"/>
                </a:rPr>
                <a:t>sit amet consectetur adipiscing</a:t>
              </a:r>
              <a:endParaRPr lang="en-US" sz="1200" dirty="0">
                <a:solidFill>
                  <a:schemeClr val="bg2">
                    <a:lumMod val="50000"/>
                  </a:schemeClr>
                </a:solidFill>
                <a:latin typeface="Open Sans Light" pitchFamily="34" charset="0"/>
                <a:ea typeface="Open Sans Light" pitchFamily="34" charset="0"/>
                <a:cs typeface="Open Sans Light" pitchFamily="34" charset="0"/>
              </a:endParaRPr>
            </a:p>
          </p:txBody>
        </p:sp>
        <p:sp>
          <p:nvSpPr>
            <p:cNvPr id="24" name="Rectangle 58"/>
            <p:cNvSpPr/>
            <p:nvPr/>
          </p:nvSpPr>
          <p:spPr>
            <a:xfrm>
              <a:off x="3705778" y="4572008"/>
              <a:ext cx="1210588" cy="400110"/>
            </a:xfrm>
            <a:prstGeom prst="rect">
              <a:avLst/>
            </a:prstGeom>
          </p:spPr>
          <p:txBody>
            <a:bodyPr wrap="none">
              <a:spAutoFit/>
            </a:bodyPr>
            <a:lstStyle/>
            <a:p>
              <a:pPr algn="r"/>
              <a:r>
                <a:rPr lang="zh-CN" altLang="en-US" sz="2000" dirty="0">
                  <a:solidFill>
                    <a:schemeClr val="bg2">
                      <a:lumMod val="50000"/>
                    </a:schemeClr>
                  </a:solidFill>
                  <a:latin typeface="Century Gothic" panose="020B0502020202020204" pitchFamily="34" charset="0"/>
                </a:rPr>
                <a:t>竞争对手</a:t>
              </a:r>
            </a:p>
          </p:txBody>
        </p:sp>
        <p:grpSp>
          <p:nvGrpSpPr>
            <p:cNvPr id="17" name="Group 45"/>
            <p:cNvGrpSpPr/>
            <p:nvPr/>
          </p:nvGrpSpPr>
          <p:grpSpPr>
            <a:xfrm>
              <a:off x="3970709" y="2637004"/>
              <a:ext cx="738120" cy="739387"/>
              <a:chOff x="3071802" y="3077031"/>
              <a:chExt cx="366050" cy="366677"/>
            </a:xfrm>
            <a:solidFill>
              <a:schemeClr val="bg1"/>
            </a:solidFill>
          </p:grpSpPr>
          <p:sp>
            <p:nvSpPr>
              <p:cNvPr id="18" name="AutoShape 33"/>
              <p:cNvSpPr>
                <a:spLocks/>
              </p:cNvSpPr>
              <p:nvPr/>
            </p:nvSpPr>
            <p:spPr bwMode="auto">
              <a:xfrm>
                <a:off x="3071802" y="3214692"/>
                <a:ext cx="366050" cy="229016"/>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19" name="AutoShape 34"/>
              <p:cNvSpPr>
                <a:spLocks/>
              </p:cNvSpPr>
              <p:nvPr/>
            </p:nvSpPr>
            <p:spPr bwMode="auto">
              <a:xfrm>
                <a:off x="3163160" y="3123336"/>
                <a:ext cx="26281" cy="8572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20" name="AutoShape 35"/>
              <p:cNvSpPr>
                <a:spLocks/>
              </p:cNvSpPr>
              <p:nvPr/>
            </p:nvSpPr>
            <p:spPr bwMode="auto">
              <a:xfrm>
                <a:off x="3300820" y="3123336"/>
                <a:ext cx="25655" cy="8572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21" name="AutoShape 36"/>
              <p:cNvSpPr>
                <a:spLocks/>
              </p:cNvSpPr>
              <p:nvPr/>
            </p:nvSpPr>
            <p:spPr bwMode="auto">
              <a:xfrm>
                <a:off x="3243253" y="3077031"/>
                <a:ext cx="26281" cy="86350"/>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grpSp>
        <p:sp>
          <p:nvSpPr>
            <p:cNvPr id="26" name="Oval 63"/>
            <p:cNvSpPr/>
            <p:nvPr/>
          </p:nvSpPr>
          <p:spPr>
            <a:xfrm>
              <a:off x="1143882" y="2306728"/>
              <a:ext cx="1541098" cy="1541099"/>
            </a:xfrm>
            <a:prstGeom prst="ellipse">
              <a:avLst/>
            </a:prstGeom>
            <a:solidFill>
              <a:schemeClr val="bg1"/>
            </a:solidFill>
            <a:ln w="3175">
              <a:solidFill>
                <a:srgbClr val="1941B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50000"/>
                  </a:schemeClr>
                </a:solidFill>
              </a:endParaRPr>
            </a:p>
          </p:txBody>
        </p:sp>
        <p:sp>
          <p:nvSpPr>
            <p:cNvPr id="27" name="Oval 48"/>
            <p:cNvSpPr/>
            <p:nvPr/>
          </p:nvSpPr>
          <p:spPr>
            <a:xfrm>
              <a:off x="1247317" y="2401063"/>
              <a:ext cx="1352429" cy="1352429"/>
            </a:xfrm>
            <a:prstGeom prst="ellipse">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lumMod val="50000"/>
                  </a:schemeClr>
                </a:solidFill>
              </a:endParaRPr>
            </a:p>
          </p:txBody>
        </p:sp>
        <p:sp>
          <p:nvSpPr>
            <p:cNvPr id="36" name="Rectangle 55"/>
            <p:cNvSpPr/>
            <p:nvPr/>
          </p:nvSpPr>
          <p:spPr>
            <a:xfrm>
              <a:off x="857214" y="5048261"/>
              <a:ext cx="2190765" cy="1015663"/>
            </a:xfrm>
            <a:prstGeom prst="rect">
              <a:avLst/>
            </a:prstGeom>
          </p:spPr>
          <p:txBody>
            <a:bodyPr wrap="square">
              <a:spAutoFit/>
            </a:bodyPr>
            <a:lstStyle/>
            <a:p>
              <a:pPr algn="ctr"/>
              <a:r>
                <a:rPr lang="ms-MY" sz="1200" dirty="0">
                  <a:solidFill>
                    <a:schemeClr val="bg2">
                      <a:lumMod val="50000"/>
                    </a:schemeClr>
                  </a:solidFill>
                  <a:latin typeface="Open Sans Light" pitchFamily="34" charset="0"/>
                  <a:ea typeface="Open Sans Light" pitchFamily="34" charset="0"/>
                  <a:cs typeface="Open Sans Light" pitchFamily="34" charset="0"/>
                </a:rPr>
                <a:t>Praesent sodales odio sit amet odio tristi Praesent sodales odio sit amet odio tristi </a:t>
              </a:r>
              <a:r>
                <a:rPr lang="ms-MY" sz="1200" dirty="0" smtClean="0">
                  <a:solidFill>
                    <a:schemeClr val="bg2">
                      <a:lumMod val="50000"/>
                    </a:schemeClr>
                  </a:solidFill>
                  <a:latin typeface="Open Sans Light" pitchFamily="34" charset="0"/>
                  <a:ea typeface="Open Sans Light" pitchFamily="34" charset="0"/>
                  <a:cs typeface="Open Sans Light" pitchFamily="34" charset="0"/>
                </a:rPr>
                <a:t>dolor </a:t>
              </a:r>
              <a:r>
                <a:rPr lang="ms-MY" sz="1200" dirty="0">
                  <a:solidFill>
                    <a:schemeClr val="bg2">
                      <a:lumMod val="50000"/>
                    </a:schemeClr>
                  </a:solidFill>
                  <a:latin typeface="Open Sans Light" pitchFamily="34" charset="0"/>
                  <a:ea typeface="Open Sans Light" pitchFamily="34" charset="0"/>
                  <a:cs typeface="Open Sans Light" pitchFamily="34" charset="0"/>
                </a:rPr>
                <a:t>sit amet consectetur adipiscing</a:t>
              </a:r>
              <a:endParaRPr lang="en-US" sz="1200" dirty="0">
                <a:solidFill>
                  <a:schemeClr val="bg2">
                    <a:lumMod val="50000"/>
                  </a:schemeClr>
                </a:solidFill>
                <a:latin typeface="Open Sans Light" pitchFamily="34" charset="0"/>
                <a:ea typeface="Open Sans Light" pitchFamily="34" charset="0"/>
                <a:cs typeface="Open Sans Light" pitchFamily="34" charset="0"/>
              </a:endParaRPr>
            </a:p>
          </p:txBody>
        </p:sp>
        <p:sp>
          <p:nvSpPr>
            <p:cNvPr id="37" name="Rectangle 56"/>
            <p:cNvSpPr/>
            <p:nvPr/>
          </p:nvSpPr>
          <p:spPr>
            <a:xfrm>
              <a:off x="1333061" y="4572008"/>
              <a:ext cx="1210588" cy="400110"/>
            </a:xfrm>
            <a:prstGeom prst="rect">
              <a:avLst/>
            </a:prstGeom>
          </p:spPr>
          <p:txBody>
            <a:bodyPr wrap="none">
              <a:spAutoFit/>
            </a:bodyPr>
            <a:lstStyle/>
            <a:p>
              <a:pPr algn="r"/>
              <a:r>
                <a:rPr lang="zh-CN" altLang="en-US" sz="2000" dirty="0">
                  <a:solidFill>
                    <a:schemeClr val="bg2">
                      <a:lumMod val="50000"/>
                    </a:schemeClr>
                  </a:solidFill>
                  <a:latin typeface="Century Gothic" panose="020B0502020202020204" pitchFamily="34" charset="0"/>
                </a:rPr>
                <a:t>竞争对手</a:t>
              </a:r>
            </a:p>
          </p:txBody>
        </p:sp>
        <p:grpSp>
          <p:nvGrpSpPr>
            <p:cNvPr id="29" name="Group 46"/>
            <p:cNvGrpSpPr/>
            <p:nvPr/>
          </p:nvGrpSpPr>
          <p:grpSpPr>
            <a:xfrm>
              <a:off x="1589443" y="2732256"/>
              <a:ext cx="738123" cy="739381"/>
              <a:chOff x="2339702" y="3077032"/>
              <a:chExt cx="366051" cy="366676"/>
            </a:xfrm>
            <a:solidFill>
              <a:schemeClr val="bg1"/>
            </a:solidFill>
          </p:grpSpPr>
          <p:sp>
            <p:nvSpPr>
              <p:cNvPr id="30" name="AutoShape 37"/>
              <p:cNvSpPr>
                <a:spLocks/>
              </p:cNvSpPr>
              <p:nvPr/>
            </p:nvSpPr>
            <p:spPr bwMode="auto">
              <a:xfrm>
                <a:off x="2339702" y="3111446"/>
                <a:ext cx="333513" cy="33226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31" name="AutoShape 38"/>
              <p:cNvSpPr>
                <a:spLocks/>
              </p:cNvSpPr>
              <p:nvPr/>
            </p:nvSpPr>
            <p:spPr bwMode="auto">
              <a:xfrm>
                <a:off x="2499888" y="3260370"/>
                <a:ext cx="56941" cy="575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32" name="AutoShape 39"/>
              <p:cNvSpPr>
                <a:spLocks/>
              </p:cNvSpPr>
              <p:nvPr/>
            </p:nvSpPr>
            <p:spPr bwMode="auto">
              <a:xfrm>
                <a:off x="2648812" y="3077032"/>
                <a:ext cx="56941" cy="575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33" name="AutoShape 40"/>
              <p:cNvSpPr>
                <a:spLocks/>
              </p:cNvSpPr>
              <p:nvPr/>
            </p:nvSpPr>
            <p:spPr bwMode="auto">
              <a:xfrm>
                <a:off x="2431056" y="3249107"/>
                <a:ext cx="45678" cy="456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34" name="AutoShape 41"/>
              <p:cNvSpPr>
                <a:spLocks/>
              </p:cNvSpPr>
              <p:nvPr/>
            </p:nvSpPr>
            <p:spPr bwMode="auto">
              <a:xfrm>
                <a:off x="2476734" y="3329200"/>
                <a:ext cx="23152" cy="225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35" name="AutoShape 42"/>
              <p:cNvSpPr>
                <a:spLocks/>
              </p:cNvSpPr>
              <p:nvPr/>
            </p:nvSpPr>
            <p:spPr bwMode="auto">
              <a:xfrm>
                <a:off x="2660073" y="3157125"/>
                <a:ext cx="22526" cy="231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grpSp>
        <p:sp>
          <p:nvSpPr>
            <p:cNvPr id="39" name="Oval 66"/>
            <p:cNvSpPr/>
            <p:nvPr/>
          </p:nvSpPr>
          <p:spPr>
            <a:xfrm>
              <a:off x="5978358" y="1696515"/>
              <a:ext cx="2761525" cy="2761526"/>
            </a:xfrm>
            <a:prstGeom prst="ellipse">
              <a:avLst/>
            </a:prstGeom>
            <a:solidFill>
              <a:schemeClr val="bg1"/>
            </a:solidFill>
            <a:ln w="3175">
              <a:solidFill>
                <a:srgbClr val="1941B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lumMod val="50000"/>
                  </a:schemeClr>
                </a:solidFill>
              </a:endParaRPr>
            </a:p>
          </p:txBody>
        </p:sp>
        <p:sp>
          <p:nvSpPr>
            <p:cNvPr id="40" name="Oval 50"/>
            <p:cNvSpPr/>
            <p:nvPr/>
          </p:nvSpPr>
          <p:spPr>
            <a:xfrm>
              <a:off x="6100419" y="1814158"/>
              <a:ext cx="2526240" cy="2526240"/>
            </a:xfrm>
            <a:prstGeom prst="ellipse">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lumMod val="50000"/>
                  </a:schemeClr>
                </a:solidFill>
              </a:endParaRPr>
            </a:p>
          </p:txBody>
        </p:sp>
        <p:sp>
          <p:nvSpPr>
            <p:cNvPr id="47" name="Rectangle 59"/>
            <p:cNvSpPr/>
            <p:nvPr/>
          </p:nvSpPr>
          <p:spPr>
            <a:xfrm>
              <a:off x="6286502" y="5048262"/>
              <a:ext cx="2190765" cy="1015663"/>
            </a:xfrm>
            <a:prstGeom prst="rect">
              <a:avLst/>
            </a:prstGeom>
          </p:spPr>
          <p:txBody>
            <a:bodyPr wrap="square">
              <a:spAutoFit/>
            </a:bodyPr>
            <a:lstStyle/>
            <a:p>
              <a:pPr algn="ctr"/>
              <a:r>
                <a:rPr lang="ms-MY" sz="1200" dirty="0">
                  <a:solidFill>
                    <a:schemeClr val="bg2">
                      <a:lumMod val="50000"/>
                    </a:schemeClr>
                  </a:solidFill>
                  <a:latin typeface="Open Sans Light" pitchFamily="34" charset="0"/>
                  <a:ea typeface="Open Sans Light" pitchFamily="34" charset="0"/>
                  <a:cs typeface="Open Sans Light" pitchFamily="34" charset="0"/>
                </a:rPr>
                <a:t>Praesent sodales odio sit amet odio tristi Praesent sodales odio sit amet odio tristi </a:t>
              </a:r>
              <a:r>
                <a:rPr lang="ms-MY" sz="1200" dirty="0" smtClean="0">
                  <a:solidFill>
                    <a:schemeClr val="bg2">
                      <a:lumMod val="50000"/>
                    </a:schemeClr>
                  </a:solidFill>
                  <a:latin typeface="Open Sans Light" pitchFamily="34" charset="0"/>
                  <a:ea typeface="Open Sans Light" pitchFamily="34" charset="0"/>
                  <a:cs typeface="Open Sans Light" pitchFamily="34" charset="0"/>
                </a:rPr>
                <a:t>dolor </a:t>
              </a:r>
              <a:r>
                <a:rPr lang="ms-MY" sz="1200" dirty="0">
                  <a:solidFill>
                    <a:schemeClr val="bg2">
                      <a:lumMod val="50000"/>
                    </a:schemeClr>
                  </a:solidFill>
                  <a:latin typeface="Open Sans Light" pitchFamily="34" charset="0"/>
                  <a:ea typeface="Open Sans Light" pitchFamily="34" charset="0"/>
                  <a:cs typeface="Open Sans Light" pitchFamily="34" charset="0"/>
                </a:rPr>
                <a:t>sit amet consectetur adipiscing</a:t>
              </a:r>
              <a:endParaRPr lang="en-US" sz="1200" dirty="0">
                <a:solidFill>
                  <a:schemeClr val="bg2">
                    <a:lumMod val="50000"/>
                  </a:schemeClr>
                </a:solidFill>
                <a:latin typeface="Open Sans Light" pitchFamily="34" charset="0"/>
                <a:ea typeface="Open Sans Light" pitchFamily="34" charset="0"/>
                <a:cs typeface="Open Sans Light" pitchFamily="34" charset="0"/>
              </a:endParaRPr>
            </a:p>
          </p:txBody>
        </p:sp>
        <p:sp>
          <p:nvSpPr>
            <p:cNvPr id="48" name="Rectangle 60"/>
            <p:cNvSpPr/>
            <p:nvPr/>
          </p:nvSpPr>
          <p:spPr>
            <a:xfrm>
              <a:off x="6753800" y="4572009"/>
              <a:ext cx="1210588" cy="400110"/>
            </a:xfrm>
            <a:prstGeom prst="rect">
              <a:avLst/>
            </a:prstGeom>
          </p:spPr>
          <p:txBody>
            <a:bodyPr wrap="none">
              <a:spAutoFit/>
            </a:bodyPr>
            <a:lstStyle/>
            <a:p>
              <a:pPr algn="r"/>
              <a:r>
                <a:rPr lang="zh-CN" altLang="en-US" sz="2000" dirty="0">
                  <a:solidFill>
                    <a:schemeClr val="bg2">
                      <a:lumMod val="50000"/>
                    </a:schemeClr>
                  </a:solidFill>
                  <a:latin typeface="Century Gothic" panose="020B0502020202020204" pitchFamily="34" charset="0"/>
                </a:rPr>
                <a:t>竞争对手</a:t>
              </a:r>
            </a:p>
          </p:txBody>
        </p:sp>
        <p:grpSp>
          <p:nvGrpSpPr>
            <p:cNvPr id="42" name="Group 44"/>
            <p:cNvGrpSpPr/>
            <p:nvPr/>
          </p:nvGrpSpPr>
          <p:grpSpPr>
            <a:xfrm>
              <a:off x="6803735" y="2468996"/>
              <a:ext cx="1107211" cy="1265067"/>
              <a:chOff x="3827057" y="2344930"/>
              <a:chExt cx="320373" cy="366050"/>
            </a:xfrm>
            <a:solidFill>
              <a:schemeClr val="bg1"/>
            </a:solidFill>
          </p:grpSpPr>
          <p:sp>
            <p:nvSpPr>
              <p:cNvPr id="43" name="AutoShape 48"/>
              <p:cNvSpPr>
                <a:spLocks/>
              </p:cNvSpPr>
              <p:nvPr/>
            </p:nvSpPr>
            <p:spPr bwMode="auto">
              <a:xfrm>
                <a:off x="3827057" y="2344930"/>
                <a:ext cx="320373" cy="366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44" name="AutoShape 49"/>
              <p:cNvSpPr>
                <a:spLocks/>
              </p:cNvSpPr>
              <p:nvPr/>
            </p:nvSpPr>
            <p:spPr bwMode="auto">
              <a:xfrm>
                <a:off x="4078597" y="2630889"/>
                <a:ext cx="23152" cy="225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45" name="AutoShape 50"/>
              <p:cNvSpPr>
                <a:spLocks/>
              </p:cNvSpPr>
              <p:nvPr/>
            </p:nvSpPr>
            <p:spPr bwMode="auto">
              <a:xfrm>
                <a:off x="4078597" y="2562057"/>
                <a:ext cx="23152" cy="231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46" name="AutoShape 51"/>
              <p:cNvSpPr>
                <a:spLocks/>
              </p:cNvSpPr>
              <p:nvPr/>
            </p:nvSpPr>
            <p:spPr bwMode="auto">
              <a:xfrm>
                <a:off x="4078597" y="2493227"/>
                <a:ext cx="23152" cy="231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grpSp>
      </p:grpSp>
    </p:spTree>
    <p:extLst>
      <p:ext uri="{BB962C8B-B14F-4D97-AF65-F5344CB8AC3E}">
        <p14:creationId xmlns:p14="http://schemas.microsoft.com/office/powerpoint/2010/main" val="1166763109"/>
      </p:ext>
    </p:extLst>
  </p:cSld>
  <p:clrMapOvr>
    <a:masterClrMapping/>
  </p:clrMapOvr>
  <mc:AlternateContent xmlns:mc="http://schemas.openxmlformats.org/markup-compatibility/2006" xmlns:p14="http://schemas.microsoft.com/office/powerpoint/2010/main">
    <mc:Choice Requires="p14">
      <p:transition spd="slow" p14:dur="85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p:cNvSpPr txBox="1"/>
          <p:nvPr/>
        </p:nvSpPr>
        <p:spPr>
          <a:xfrm>
            <a:off x="640245" y="434128"/>
            <a:ext cx="2691442" cy="777136"/>
          </a:xfrm>
          <a:prstGeom prst="rect">
            <a:avLst/>
          </a:prstGeom>
          <a:noFill/>
        </p:spPr>
        <p:txBody>
          <a:bodyPr wrap="none" lIns="0" tIns="0" rIns="0" rtlCol="0">
            <a:spAutoFit/>
          </a:bodyPr>
          <a:lstStyle/>
          <a:p>
            <a:pPr>
              <a:lnSpc>
                <a:spcPts val="3810"/>
              </a:lnSpc>
            </a:pP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2.5</a:t>
            </a:r>
            <a:r>
              <a:rPr lang="en-US" altLang="zh-CN" sz="2963" dirty="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竞争分析</a:t>
            </a:r>
          </a:p>
          <a:p>
            <a:pPr>
              <a:lnSpc>
                <a:spcPts val="1905"/>
              </a:lnSpc>
            </a:pP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COMPETITOR</a:t>
            </a:r>
            <a:r>
              <a:rPr lang="en-US" altLang="zh-CN" sz="1905" dirty="0">
                <a:latin typeface="Century Gothic" panose="020B0502020202020204" pitchFamily="34" charset="0"/>
                <a:ea typeface="微软雅黑" panose="020B0503020204020204" pitchFamily="18" charset="-122"/>
                <a:cs typeface="微软雅黑" panose="020B0503020204020204" pitchFamily="18" charset="-122"/>
              </a:rPr>
              <a:t> </a:t>
            </a: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ANALYSIS</a:t>
            </a:r>
            <a:endParaRPr lang="en-US" altLang="zh-CN" sz="1270" dirty="0">
              <a:latin typeface="Century Gothic" panose="020B0502020202020204" pitchFamily="34" charset="0"/>
              <a:ea typeface="微软雅黑" panose="020B0503020204020204" pitchFamily="18" charset="-122"/>
              <a:cs typeface="微软雅黑" panose="020B0503020204020204" pitchFamily="18" charset="-122"/>
            </a:endParaRPr>
          </a:p>
        </p:txBody>
      </p:sp>
      <p:grpSp>
        <p:nvGrpSpPr>
          <p:cNvPr id="43" name="组合 42"/>
          <p:cNvGrpSpPr/>
          <p:nvPr/>
        </p:nvGrpSpPr>
        <p:grpSpPr>
          <a:xfrm>
            <a:off x="2278967" y="1862954"/>
            <a:ext cx="7126848" cy="2227745"/>
            <a:chOff x="2278967" y="1862954"/>
            <a:chExt cx="7126848" cy="2227745"/>
          </a:xfrm>
        </p:grpSpPr>
        <p:sp>
          <p:nvSpPr>
            <p:cNvPr id="25" name="圆角矩形 20"/>
            <p:cNvSpPr>
              <a:spLocks noChangeArrowheads="1"/>
            </p:cNvSpPr>
            <p:nvPr/>
          </p:nvSpPr>
          <p:spPr bwMode="auto">
            <a:xfrm>
              <a:off x="3771560" y="3797340"/>
              <a:ext cx="4361258" cy="241798"/>
            </a:xfrm>
            <a:prstGeom prst="roundRect">
              <a:avLst>
                <a:gd name="adj" fmla="val 50000"/>
              </a:avLst>
            </a:prstGeom>
            <a:solidFill>
              <a:srgbClr val="D9D9D9"/>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宋体" panose="02010600030101010101" pitchFamily="2" charset="-122"/>
                <a:sym typeface="宋体" panose="02010600030101010101" pitchFamily="2" charset="-122"/>
              </a:endParaRPr>
            </a:p>
          </p:txBody>
        </p:sp>
        <p:sp>
          <p:nvSpPr>
            <p:cNvPr id="26" name="圆角矩形 18"/>
            <p:cNvSpPr>
              <a:spLocks noChangeArrowheads="1"/>
            </p:cNvSpPr>
            <p:nvPr/>
          </p:nvSpPr>
          <p:spPr bwMode="auto">
            <a:xfrm>
              <a:off x="3771560" y="3203512"/>
              <a:ext cx="4361258" cy="241798"/>
            </a:xfrm>
            <a:prstGeom prst="roundRect">
              <a:avLst>
                <a:gd name="adj" fmla="val 50000"/>
              </a:avLst>
            </a:prstGeom>
            <a:solidFill>
              <a:srgbClr val="D9D9D9"/>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宋体" panose="02010600030101010101" pitchFamily="2" charset="-122"/>
                <a:sym typeface="宋体" panose="02010600030101010101" pitchFamily="2" charset="-122"/>
              </a:endParaRPr>
            </a:p>
          </p:txBody>
        </p:sp>
        <p:sp>
          <p:nvSpPr>
            <p:cNvPr id="27" name="圆角矩形 17"/>
            <p:cNvSpPr>
              <a:spLocks noChangeArrowheads="1"/>
            </p:cNvSpPr>
            <p:nvPr/>
          </p:nvSpPr>
          <p:spPr bwMode="auto">
            <a:xfrm>
              <a:off x="3771560" y="2588349"/>
              <a:ext cx="4361258" cy="243577"/>
            </a:xfrm>
            <a:prstGeom prst="roundRect">
              <a:avLst>
                <a:gd name="adj" fmla="val 50000"/>
              </a:avLst>
            </a:prstGeom>
            <a:solidFill>
              <a:srgbClr val="D9D9D9"/>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宋体" panose="02010600030101010101" pitchFamily="2" charset="-122"/>
                <a:sym typeface="宋体" panose="02010600030101010101" pitchFamily="2" charset="-122"/>
              </a:endParaRPr>
            </a:p>
          </p:txBody>
        </p:sp>
        <p:sp>
          <p:nvSpPr>
            <p:cNvPr id="28" name="圆角矩形 5"/>
            <p:cNvSpPr>
              <a:spLocks noChangeArrowheads="1"/>
            </p:cNvSpPr>
            <p:nvPr/>
          </p:nvSpPr>
          <p:spPr bwMode="auto">
            <a:xfrm>
              <a:off x="3771560" y="1994521"/>
              <a:ext cx="4361258" cy="241798"/>
            </a:xfrm>
            <a:prstGeom prst="roundRect">
              <a:avLst>
                <a:gd name="adj" fmla="val 50000"/>
              </a:avLst>
            </a:prstGeom>
            <a:solidFill>
              <a:srgbClr val="D9D9D9"/>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宋体" panose="02010600030101010101" pitchFamily="2" charset="-122"/>
                <a:sym typeface="宋体" panose="02010600030101010101" pitchFamily="2" charset="-122"/>
              </a:endParaRPr>
            </a:p>
          </p:txBody>
        </p:sp>
        <p:sp>
          <p:nvSpPr>
            <p:cNvPr id="29" name="文本框 8"/>
            <p:cNvSpPr>
              <a:spLocks noChangeArrowheads="1"/>
            </p:cNvSpPr>
            <p:nvPr/>
          </p:nvSpPr>
          <p:spPr bwMode="auto">
            <a:xfrm>
              <a:off x="2278967" y="1862954"/>
              <a:ext cx="1334358" cy="414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竞争对手</a:t>
              </a:r>
            </a:p>
          </p:txBody>
        </p:sp>
        <p:sp>
          <p:nvSpPr>
            <p:cNvPr id="30" name="文本框 9"/>
            <p:cNvSpPr>
              <a:spLocks noChangeArrowheads="1"/>
            </p:cNvSpPr>
            <p:nvPr/>
          </p:nvSpPr>
          <p:spPr bwMode="auto">
            <a:xfrm>
              <a:off x="8600414" y="1891401"/>
              <a:ext cx="805401" cy="391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latin typeface="Calibri" panose="020F0502020204030204" pitchFamily="34" charset="0"/>
                  <a:ea typeface="微软雅黑" panose="020B0503020204020204" pitchFamily="34" charset="-122"/>
                </a:rPr>
                <a:t>40</a:t>
              </a:r>
              <a:r>
                <a:rPr lang="en-US" altLang="zh-CN" sz="1600">
                  <a:latin typeface="Calibri" panose="020F0502020204030204" pitchFamily="34" charset="0"/>
                  <a:ea typeface="微软雅黑" panose="020B0503020204020204" pitchFamily="34" charset="-122"/>
                </a:rPr>
                <a:t>%</a:t>
              </a:r>
              <a:endParaRPr lang="zh-CN" altLang="en-US" sz="1600">
                <a:latin typeface="Calibri" panose="020F0502020204030204" pitchFamily="34" charset="0"/>
                <a:ea typeface="微软雅黑" panose="020B0503020204020204" pitchFamily="34" charset="-122"/>
              </a:endParaRPr>
            </a:p>
          </p:txBody>
        </p:sp>
        <p:sp>
          <p:nvSpPr>
            <p:cNvPr id="31" name="圆角矩形 22"/>
            <p:cNvSpPr>
              <a:spLocks noChangeArrowheads="1"/>
            </p:cNvSpPr>
            <p:nvPr/>
          </p:nvSpPr>
          <p:spPr bwMode="auto">
            <a:xfrm>
              <a:off x="3771560" y="2588349"/>
              <a:ext cx="2142403" cy="243577"/>
            </a:xfrm>
            <a:prstGeom prst="roundRect">
              <a:avLst>
                <a:gd name="adj" fmla="val 50000"/>
              </a:avLst>
            </a:prstGeom>
            <a:solidFill>
              <a:srgbClr val="1941B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宋体" panose="02010600030101010101" pitchFamily="2" charset="-122"/>
                <a:sym typeface="宋体" panose="02010600030101010101" pitchFamily="2" charset="-122"/>
              </a:endParaRPr>
            </a:p>
          </p:txBody>
        </p:sp>
        <p:sp>
          <p:nvSpPr>
            <p:cNvPr id="32" name="文本框 23"/>
            <p:cNvSpPr>
              <a:spLocks noChangeArrowheads="1"/>
            </p:cNvSpPr>
            <p:nvPr/>
          </p:nvSpPr>
          <p:spPr bwMode="auto">
            <a:xfrm>
              <a:off x="2278967" y="2463894"/>
              <a:ext cx="1334358" cy="414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竞争对手</a:t>
              </a:r>
            </a:p>
          </p:txBody>
        </p:sp>
        <p:sp>
          <p:nvSpPr>
            <p:cNvPr id="33" name="文本框 24"/>
            <p:cNvSpPr>
              <a:spLocks noChangeArrowheads="1"/>
            </p:cNvSpPr>
            <p:nvPr/>
          </p:nvSpPr>
          <p:spPr bwMode="auto">
            <a:xfrm>
              <a:off x="8600414" y="2492341"/>
              <a:ext cx="805401" cy="392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latin typeface="Calibri" panose="020F0502020204030204" pitchFamily="34" charset="0"/>
                  <a:ea typeface="微软雅黑" panose="020B0503020204020204" pitchFamily="34" charset="-122"/>
                </a:rPr>
                <a:t>50</a:t>
              </a:r>
              <a:r>
                <a:rPr lang="en-US" altLang="zh-CN" sz="1600">
                  <a:latin typeface="Calibri" panose="020F0502020204030204" pitchFamily="34" charset="0"/>
                  <a:ea typeface="微软雅黑" panose="020B0503020204020204" pitchFamily="34" charset="-122"/>
                </a:rPr>
                <a:t>%</a:t>
              </a:r>
              <a:endParaRPr lang="zh-CN" altLang="en-US" sz="1600">
                <a:latin typeface="Calibri" panose="020F0502020204030204" pitchFamily="34" charset="0"/>
                <a:ea typeface="微软雅黑" panose="020B0503020204020204" pitchFamily="34" charset="-122"/>
              </a:endParaRPr>
            </a:p>
          </p:txBody>
        </p:sp>
        <p:sp>
          <p:nvSpPr>
            <p:cNvPr id="34" name="圆角矩形 26"/>
            <p:cNvSpPr>
              <a:spLocks noChangeArrowheads="1"/>
            </p:cNvSpPr>
            <p:nvPr/>
          </p:nvSpPr>
          <p:spPr bwMode="auto">
            <a:xfrm>
              <a:off x="3771560" y="3203512"/>
              <a:ext cx="3747873" cy="241798"/>
            </a:xfrm>
            <a:prstGeom prst="roundRect">
              <a:avLst>
                <a:gd name="adj" fmla="val 50000"/>
              </a:avLst>
            </a:prstGeom>
            <a:solidFill>
              <a:srgbClr val="1941B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宋体" panose="02010600030101010101" pitchFamily="2" charset="-122"/>
                <a:sym typeface="宋体" panose="02010600030101010101" pitchFamily="2" charset="-122"/>
              </a:endParaRPr>
            </a:p>
          </p:txBody>
        </p:sp>
        <p:sp>
          <p:nvSpPr>
            <p:cNvPr id="35" name="文本框 27"/>
            <p:cNvSpPr>
              <a:spLocks noChangeArrowheads="1"/>
            </p:cNvSpPr>
            <p:nvPr/>
          </p:nvSpPr>
          <p:spPr bwMode="auto">
            <a:xfrm>
              <a:off x="2278967" y="3064834"/>
              <a:ext cx="1334358" cy="414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竞争对手</a:t>
              </a:r>
            </a:p>
          </p:txBody>
        </p:sp>
        <p:sp>
          <p:nvSpPr>
            <p:cNvPr id="36" name="文本框 28"/>
            <p:cNvSpPr>
              <a:spLocks noChangeArrowheads="1"/>
            </p:cNvSpPr>
            <p:nvPr/>
          </p:nvSpPr>
          <p:spPr bwMode="auto">
            <a:xfrm>
              <a:off x="8600414" y="3096836"/>
              <a:ext cx="805401" cy="391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latin typeface="Calibri" panose="020F0502020204030204" pitchFamily="34" charset="0"/>
                  <a:ea typeface="微软雅黑" panose="020B0503020204020204" pitchFamily="34" charset="-122"/>
                </a:rPr>
                <a:t>80</a:t>
              </a:r>
              <a:r>
                <a:rPr lang="en-US" altLang="zh-CN" sz="1600">
                  <a:latin typeface="Calibri" panose="020F0502020204030204" pitchFamily="34" charset="0"/>
                  <a:ea typeface="微软雅黑" panose="020B0503020204020204" pitchFamily="34" charset="-122"/>
                </a:rPr>
                <a:t>%</a:t>
              </a:r>
              <a:endParaRPr lang="zh-CN" altLang="en-US" sz="1600">
                <a:latin typeface="Calibri" panose="020F0502020204030204" pitchFamily="34" charset="0"/>
                <a:ea typeface="微软雅黑" panose="020B0503020204020204" pitchFamily="34" charset="-122"/>
              </a:endParaRPr>
            </a:p>
          </p:txBody>
        </p:sp>
        <p:sp>
          <p:nvSpPr>
            <p:cNvPr id="37" name="圆角矩形 30"/>
            <p:cNvSpPr>
              <a:spLocks noChangeArrowheads="1"/>
            </p:cNvSpPr>
            <p:nvPr/>
          </p:nvSpPr>
          <p:spPr bwMode="auto">
            <a:xfrm>
              <a:off x="3771560" y="3797340"/>
              <a:ext cx="1070313" cy="241798"/>
            </a:xfrm>
            <a:prstGeom prst="roundRect">
              <a:avLst>
                <a:gd name="adj" fmla="val 50000"/>
              </a:avLst>
            </a:prstGeom>
            <a:solidFill>
              <a:srgbClr val="1941B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宋体" panose="02010600030101010101" pitchFamily="2" charset="-122"/>
                <a:sym typeface="宋体" panose="02010600030101010101" pitchFamily="2" charset="-122"/>
              </a:endParaRPr>
            </a:p>
          </p:txBody>
        </p:sp>
        <p:sp>
          <p:nvSpPr>
            <p:cNvPr id="38" name="文本框 31"/>
            <p:cNvSpPr>
              <a:spLocks noChangeArrowheads="1"/>
            </p:cNvSpPr>
            <p:nvPr/>
          </p:nvSpPr>
          <p:spPr bwMode="auto">
            <a:xfrm>
              <a:off x="2278967" y="3665773"/>
              <a:ext cx="1334358" cy="414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竞争对手</a:t>
              </a:r>
            </a:p>
          </p:txBody>
        </p:sp>
        <p:sp>
          <p:nvSpPr>
            <p:cNvPr id="39" name="文本框 32"/>
            <p:cNvSpPr>
              <a:spLocks noChangeArrowheads="1"/>
            </p:cNvSpPr>
            <p:nvPr/>
          </p:nvSpPr>
          <p:spPr bwMode="auto">
            <a:xfrm>
              <a:off x="8600414" y="3697776"/>
              <a:ext cx="805401" cy="392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latin typeface="Calibri" panose="020F0502020204030204" pitchFamily="34" charset="0"/>
                  <a:ea typeface="微软雅黑" panose="020B0503020204020204" pitchFamily="34" charset="-122"/>
                </a:rPr>
                <a:t>20</a:t>
              </a:r>
              <a:r>
                <a:rPr lang="en-US" altLang="zh-CN" sz="1600">
                  <a:latin typeface="Calibri" panose="020F0502020204030204" pitchFamily="34" charset="0"/>
                  <a:ea typeface="微软雅黑" panose="020B0503020204020204" pitchFamily="34" charset="-122"/>
                </a:rPr>
                <a:t>%</a:t>
              </a:r>
              <a:endParaRPr lang="zh-CN" altLang="en-US" sz="1600">
                <a:latin typeface="Calibri" panose="020F0502020204030204" pitchFamily="34" charset="0"/>
                <a:ea typeface="微软雅黑" panose="020B0503020204020204" pitchFamily="34" charset="-122"/>
              </a:endParaRPr>
            </a:p>
          </p:txBody>
        </p:sp>
        <p:sp>
          <p:nvSpPr>
            <p:cNvPr id="41" name="圆角矩形 19"/>
            <p:cNvSpPr>
              <a:spLocks noChangeArrowheads="1"/>
            </p:cNvSpPr>
            <p:nvPr/>
          </p:nvSpPr>
          <p:spPr bwMode="auto">
            <a:xfrm>
              <a:off x="3771560" y="1994521"/>
              <a:ext cx="1605469" cy="241798"/>
            </a:xfrm>
            <a:prstGeom prst="roundRect">
              <a:avLst>
                <a:gd name="adj" fmla="val 50000"/>
              </a:avLst>
            </a:prstGeom>
            <a:solidFill>
              <a:srgbClr val="1941B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宋体" panose="02010600030101010101" pitchFamily="2" charset="-122"/>
                <a:sym typeface="宋体" panose="02010600030101010101" pitchFamily="2" charset="-122"/>
              </a:endParaRPr>
            </a:p>
          </p:txBody>
        </p:sp>
      </p:grpSp>
      <p:sp>
        <p:nvSpPr>
          <p:cNvPr id="21" name="Rectangle 37"/>
          <p:cNvSpPr/>
          <p:nvPr/>
        </p:nvSpPr>
        <p:spPr>
          <a:xfrm>
            <a:off x="914400" y="5619766"/>
            <a:ext cx="10363200" cy="707694"/>
          </a:xfrm>
          <a:prstGeom prst="rect">
            <a:avLst/>
          </a:prstGeom>
        </p:spPr>
        <p:txBody>
          <a:bodyPr wrap="square">
            <a:spAutoFit/>
          </a:bodyPr>
          <a:lstStyle/>
          <a:p>
            <a:r>
              <a:rPr lang="ms-MY" sz="1333" dirty="0" smtClean="0">
                <a:solidFill>
                  <a:schemeClr val="bg1">
                    <a:lumMod val="50000"/>
                  </a:schemeClr>
                </a:solidFill>
                <a:latin typeface="Open Sans Light" pitchFamily="34" charset="0"/>
                <a:ea typeface="Open Sans Light" pitchFamily="34" charset="0"/>
                <a:cs typeface="Open Sans Light" pitchFamily="34" charset="0"/>
              </a:rPr>
              <a:t>dolor </a:t>
            </a:r>
            <a:r>
              <a:rPr lang="ms-MY" sz="1333" dirty="0">
                <a:solidFill>
                  <a:schemeClr val="bg1">
                    <a:lumMod val="50000"/>
                  </a:schemeClr>
                </a:solidFill>
                <a:latin typeface="Open Sans Light" pitchFamily="34" charset="0"/>
                <a:ea typeface="Open Sans Light" pitchFamily="34" charset="0"/>
                <a:cs typeface="Open Sans Light" pitchFamily="34" charset="0"/>
              </a:rPr>
              <a:t>sit amet consectetur adipiscing elit. Praesent sodales odio sit amet odio tristique quis tempus odio </a:t>
            </a:r>
            <a:r>
              <a:rPr lang="ms-MY" sz="1333" dirty="0" smtClean="0">
                <a:solidFill>
                  <a:schemeClr val="bg1">
                    <a:lumMod val="50000"/>
                  </a:schemeClr>
                </a:solidFill>
                <a:latin typeface="Open Sans Light" pitchFamily="34" charset="0"/>
                <a:ea typeface="Open Sans Light" pitchFamily="34" charset="0"/>
                <a:cs typeface="Open Sans Light" pitchFamily="34" charset="0"/>
              </a:rPr>
              <a:t>dolor </a:t>
            </a:r>
            <a:r>
              <a:rPr lang="ms-MY" sz="1333" dirty="0">
                <a:solidFill>
                  <a:schemeClr val="bg1">
                    <a:lumMod val="50000"/>
                  </a:schemeClr>
                </a:solidFill>
                <a:latin typeface="Open Sans Light" pitchFamily="34" charset="0"/>
                <a:ea typeface="Open Sans Light" pitchFamily="34" charset="0"/>
                <a:cs typeface="Open Sans Light" pitchFamily="34" charset="0"/>
              </a:rPr>
              <a:t>sit amet, consectetur adipiscing elit. </a:t>
            </a:r>
            <a:r>
              <a:rPr lang="ms-MY" sz="1333" dirty="0" smtClean="0">
                <a:solidFill>
                  <a:schemeClr val="bg1">
                    <a:lumMod val="50000"/>
                  </a:schemeClr>
                </a:solidFill>
                <a:latin typeface="Open Sans Light" pitchFamily="34" charset="0"/>
                <a:ea typeface="Open Sans Light" pitchFamily="34" charset="0"/>
                <a:cs typeface="Open Sans Light" pitchFamily="34" charset="0"/>
              </a:rPr>
              <a:t>dolor </a:t>
            </a:r>
            <a:r>
              <a:rPr lang="ms-MY" sz="1333" dirty="0">
                <a:solidFill>
                  <a:schemeClr val="bg1">
                    <a:lumMod val="50000"/>
                  </a:schemeClr>
                </a:solidFill>
                <a:latin typeface="Open Sans Light" pitchFamily="34" charset="0"/>
                <a:ea typeface="Open Sans Light" pitchFamily="34" charset="0"/>
                <a:cs typeface="Open Sans Light" pitchFamily="34" charset="0"/>
              </a:rPr>
              <a:t>sit amet, consectetur adipiscing elit. Praesent sodales odio sit amet odio tristique quis tempus odio </a:t>
            </a:r>
            <a:r>
              <a:rPr lang="ms-MY" sz="1333" dirty="0" smtClean="0">
                <a:solidFill>
                  <a:schemeClr val="bg1">
                    <a:lumMod val="50000"/>
                  </a:schemeClr>
                </a:solidFill>
                <a:latin typeface="Open Sans Light" pitchFamily="34" charset="0"/>
                <a:ea typeface="Open Sans Light" pitchFamily="34" charset="0"/>
                <a:cs typeface="Open Sans Light" pitchFamily="34" charset="0"/>
              </a:rPr>
              <a:t>dolor </a:t>
            </a:r>
            <a:r>
              <a:rPr lang="ms-MY" sz="1333" dirty="0">
                <a:solidFill>
                  <a:schemeClr val="bg1">
                    <a:lumMod val="50000"/>
                  </a:schemeClr>
                </a:solidFill>
                <a:latin typeface="Open Sans Light" pitchFamily="34" charset="0"/>
                <a:ea typeface="Open Sans Light" pitchFamily="34" charset="0"/>
                <a:cs typeface="Open Sans Light" pitchFamily="34" charset="0"/>
              </a:rPr>
              <a:t>sit amet, consectetur adipiscing elit.</a:t>
            </a:r>
          </a:p>
        </p:txBody>
      </p:sp>
    </p:spTree>
    <p:extLst>
      <p:ext uri="{BB962C8B-B14F-4D97-AF65-F5344CB8AC3E}">
        <p14:creationId xmlns:p14="http://schemas.microsoft.com/office/powerpoint/2010/main" val="1568199596"/>
      </p:ext>
    </p:extLst>
  </p:cSld>
  <p:clrMapOvr>
    <a:masterClrMapping/>
  </p:clrMapOvr>
  <mc:AlternateContent xmlns:mc="http://schemas.openxmlformats.org/markup-compatibility/2006" xmlns:p14="http://schemas.microsoft.com/office/powerpoint/2010/main">
    <mc:Choice Requires="p14">
      <p:transition spd="slow" p14:dur="85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wipe(up)">
                                      <p:cBhvr>
                                        <p:cTn id="1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120877" y="0"/>
            <a:ext cx="3805084" cy="5781368"/>
          </a:xfrm>
          <a:custGeom>
            <a:avLst/>
            <a:gdLst>
              <a:gd name="connsiteX0" fmla="*/ 0 w 3805084"/>
              <a:gd name="connsiteY0" fmla="*/ 0 h 5781368"/>
              <a:gd name="connsiteX1" fmla="*/ 3805084 w 3805084"/>
              <a:gd name="connsiteY1" fmla="*/ 0 h 5781368"/>
              <a:gd name="connsiteX2" fmla="*/ 3805084 w 3805084"/>
              <a:gd name="connsiteY2" fmla="*/ 5781368 h 5781368"/>
              <a:gd name="connsiteX3" fmla="*/ 0 w 3805084"/>
              <a:gd name="connsiteY3" fmla="*/ 5781368 h 5781368"/>
            </a:gdLst>
            <a:ahLst/>
            <a:cxnLst>
              <a:cxn ang="0">
                <a:pos x="connsiteX0" y="connsiteY0"/>
              </a:cxn>
              <a:cxn ang="0">
                <a:pos x="connsiteX1" y="connsiteY1"/>
              </a:cxn>
              <a:cxn ang="0">
                <a:pos x="connsiteX2" y="connsiteY2"/>
              </a:cxn>
              <a:cxn ang="0">
                <a:pos x="connsiteX3" y="connsiteY3"/>
              </a:cxn>
            </a:cxnLst>
            <a:rect l="l" t="t" r="r" b="b"/>
            <a:pathLst>
              <a:path w="3805084" h="5781368">
                <a:moveTo>
                  <a:pt x="0" y="0"/>
                </a:moveTo>
                <a:lnTo>
                  <a:pt x="3805084" y="0"/>
                </a:lnTo>
                <a:lnTo>
                  <a:pt x="3805084" y="5781368"/>
                </a:lnTo>
                <a:lnTo>
                  <a:pt x="0" y="5781368"/>
                </a:lnTo>
                <a:close/>
              </a:path>
            </a:pathLst>
          </a:custGeom>
        </p:spPr>
      </p:pic>
      <p:sp>
        <p:nvSpPr>
          <p:cNvPr id="11" name="矩形 10"/>
          <p:cNvSpPr/>
          <p:nvPr/>
        </p:nvSpPr>
        <p:spPr>
          <a:xfrm>
            <a:off x="3716593" y="4976376"/>
            <a:ext cx="1887794" cy="1881624"/>
          </a:xfrm>
          <a:prstGeom prst="rect">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135329" y="5184673"/>
            <a:ext cx="6056671" cy="442451"/>
          </a:xfrm>
          <a:prstGeom prst="rect">
            <a:avLst/>
          </a:prstGeom>
          <a:solidFill>
            <a:srgbClr val="1941B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6135329" y="1687298"/>
            <a:ext cx="5571259" cy="1673448"/>
            <a:chOff x="563338" y="2442732"/>
            <a:chExt cx="5571259" cy="1673448"/>
          </a:xfrm>
        </p:grpSpPr>
        <p:sp>
          <p:nvSpPr>
            <p:cNvPr id="19" name="Textfeld 29"/>
            <p:cNvSpPr txBox="1"/>
            <p:nvPr/>
          </p:nvSpPr>
          <p:spPr>
            <a:xfrm>
              <a:off x="563338" y="2492659"/>
              <a:ext cx="1665346" cy="1623521"/>
            </a:xfrm>
            <a:prstGeom prst="rect">
              <a:avLst/>
            </a:prstGeom>
            <a:noFill/>
          </p:spPr>
          <p:txBody>
            <a:bodyPr wrap="square" rtlCol="0">
              <a:spAutoFit/>
            </a:bodyPr>
            <a:lstStyle/>
            <a:p>
              <a:pPr defTabSz="228600"/>
              <a:r>
                <a:rPr lang="de-DE" sz="9950" b="1" dirty="0" smtClean="0">
                  <a:solidFill>
                    <a:srgbClr val="F9F9F9">
                      <a:lumMod val="25000"/>
                    </a:srgbClr>
                  </a:solidFill>
                  <a:latin typeface="Century Gothic" panose="020B0502020202020204" pitchFamily="34" charset="0"/>
                  <a:cs typeface="+mn-ea"/>
                  <a:sym typeface="+mn-lt"/>
                </a:rPr>
                <a:t>03</a:t>
              </a:r>
              <a:endParaRPr lang="de-DE" sz="9950" b="1" dirty="0">
                <a:solidFill>
                  <a:srgbClr val="F9F9F9">
                    <a:lumMod val="25000"/>
                  </a:srgbClr>
                </a:solidFill>
                <a:latin typeface="Century Gothic" panose="020B0502020202020204" pitchFamily="34" charset="0"/>
                <a:cs typeface="+mn-ea"/>
                <a:sym typeface="+mn-lt"/>
              </a:endParaRPr>
            </a:p>
          </p:txBody>
        </p:sp>
        <p:sp>
          <p:nvSpPr>
            <p:cNvPr id="20" name="Textfeld 29"/>
            <p:cNvSpPr txBox="1"/>
            <p:nvPr/>
          </p:nvSpPr>
          <p:spPr>
            <a:xfrm>
              <a:off x="2220638" y="2442732"/>
              <a:ext cx="3913959" cy="1446550"/>
            </a:xfrm>
            <a:prstGeom prst="rect">
              <a:avLst/>
            </a:prstGeom>
            <a:noFill/>
          </p:spPr>
          <p:txBody>
            <a:bodyPr wrap="square" rtlCol="0">
              <a:spAutoFit/>
            </a:bodyPr>
            <a:lstStyle/>
            <a:p>
              <a:pPr defTabSz="228600"/>
              <a:endParaRPr lang="de-DE" sz="4400" b="1" dirty="0">
                <a:solidFill>
                  <a:srgbClr val="F9F9F9">
                    <a:lumMod val="25000"/>
                  </a:srgbClr>
                </a:solidFill>
                <a:latin typeface="微软雅黑" panose="020B0503020204020204" pitchFamily="34" charset="-122"/>
                <a:ea typeface="微软雅黑" panose="020B0503020204020204" pitchFamily="34" charset="-122"/>
                <a:cs typeface="+mn-ea"/>
                <a:sym typeface="+mn-lt"/>
              </a:endParaRPr>
            </a:p>
            <a:p>
              <a:pPr defTabSz="228600"/>
              <a:r>
                <a:rPr lang="zh-CN" altLang="en-US" sz="4400" b="1" dirty="0" smtClean="0">
                  <a:solidFill>
                    <a:srgbClr val="F9F9F9">
                      <a:lumMod val="25000"/>
                    </a:srgbClr>
                  </a:solidFill>
                  <a:latin typeface="微软雅黑" panose="020B0503020204020204" pitchFamily="34" charset="-122"/>
                  <a:ea typeface="微软雅黑" panose="020B0503020204020204" pitchFamily="34" charset="-122"/>
                  <a:cs typeface="+mn-ea"/>
                  <a:sym typeface="+mn-lt"/>
                </a:rPr>
                <a:t>整体规划</a:t>
              </a:r>
              <a:endParaRPr lang="de-DE" sz="4400" b="1" dirty="0">
                <a:solidFill>
                  <a:srgbClr val="F9F9F9">
                    <a:lumMod val="25000"/>
                  </a:srgbClr>
                </a:solidFill>
                <a:latin typeface="微软雅黑" panose="020B0503020204020204" pitchFamily="34" charset="-122"/>
                <a:ea typeface="微软雅黑" panose="020B0503020204020204" pitchFamily="34" charset="-122"/>
                <a:cs typeface="+mn-ea"/>
                <a:sym typeface="+mn-lt"/>
              </a:endParaRPr>
            </a:p>
          </p:txBody>
        </p:sp>
      </p:grpSp>
      <p:sp>
        <p:nvSpPr>
          <p:cNvPr id="10" name="Textfeld 78"/>
          <p:cNvSpPr txBox="1"/>
          <p:nvPr/>
        </p:nvSpPr>
        <p:spPr>
          <a:xfrm>
            <a:off x="6135329" y="3418629"/>
            <a:ext cx="1690621" cy="1708160"/>
          </a:xfrm>
          <a:prstGeom prst="rect">
            <a:avLst/>
          </a:prstGeom>
          <a:noFill/>
        </p:spPr>
        <p:txBody>
          <a:bodyPr wrap="square" rtlCol="0">
            <a:spAutoFit/>
          </a:bodyPr>
          <a:lstStyle/>
          <a:p>
            <a:pPr defTabSz="228600">
              <a:lnSpc>
                <a:spcPct val="150000"/>
              </a:lnSpc>
            </a:pPr>
            <a:r>
              <a:rPr lang="en-US" altLang="zh-CN" sz="1400" dirty="0">
                <a:solidFill>
                  <a:schemeClr val="bg2">
                    <a:lumMod val="50000"/>
                  </a:schemeClr>
                </a:solidFill>
                <a:cs typeface="+mn-ea"/>
                <a:sym typeface="+mn-lt"/>
              </a:rPr>
              <a:t>3.1 </a:t>
            </a:r>
            <a:r>
              <a:rPr lang="zh-CN" altLang="en-US" sz="1400" dirty="0">
                <a:solidFill>
                  <a:schemeClr val="bg2">
                    <a:lumMod val="50000"/>
                  </a:schemeClr>
                </a:solidFill>
                <a:cs typeface="+mn-ea"/>
                <a:sym typeface="+mn-lt"/>
              </a:rPr>
              <a:t>现状发展</a:t>
            </a:r>
          </a:p>
          <a:p>
            <a:pPr defTabSz="228600">
              <a:lnSpc>
                <a:spcPct val="150000"/>
              </a:lnSpc>
            </a:pPr>
            <a:r>
              <a:rPr lang="en-US" altLang="zh-CN" sz="1400" dirty="0">
                <a:solidFill>
                  <a:schemeClr val="bg2">
                    <a:lumMod val="50000"/>
                  </a:schemeClr>
                </a:solidFill>
                <a:cs typeface="+mn-ea"/>
                <a:sym typeface="+mn-lt"/>
              </a:rPr>
              <a:t>3.2 </a:t>
            </a:r>
            <a:r>
              <a:rPr lang="zh-CN" altLang="en-US" sz="1400" dirty="0">
                <a:solidFill>
                  <a:schemeClr val="bg2">
                    <a:lumMod val="50000"/>
                  </a:schemeClr>
                </a:solidFill>
                <a:cs typeface="+mn-ea"/>
                <a:sym typeface="+mn-lt"/>
              </a:rPr>
              <a:t>未来发展</a:t>
            </a:r>
          </a:p>
          <a:p>
            <a:pPr defTabSz="228600">
              <a:lnSpc>
                <a:spcPct val="150000"/>
              </a:lnSpc>
            </a:pPr>
            <a:endParaRPr lang="zh-CN" altLang="en-US" sz="1400" dirty="0">
              <a:solidFill>
                <a:schemeClr val="bg2">
                  <a:lumMod val="50000"/>
                </a:schemeClr>
              </a:solidFill>
              <a:cs typeface="+mn-ea"/>
              <a:sym typeface="+mn-lt"/>
            </a:endParaRPr>
          </a:p>
          <a:p>
            <a:pPr defTabSz="228600">
              <a:lnSpc>
                <a:spcPct val="150000"/>
              </a:lnSpc>
            </a:pPr>
            <a:endParaRPr lang="en-US" altLang="zh-CN" sz="1400" dirty="0" smtClean="0">
              <a:solidFill>
                <a:schemeClr val="bg2">
                  <a:lumMod val="50000"/>
                </a:schemeClr>
              </a:solidFill>
              <a:cs typeface="+mn-ea"/>
              <a:sym typeface="+mn-lt"/>
            </a:endParaRPr>
          </a:p>
          <a:p>
            <a:pPr defTabSz="228600">
              <a:lnSpc>
                <a:spcPct val="150000"/>
              </a:lnSpc>
            </a:pPr>
            <a:endParaRPr lang="zh-CN" altLang="en-US" sz="1400" dirty="0">
              <a:solidFill>
                <a:schemeClr val="bg2">
                  <a:lumMod val="50000"/>
                </a:schemeClr>
              </a:solidFill>
              <a:cs typeface="+mn-ea"/>
              <a:sym typeface="+mn-lt"/>
            </a:endParaRPr>
          </a:p>
        </p:txBody>
      </p:sp>
    </p:spTree>
    <p:extLst>
      <p:ext uri="{BB962C8B-B14F-4D97-AF65-F5344CB8AC3E}">
        <p14:creationId xmlns:p14="http://schemas.microsoft.com/office/powerpoint/2010/main" val="4274428141"/>
      </p:ext>
    </p:extLst>
  </p:cSld>
  <p:clrMapOvr>
    <a:masterClrMapping/>
  </p:clrMapOvr>
  <mc:AlternateContent xmlns:mc="http://schemas.openxmlformats.org/markup-compatibility/2006" xmlns:p14="http://schemas.microsoft.com/office/powerpoint/2010/main">
    <mc:Choice Requires="p14">
      <p:transition spd="slow" p14:dur="850">
        <p:pull/>
      </p:transition>
    </mc:Choice>
    <mc:Fallback xmlns="">
      <p:transition spd="slow">
        <p:pull/>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
          <p:cNvSpPr txBox="1"/>
          <p:nvPr/>
        </p:nvSpPr>
        <p:spPr>
          <a:xfrm>
            <a:off x="710583" y="280009"/>
            <a:ext cx="2539157" cy="777136"/>
          </a:xfrm>
          <a:prstGeom prst="rect">
            <a:avLst/>
          </a:prstGeom>
          <a:noFill/>
        </p:spPr>
        <p:txBody>
          <a:bodyPr wrap="none" lIns="0" tIns="0" rIns="0" rtlCol="0">
            <a:spAutoFit/>
          </a:bodyPr>
          <a:lstStyle/>
          <a:p>
            <a:pPr>
              <a:lnSpc>
                <a:spcPts val="3810"/>
              </a:lnSpc>
            </a:pP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3.1</a:t>
            </a:r>
            <a:r>
              <a:rPr lang="en-US" altLang="zh-CN" sz="2963" dirty="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现状发展</a:t>
            </a:r>
          </a:p>
          <a:p>
            <a:pPr>
              <a:lnSpc>
                <a:spcPts val="1905"/>
              </a:lnSpc>
            </a:pP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DEVELOPMENT</a:t>
            </a:r>
            <a:r>
              <a:rPr lang="en-US" altLang="zh-CN" sz="1905" dirty="0">
                <a:latin typeface="Century Gothic" panose="020B0502020202020204" pitchFamily="34" charset="0"/>
                <a:ea typeface="微软雅黑" panose="020B0503020204020204" pitchFamily="18" charset="-122"/>
                <a:cs typeface="微软雅黑" panose="020B0503020204020204" pitchFamily="18" charset="-122"/>
              </a:rPr>
              <a:t> </a:t>
            </a: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STATUS</a:t>
            </a:r>
          </a:p>
        </p:txBody>
      </p:sp>
      <p:grpSp>
        <p:nvGrpSpPr>
          <p:cNvPr id="60" name="组合 59"/>
          <p:cNvGrpSpPr/>
          <p:nvPr/>
        </p:nvGrpSpPr>
        <p:grpSpPr>
          <a:xfrm>
            <a:off x="1021373" y="2095490"/>
            <a:ext cx="10149255" cy="3108068"/>
            <a:chOff x="1021373" y="2095490"/>
            <a:chExt cx="10149255" cy="3108068"/>
          </a:xfrm>
        </p:grpSpPr>
        <p:sp>
          <p:nvSpPr>
            <p:cNvPr id="9" name="Oval 7"/>
            <p:cNvSpPr/>
            <p:nvPr/>
          </p:nvSpPr>
          <p:spPr>
            <a:xfrm>
              <a:off x="1021373" y="2138055"/>
              <a:ext cx="676875" cy="676874"/>
            </a:xfrm>
            <a:prstGeom prst="ellipse">
              <a:avLst/>
            </a:prstGeom>
            <a:noFill/>
            <a:ln>
              <a:solidFill>
                <a:srgbClr val="1941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lumMod val="50000"/>
                  </a:schemeClr>
                </a:solidFill>
              </a:endParaRPr>
            </a:p>
          </p:txBody>
        </p:sp>
        <p:sp>
          <p:nvSpPr>
            <p:cNvPr id="10" name="Freeform 26"/>
            <p:cNvSpPr>
              <a:spLocks/>
            </p:cNvSpPr>
            <p:nvPr/>
          </p:nvSpPr>
          <p:spPr bwMode="auto">
            <a:xfrm>
              <a:off x="1206010" y="2329253"/>
              <a:ext cx="293589" cy="304480"/>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1941B1"/>
            </a:solidFill>
            <a:ln>
              <a:solidFill>
                <a:srgbClr val="1941B1"/>
              </a:solidFill>
            </a:ln>
          </p:spPr>
          <p:txBody>
            <a:bodyPr vert="horz" wrap="square" lIns="121920" tIns="60960" rIns="121920" bIns="60960" numCol="1" anchor="t" anchorCtr="0" compatLnSpc="1">
              <a:prstTxWarp prst="textNoShape">
                <a:avLst/>
              </a:prstTxWarp>
            </a:bodyPr>
            <a:lstStyle/>
            <a:p>
              <a:endParaRPr lang="en-US" sz="3200" dirty="0">
                <a:solidFill>
                  <a:schemeClr val="bg1">
                    <a:lumMod val="50000"/>
                  </a:schemeClr>
                </a:solidFill>
              </a:endParaRPr>
            </a:p>
          </p:txBody>
        </p:sp>
        <p:sp>
          <p:nvSpPr>
            <p:cNvPr id="5" name="Rectangle 10"/>
            <p:cNvSpPr/>
            <p:nvPr/>
          </p:nvSpPr>
          <p:spPr>
            <a:xfrm>
              <a:off x="1740813" y="2095490"/>
              <a:ext cx="4191029" cy="400110"/>
            </a:xfrm>
            <a:prstGeom prst="rect">
              <a:avLst/>
            </a:prstGeom>
          </p:spPr>
          <p:txBody>
            <a:bodyPr wrap="square">
              <a:spAutoFit/>
            </a:bodyPr>
            <a:lstStyle/>
            <a:p>
              <a:r>
                <a:rPr lang="zh-CN" altLang="en-US" sz="2000" dirty="0" smtClean="0">
                  <a:solidFill>
                    <a:schemeClr val="bg2">
                      <a:lumMod val="50000"/>
                    </a:schemeClr>
                  </a:solidFill>
                  <a:latin typeface="Open Sans" pitchFamily="34" charset="0"/>
                  <a:ea typeface="Open Sans" pitchFamily="34" charset="0"/>
                  <a:cs typeface="Open Sans" pitchFamily="34" charset="0"/>
                </a:rPr>
                <a:t>输入标题</a:t>
              </a:r>
              <a:endParaRPr lang="en-US" sz="2000" dirty="0">
                <a:solidFill>
                  <a:schemeClr val="bg2">
                    <a:lumMod val="50000"/>
                  </a:schemeClr>
                </a:solidFill>
                <a:latin typeface="Open Sans" pitchFamily="34" charset="0"/>
                <a:ea typeface="Open Sans" pitchFamily="34" charset="0"/>
                <a:cs typeface="Open Sans" pitchFamily="34" charset="0"/>
              </a:endParaRPr>
            </a:p>
          </p:txBody>
        </p:sp>
        <p:sp>
          <p:nvSpPr>
            <p:cNvPr id="6" name="Rectangle 11"/>
            <p:cNvSpPr/>
            <p:nvPr/>
          </p:nvSpPr>
          <p:spPr>
            <a:xfrm>
              <a:off x="1740813" y="2495600"/>
              <a:ext cx="3524274" cy="707694"/>
            </a:xfrm>
            <a:prstGeom prst="rect">
              <a:avLst/>
            </a:prstGeom>
          </p:spPr>
          <p:txBody>
            <a:bodyPr wrap="square">
              <a:spAutoFit/>
            </a:bodyPr>
            <a:lstStyle/>
            <a:p>
              <a:r>
                <a:rPr lang="zh-CN" altLang="en-US" sz="1333" dirty="0" smtClean="0">
                  <a:solidFill>
                    <a:schemeClr val="bg1">
                      <a:lumMod val="50000"/>
                    </a:schemeClr>
                  </a:solidFill>
                  <a:latin typeface="Open Sans Light" pitchFamily="34" charset="0"/>
                  <a:ea typeface="Open Sans Light" pitchFamily="34" charset="0"/>
                  <a:cs typeface="Open Sans Light" pitchFamily="34" charset="0"/>
                </a:rPr>
                <a:t>输入标题</a:t>
              </a:r>
              <a:r>
                <a:rPr lang="ms-MY" sz="1333" dirty="0" smtClean="0">
                  <a:solidFill>
                    <a:schemeClr val="bg1">
                      <a:lumMod val="50000"/>
                    </a:schemeClr>
                  </a:solidFill>
                  <a:latin typeface="Open Sans Light" pitchFamily="34" charset="0"/>
                  <a:ea typeface="Open Sans Light" pitchFamily="34" charset="0"/>
                  <a:cs typeface="Open Sans Light" pitchFamily="34" charset="0"/>
                </a:rPr>
                <a:t> </a:t>
              </a:r>
              <a:r>
                <a:rPr lang="ms-MY" sz="1333" dirty="0">
                  <a:solidFill>
                    <a:schemeClr val="bg1">
                      <a:lumMod val="50000"/>
                    </a:schemeClr>
                  </a:solidFill>
                  <a:latin typeface="Open Sans Light" pitchFamily="34" charset="0"/>
                  <a:ea typeface="Open Sans Light" pitchFamily="34" charset="0"/>
                  <a:cs typeface="Open Sans Light" pitchFamily="34" charset="0"/>
                </a:rPr>
                <a:t>dolor sit amet, consectetur adipiscing elit. Praesent sodales odio sit amet odio tristique quis tempus odio</a:t>
              </a:r>
            </a:p>
          </p:txBody>
        </p:sp>
        <p:sp>
          <p:nvSpPr>
            <p:cNvPr id="16" name="Oval 14"/>
            <p:cNvSpPr/>
            <p:nvPr/>
          </p:nvSpPr>
          <p:spPr>
            <a:xfrm>
              <a:off x="1021373" y="4138319"/>
              <a:ext cx="676875" cy="676874"/>
            </a:xfrm>
            <a:prstGeom prst="ellipse">
              <a:avLst/>
            </a:prstGeom>
            <a:noFill/>
            <a:ln>
              <a:solidFill>
                <a:srgbClr val="1941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50000"/>
                  </a:schemeClr>
                </a:solidFill>
              </a:endParaRPr>
            </a:p>
          </p:txBody>
        </p:sp>
        <p:sp>
          <p:nvSpPr>
            <p:cNvPr id="17" name="Freeform 26"/>
            <p:cNvSpPr>
              <a:spLocks/>
            </p:cNvSpPr>
            <p:nvPr/>
          </p:nvSpPr>
          <p:spPr bwMode="auto">
            <a:xfrm>
              <a:off x="1206010" y="4329517"/>
              <a:ext cx="293589" cy="304480"/>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1941B1"/>
            </a:solidFill>
            <a:ln>
              <a:solidFill>
                <a:srgbClr val="1941B1"/>
              </a:solidFill>
            </a:ln>
          </p:spPr>
          <p:txBody>
            <a:bodyPr vert="horz" wrap="square" lIns="121920" tIns="60960" rIns="121920" bIns="60960" numCol="1" anchor="t" anchorCtr="0" compatLnSpc="1">
              <a:prstTxWarp prst="textNoShape">
                <a:avLst/>
              </a:prstTxWarp>
            </a:bodyPr>
            <a:lstStyle/>
            <a:p>
              <a:endParaRPr lang="en-US" sz="3200" dirty="0">
                <a:solidFill>
                  <a:schemeClr val="bg1">
                    <a:lumMod val="50000"/>
                  </a:schemeClr>
                </a:solidFill>
              </a:endParaRPr>
            </a:p>
          </p:txBody>
        </p:sp>
        <p:sp>
          <p:nvSpPr>
            <p:cNvPr id="13" name="Rectangle 16"/>
            <p:cNvSpPr/>
            <p:nvPr/>
          </p:nvSpPr>
          <p:spPr>
            <a:xfrm>
              <a:off x="1740813" y="4095754"/>
              <a:ext cx="4191029" cy="400110"/>
            </a:xfrm>
            <a:prstGeom prst="rect">
              <a:avLst/>
            </a:prstGeom>
          </p:spPr>
          <p:txBody>
            <a:bodyPr wrap="square">
              <a:spAutoFit/>
            </a:bodyPr>
            <a:lstStyle/>
            <a:p>
              <a:r>
                <a:rPr lang="zh-CN" altLang="en-US" sz="2000" dirty="0" smtClean="0">
                  <a:solidFill>
                    <a:schemeClr val="bg2">
                      <a:lumMod val="50000"/>
                    </a:schemeClr>
                  </a:solidFill>
                  <a:latin typeface="Open Sans" pitchFamily="34" charset="0"/>
                  <a:ea typeface="Open Sans" pitchFamily="34" charset="0"/>
                  <a:cs typeface="Open Sans" pitchFamily="34" charset="0"/>
                </a:rPr>
                <a:t>输入标题</a:t>
              </a:r>
              <a:endParaRPr lang="en-US" sz="2000" dirty="0">
                <a:solidFill>
                  <a:schemeClr val="bg2">
                    <a:lumMod val="50000"/>
                  </a:schemeClr>
                </a:solidFill>
                <a:latin typeface="Open Sans" pitchFamily="34" charset="0"/>
                <a:ea typeface="Open Sans" pitchFamily="34" charset="0"/>
                <a:cs typeface="Open Sans" pitchFamily="34" charset="0"/>
              </a:endParaRPr>
            </a:p>
          </p:txBody>
        </p:sp>
        <p:sp>
          <p:nvSpPr>
            <p:cNvPr id="14" name="Rectangle 17"/>
            <p:cNvSpPr/>
            <p:nvPr/>
          </p:nvSpPr>
          <p:spPr>
            <a:xfrm>
              <a:off x="1740813" y="4495864"/>
              <a:ext cx="3524274" cy="707694"/>
            </a:xfrm>
            <a:prstGeom prst="rect">
              <a:avLst/>
            </a:prstGeom>
          </p:spPr>
          <p:txBody>
            <a:bodyPr wrap="square">
              <a:spAutoFit/>
            </a:bodyPr>
            <a:lstStyle/>
            <a:p>
              <a:r>
                <a:rPr lang="zh-CN" altLang="en-US" sz="1333" dirty="0" smtClean="0">
                  <a:solidFill>
                    <a:schemeClr val="bg1">
                      <a:lumMod val="50000"/>
                    </a:schemeClr>
                  </a:solidFill>
                  <a:latin typeface="Open Sans Light" pitchFamily="34" charset="0"/>
                  <a:ea typeface="Open Sans Light" pitchFamily="34" charset="0"/>
                  <a:cs typeface="Open Sans Light" pitchFamily="34" charset="0"/>
                </a:rPr>
                <a:t>输入标题</a:t>
              </a:r>
              <a:r>
                <a:rPr lang="ms-MY" sz="1333" dirty="0" smtClean="0">
                  <a:solidFill>
                    <a:schemeClr val="bg1">
                      <a:lumMod val="50000"/>
                    </a:schemeClr>
                  </a:solidFill>
                  <a:latin typeface="Open Sans Light" pitchFamily="34" charset="0"/>
                  <a:ea typeface="Open Sans Light" pitchFamily="34" charset="0"/>
                  <a:cs typeface="Open Sans Light" pitchFamily="34" charset="0"/>
                </a:rPr>
                <a:t> </a:t>
              </a:r>
              <a:r>
                <a:rPr lang="ms-MY" sz="1333" dirty="0">
                  <a:solidFill>
                    <a:schemeClr val="bg1">
                      <a:lumMod val="50000"/>
                    </a:schemeClr>
                  </a:solidFill>
                  <a:latin typeface="Open Sans Light" pitchFamily="34" charset="0"/>
                  <a:ea typeface="Open Sans Light" pitchFamily="34" charset="0"/>
                  <a:cs typeface="Open Sans Light" pitchFamily="34" charset="0"/>
                </a:rPr>
                <a:t>dolor sit amet, consectetur adipiscing elit. Praesent sodales odio sit amet odio tristique quis tempus odio</a:t>
              </a:r>
            </a:p>
          </p:txBody>
        </p:sp>
        <p:sp>
          <p:nvSpPr>
            <p:cNvPr id="23" name="Oval 20"/>
            <p:cNvSpPr/>
            <p:nvPr/>
          </p:nvSpPr>
          <p:spPr>
            <a:xfrm>
              <a:off x="6260159" y="2138055"/>
              <a:ext cx="676875" cy="676874"/>
            </a:xfrm>
            <a:prstGeom prst="ellipse">
              <a:avLst/>
            </a:prstGeom>
            <a:noFill/>
            <a:ln>
              <a:solidFill>
                <a:srgbClr val="1941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50000"/>
                  </a:schemeClr>
                </a:solidFill>
              </a:endParaRPr>
            </a:p>
          </p:txBody>
        </p:sp>
        <p:sp>
          <p:nvSpPr>
            <p:cNvPr id="24" name="Freeform 26"/>
            <p:cNvSpPr>
              <a:spLocks/>
            </p:cNvSpPr>
            <p:nvPr/>
          </p:nvSpPr>
          <p:spPr bwMode="auto">
            <a:xfrm>
              <a:off x="6444796" y="2329253"/>
              <a:ext cx="293589" cy="304480"/>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1941B1"/>
            </a:solidFill>
            <a:ln>
              <a:solidFill>
                <a:srgbClr val="1941B1"/>
              </a:solidFill>
            </a:ln>
          </p:spPr>
          <p:txBody>
            <a:bodyPr vert="horz" wrap="square" lIns="121920" tIns="60960" rIns="121920" bIns="60960" numCol="1" anchor="t" anchorCtr="0" compatLnSpc="1">
              <a:prstTxWarp prst="textNoShape">
                <a:avLst/>
              </a:prstTxWarp>
            </a:bodyPr>
            <a:lstStyle/>
            <a:p>
              <a:endParaRPr lang="en-US" sz="3200" dirty="0">
                <a:solidFill>
                  <a:schemeClr val="bg1">
                    <a:lumMod val="50000"/>
                  </a:schemeClr>
                </a:solidFill>
              </a:endParaRPr>
            </a:p>
          </p:txBody>
        </p:sp>
        <p:sp>
          <p:nvSpPr>
            <p:cNvPr id="20" name="Rectangle 22"/>
            <p:cNvSpPr/>
            <p:nvPr/>
          </p:nvSpPr>
          <p:spPr>
            <a:xfrm>
              <a:off x="6979599" y="2095490"/>
              <a:ext cx="4191029" cy="400110"/>
            </a:xfrm>
            <a:prstGeom prst="rect">
              <a:avLst/>
            </a:prstGeom>
          </p:spPr>
          <p:txBody>
            <a:bodyPr wrap="square">
              <a:spAutoFit/>
            </a:bodyPr>
            <a:lstStyle/>
            <a:p>
              <a:r>
                <a:rPr lang="zh-CN" altLang="en-US" sz="2000" dirty="0" smtClean="0">
                  <a:solidFill>
                    <a:schemeClr val="bg2">
                      <a:lumMod val="50000"/>
                    </a:schemeClr>
                  </a:solidFill>
                  <a:latin typeface="Open Sans" pitchFamily="34" charset="0"/>
                  <a:ea typeface="Open Sans" pitchFamily="34" charset="0"/>
                  <a:cs typeface="Open Sans" pitchFamily="34" charset="0"/>
                </a:rPr>
                <a:t>输入标题</a:t>
              </a:r>
              <a:endParaRPr lang="en-US" sz="2000" dirty="0">
                <a:solidFill>
                  <a:schemeClr val="bg2">
                    <a:lumMod val="50000"/>
                  </a:schemeClr>
                </a:solidFill>
                <a:latin typeface="Open Sans" pitchFamily="34" charset="0"/>
                <a:ea typeface="Open Sans" pitchFamily="34" charset="0"/>
                <a:cs typeface="Open Sans" pitchFamily="34" charset="0"/>
              </a:endParaRPr>
            </a:p>
          </p:txBody>
        </p:sp>
        <p:sp>
          <p:nvSpPr>
            <p:cNvPr id="21" name="Rectangle 23"/>
            <p:cNvSpPr/>
            <p:nvPr/>
          </p:nvSpPr>
          <p:spPr>
            <a:xfrm>
              <a:off x="6979599" y="2495600"/>
              <a:ext cx="3524274" cy="707694"/>
            </a:xfrm>
            <a:prstGeom prst="rect">
              <a:avLst/>
            </a:prstGeom>
          </p:spPr>
          <p:txBody>
            <a:bodyPr wrap="square">
              <a:spAutoFit/>
            </a:bodyPr>
            <a:lstStyle/>
            <a:p>
              <a:r>
                <a:rPr lang="zh-CN" altLang="en-US" sz="1333" dirty="0" smtClean="0">
                  <a:solidFill>
                    <a:schemeClr val="bg1">
                      <a:lumMod val="50000"/>
                    </a:schemeClr>
                  </a:solidFill>
                  <a:latin typeface="Open Sans Light" pitchFamily="34" charset="0"/>
                  <a:ea typeface="Open Sans Light" pitchFamily="34" charset="0"/>
                  <a:cs typeface="Open Sans Light" pitchFamily="34" charset="0"/>
                </a:rPr>
                <a:t>输入标题</a:t>
              </a:r>
              <a:r>
                <a:rPr lang="ms-MY" sz="1333" dirty="0" smtClean="0">
                  <a:solidFill>
                    <a:schemeClr val="bg1">
                      <a:lumMod val="50000"/>
                    </a:schemeClr>
                  </a:solidFill>
                  <a:latin typeface="Open Sans Light" pitchFamily="34" charset="0"/>
                  <a:ea typeface="Open Sans Light" pitchFamily="34" charset="0"/>
                  <a:cs typeface="Open Sans Light" pitchFamily="34" charset="0"/>
                </a:rPr>
                <a:t> </a:t>
              </a:r>
              <a:r>
                <a:rPr lang="ms-MY" sz="1333" dirty="0">
                  <a:solidFill>
                    <a:schemeClr val="bg1">
                      <a:lumMod val="50000"/>
                    </a:schemeClr>
                  </a:solidFill>
                  <a:latin typeface="Open Sans Light" pitchFamily="34" charset="0"/>
                  <a:ea typeface="Open Sans Light" pitchFamily="34" charset="0"/>
                  <a:cs typeface="Open Sans Light" pitchFamily="34" charset="0"/>
                </a:rPr>
                <a:t>dolor sit amet, consectetur adipiscing elit. Praesent sodales odio sit amet odio tristique quis tempus odio</a:t>
              </a:r>
            </a:p>
          </p:txBody>
        </p:sp>
        <p:sp>
          <p:nvSpPr>
            <p:cNvPr id="30" name="Oval 26"/>
            <p:cNvSpPr/>
            <p:nvPr/>
          </p:nvSpPr>
          <p:spPr>
            <a:xfrm>
              <a:off x="6260159" y="4138319"/>
              <a:ext cx="676875" cy="676874"/>
            </a:xfrm>
            <a:prstGeom prst="ellipse">
              <a:avLst/>
            </a:prstGeom>
            <a:noFill/>
            <a:ln>
              <a:solidFill>
                <a:srgbClr val="1941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lumMod val="50000"/>
                  </a:schemeClr>
                </a:solidFill>
              </a:endParaRPr>
            </a:p>
          </p:txBody>
        </p:sp>
        <p:sp>
          <p:nvSpPr>
            <p:cNvPr id="31" name="Freeform 26"/>
            <p:cNvSpPr>
              <a:spLocks/>
            </p:cNvSpPr>
            <p:nvPr/>
          </p:nvSpPr>
          <p:spPr bwMode="auto">
            <a:xfrm>
              <a:off x="6444796" y="4329517"/>
              <a:ext cx="293589" cy="304480"/>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1941B1"/>
            </a:solidFill>
            <a:ln>
              <a:solidFill>
                <a:srgbClr val="1941B1"/>
              </a:solidFill>
            </a:ln>
          </p:spPr>
          <p:txBody>
            <a:bodyPr vert="horz" wrap="square" lIns="121920" tIns="60960" rIns="121920" bIns="60960" numCol="1" anchor="t" anchorCtr="0" compatLnSpc="1">
              <a:prstTxWarp prst="textNoShape">
                <a:avLst/>
              </a:prstTxWarp>
            </a:bodyPr>
            <a:lstStyle/>
            <a:p>
              <a:endParaRPr lang="en-US" sz="3200" dirty="0">
                <a:solidFill>
                  <a:schemeClr val="bg1">
                    <a:lumMod val="50000"/>
                  </a:schemeClr>
                </a:solidFill>
              </a:endParaRPr>
            </a:p>
          </p:txBody>
        </p:sp>
        <p:sp>
          <p:nvSpPr>
            <p:cNvPr id="27" name="Rectangle 28"/>
            <p:cNvSpPr/>
            <p:nvPr/>
          </p:nvSpPr>
          <p:spPr>
            <a:xfrm>
              <a:off x="6979599" y="4095754"/>
              <a:ext cx="4191029" cy="400110"/>
            </a:xfrm>
            <a:prstGeom prst="rect">
              <a:avLst/>
            </a:prstGeom>
          </p:spPr>
          <p:txBody>
            <a:bodyPr wrap="square">
              <a:spAutoFit/>
            </a:bodyPr>
            <a:lstStyle/>
            <a:p>
              <a:r>
                <a:rPr lang="zh-CN" altLang="en-US" sz="2000" dirty="0" smtClean="0">
                  <a:solidFill>
                    <a:schemeClr val="bg2">
                      <a:lumMod val="50000"/>
                    </a:schemeClr>
                  </a:solidFill>
                  <a:latin typeface="Open Sans" pitchFamily="34" charset="0"/>
                  <a:ea typeface="Open Sans" pitchFamily="34" charset="0"/>
                  <a:cs typeface="Open Sans" pitchFamily="34" charset="0"/>
                </a:rPr>
                <a:t>输入标题</a:t>
              </a:r>
              <a:endParaRPr lang="en-US" sz="2000" dirty="0">
                <a:solidFill>
                  <a:schemeClr val="bg2">
                    <a:lumMod val="50000"/>
                  </a:schemeClr>
                </a:solidFill>
                <a:latin typeface="Open Sans" pitchFamily="34" charset="0"/>
                <a:ea typeface="Open Sans" pitchFamily="34" charset="0"/>
                <a:cs typeface="Open Sans" pitchFamily="34" charset="0"/>
              </a:endParaRPr>
            </a:p>
          </p:txBody>
        </p:sp>
        <p:sp>
          <p:nvSpPr>
            <p:cNvPr id="28" name="Rectangle 29"/>
            <p:cNvSpPr/>
            <p:nvPr/>
          </p:nvSpPr>
          <p:spPr>
            <a:xfrm>
              <a:off x="6979599" y="4495864"/>
              <a:ext cx="3524274" cy="707694"/>
            </a:xfrm>
            <a:prstGeom prst="rect">
              <a:avLst/>
            </a:prstGeom>
          </p:spPr>
          <p:txBody>
            <a:bodyPr wrap="square">
              <a:spAutoFit/>
            </a:bodyPr>
            <a:lstStyle/>
            <a:p>
              <a:r>
                <a:rPr lang="zh-CN" altLang="en-US" sz="1333" dirty="0" smtClean="0">
                  <a:solidFill>
                    <a:schemeClr val="bg1">
                      <a:lumMod val="50000"/>
                    </a:schemeClr>
                  </a:solidFill>
                  <a:latin typeface="Open Sans Light" pitchFamily="34" charset="0"/>
                  <a:ea typeface="Open Sans Light" pitchFamily="34" charset="0"/>
                  <a:cs typeface="Open Sans Light" pitchFamily="34" charset="0"/>
                </a:rPr>
                <a:t>输入标题</a:t>
              </a:r>
              <a:r>
                <a:rPr lang="ms-MY" sz="1333" dirty="0" smtClean="0">
                  <a:solidFill>
                    <a:schemeClr val="bg1">
                      <a:lumMod val="50000"/>
                    </a:schemeClr>
                  </a:solidFill>
                  <a:latin typeface="Open Sans Light" pitchFamily="34" charset="0"/>
                  <a:ea typeface="Open Sans Light" pitchFamily="34" charset="0"/>
                  <a:cs typeface="Open Sans Light" pitchFamily="34" charset="0"/>
                </a:rPr>
                <a:t> </a:t>
              </a:r>
              <a:r>
                <a:rPr lang="ms-MY" sz="1333" dirty="0">
                  <a:solidFill>
                    <a:schemeClr val="bg1">
                      <a:lumMod val="50000"/>
                    </a:schemeClr>
                  </a:solidFill>
                  <a:latin typeface="Open Sans Light" pitchFamily="34" charset="0"/>
                  <a:ea typeface="Open Sans Light" pitchFamily="34" charset="0"/>
                  <a:cs typeface="Open Sans Light" pitchFamily="34" charset="0"/>
                </a:rPr>
                <a:t>dolor sit amet, consectetur adipiscing elit. Praesent sodales odio sit amet odio tristique quis tempus odio</a:t>
              </a:r>
            </a:p>
          </p:txBody>
        </p:sp>
      </p:grpSp>
    </p:spTree>
    <p:extLst>
      <p:ext uri="{BB962C8B-B14F-4D97-AF65-F5344CB8AC3E}">
        <p14:creationId xmlns:p14="http://schemas.microsoft.com/office/powerpoint/2010/main" val="3142744480"/>
      </p:ext>
    </p:extLst>
  </p:cSld>
  <p:clrMapOvr>
    <a:masterClrMapping/>
  </p:clrMapOvr>
  <mc:AlternateContent xmlns:mc="http://schemas.openxmlformats.org/markup-compatibility/2006" xmlns:p14="http://schemas.microsoft.com/office/powerpoint/2010/main">
    <mc:Choice Requires="p14">
      <p:transition spd="slow" p14:dur="85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wipe(down)">
                                      <p:cBhvr>
                                        <p:cTn id="1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1"/>
          <p:cNvSpPr txBox="1"/>
          <p:nvPr/>
        </p:nvSpPr>
        <p:spPr>
          <a:xfrm>
            <a:off x="668380" y="365671"/>
            <a:ext cx="2543966" cy="777136"/>
          </a:xfrm>
          <a:prstGeom prst="rect">
            <a:avLst/>
          </a:prstGeom>
          <a:noFill/>
        </p:spPr>
        <p:txBody>
          <a:bodyPr wrap="none" lIns="0" tIns="0" rIns="0" rtlCol="0">
            <a:spAutoFit/>
          </a:bodyPr>
          <a:lstStyle/>
          <a:p>
            <a:pPr>
              <a:lnSpc>
                <a:spcPts val="3810"/>
              </a:lnSpc>
            </a:pP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3.2</a:t>
            </a:r>
            <a:r>
              <a:rPr lang="en-US" altLang="zh-CN" sz="2963" dirty="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未来发展</a:t>
            </a:r>
          </a:p>
          <a:p>
            <a:pPr>
              <a:lnSpc>
                <a:spcPts val="1905"/>
              </a:lnSpc>
            </a:pP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FUTURE</a:t>
            </a:r>
            <a:r>
              <a:rPr lang="en-US" altLang="zh-CN" sz="1905" dirty="0">
                <a:latin typeface="Century Gothic" panose="020B0502020202020204" pitchFamily="34" charset="0"/>
                <a:ea typeface="微软雅黑" panose="020B0503020204020204" pitchFamily="18" charset="-122"/>
                <a:cs typeface="微软雅黑" panose="020B0503020204020204" pitchFamily="18" charset="-122"/>
              </a:rPr>
              <a:t> </a:t>
            </a: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DEVELOPMENT</a:t>
            </a:r>
          </a:p>
        </p:txBody>
      </p:sp>
      <p:sp>
        <p:nvSpPr>
          <p:cNvPr id="4" name="Rectangle 32"/>
          <p:cNvSpPr/>
          <p:nvPr/>
        </p:nvSpPr>
        <p:spPr>
          <a:xfrm>
            <a:off x="687600" y="4530677"/>
            <a:ext cx="2053782" cy="1477328"/>
          </a:xfrm>
          <a:prstGeom prst="rect">
            <a:avLst/>
          </a:prstGeom>
        </p:spPr>
        <p:txBody>
          <a:bodyPr wrap="square">
            <a:spAutoFit/>
          </a:bodyPr>
          <a:lstStyle/>
          <a:p>
            <a:pPr>
              <a:lnSpc>
                <a:spcPct val="150000"/>
              </a:lnSpc>
            </a:pPr>
            <a:r>
              <a:rPr lang="ms-MY" sz="1200" dirty="0" smtClean="0">
                <a:solidFill>
                  <a:schemeClr val="bg2">
                    <a:lumMod val="50000"/>
                  </a:schemeClr>
                </a:solidFill>
                <a:latin typeface="Open Sans Light" pitchFamily="34" charset="0"/>
                <a:ea typeface="Open Sans Light" pitchFamily="34" charset="0"/>
                <a:cs typeface="Open Sans Light" pitchFamily="34" charset="0"/>
              </a:rPr>
              <a:t>dolor </a:t>
            </a:r>
            <a:r>
              <a:rPr lang="ms-MY" sz="1200" dirty="0">
                <a:solidFill>
                  <a:schemeClr val="bg2">
                    <a:lumMod val="50000"/>
                  </a:schemeClr>
                </a:solidFill>
                <a:latin typeface="Open Sans Light" pitchFamily="34" charset="0"/>
                <a:ea typeface="Open Sans Light" pitchFamily="34" charset="0"/>
                <a:cs typeface="Open Sans Light" pitchFamily="34" charset="0"/>
              </a:rPr>
              <a:t>sit amet, consectetur adipiscing elit. Praesent sodales odio sit amet odio tristique quis tempus odio </a:t>
            </a:r>
            <a:r>
              <a:rPr lang="ms-MY" sz="1200" dirty="0" smtClean="0">
                <a:solidFill>
                  <a:schemeClr val="bg2">
                    <a:lumMod val="50000"/>
                  </a:schemeClr>
                </a:solidFill>
                <a:latin typeface="Open Sans Light" pitchFamily="34" charset="0"/>
                <a:ea typeface="Open Sans Light" pitchFamily="34" charset="0"/>
                <a:cs typeface="Open Sans Light" pitchFamily="34" charset="0"/>
              </a:rPr>
              <a:t>sit dolor </a:t>
            </a:r>
            <a:r>
              <a:rPr lang="ms-MY" sz="1200" dirty="0">
                <a:solidFill>
                  <a:schemeClr val="bg2">
                    <a:lumMod val="50000"/>
                  </a:schemeClr>
                </a:solidFill>
                <a:latin typeface="Open Sans Light" pitchFamily="34" charset="0"/>
                <a:ea typeface="Open Sans Light" pitchFamily="34" charset="0"/>
                <a:cs typeface="Open Sans Light" pitchFamily="34" charset="0"/>
              </a:rPr>
              <a:t>sit </a:t>
            </a:r>
            <a:r>
              <a:rPr lang="ms-MY" sz="1200" dirty="0" smtClean="0">
                <a:solidFill>
                  <a:schemeClr val="bg2">
                    <a:lumMod val="50000"/>
                  </a:schemeClr>
                </a:solidFill>
                <a:latin typeface="Open Sans Light" pitchFamily="34" charset="0"/>
                <a:ea typeface="Open Sans Light" pitchFamily="34" charset="0"/>
                <a:cs typeface="Open Sans Light" pitchFamily="34" charset="0"/>
              </a:rPr>
              <a:t>aonsectetur</a:t>
            </a:r>
            <a:endParaRPr lang="ms-MY" sz="1200" dirty="0">
              <a:solidFill>
                <a:schemeClr val="bg2">
                  <a:lumMod val="50000"/>
                </a:schemeClr>
              </a:solidFill>
              <a:latin typeface="Open Sans Light" pitchFamily="34" charset="0"/>
              <a:ea typeface="Open Sans Light" pitchFamily="34" charset="0"/>
              <a:cs typeface="Open Sans Light" pitchFamily="34" charset="0"/>
            </a:endParaRPr>
          </a:p>
        </p:txBody>
      </p:sp>
      <p:sp>
        <p:nvSpPr>
          <p:cNvPr id="5" name="Rectangle 33"/>
          <p:cNvSpPr/>
          <p:nvPr/>
        </p:nvSpPr>
        <p:spPr>
          <a:xfrm>
            <a:off x="645867" y="3959174"/>
            <a:ext cx="1809763" cy="400110"/>
          </a:xfrm>
          <a:prstGeom prst="rect">
            <a:avLst/>
          </a:prstGeom>
        </p:spPr>
        <p:txBody>
          <a:bodyPr wrap="square">
            <a:spAutoFit/>
          </a:bodyPr>
          <a:lstStyle/>
          <a:p>
            <a:r>
              <a:rPr lang="zh-CN" altLang="en-US" sz="2000" dirty="0" smtClean="0">
                <a:solidFill>
                  <a:schemeClr val="bg2">
                    <a:lumMod val="50000"/>
                  </a:schemeClr>
                </a:solidFill>
                <a:ea typeface="Open Sans" pitchFamily="34" charset="0"/>
                <a:cs typeface="Open Sans" pitchFamily="34" charset="0"/>
              </a:rPr>
              <a:t>输入标题</a:t>
            </a:r>
            <a:endParaRPr lang="en-US" sz="2000" dirty="0">
              <a:solidFill>
                <a:schemeClr val="bg2">
                  <a:lumMod val="50000"/>
                </a:schemeClr>
              </a:solidFill>
              <a:ea typeface="Open Sans Light" pitchFamily="34" charset="0"/>
              <a:cs typeface="Open Sans Light" pitchFamily="34" charset="0"/>
            </a:endParaRPr>
          </a:p>
        </p:txBody>
      </p:sp>
      <p:sp>
        <p:nvSpPr>
          <p:cNvPr id="6" name="Rectangle 34"/>
          <p:cNvSpPr/>
          <p:nvPr/>
        </p:nvSpPr>
        <p:spPr>
          <a:xfrm>
            <a:off x="741118" y="2149411"/>
            <a:ext cx="760059" cy="2062103"/>
          </a:xfrm>
          <a:prstGeom prst="rect">
            <a:avLst/>
          </a:prstGeom>
        </p:spPr>
        <p:txBody>
          <a:bodyPr wrap="square">
            <a:spAutoFit/>
          </a:bodyPr>
          <a:lstStyle/>
          <a:p>
            <a:pPr algn="ctr"/>
            <a:r>
              <a:rPr lang="en-US" sz="12800" dirty="0">
                <a:solidFill>
                  <a:srgbClr val="1941B1"/>
                </a:solidFill>
                <a:latin typeface="Open Sans Light" pitchFamily="34" charset="0"/>
                <a:ea typeface="Open Sans Light" pitchFamily="34" charset="0"/>
                <a:cs typeface="Open Sans Light" pitchFamily="34" charset="0"/>
              </a:rPr>
              <a:t>1</a:t>
            </a:r>
          </a:p>
        </p:txBody>
      </p:sp>
      <p:sp>
        <p:nvSpPr>
          <p:cNvPr id="9" name="Rectangle 39"/>
          <p:cNvSpPr/>
          <p:nvPr/>
        </p:nvSpPr>
        <p:spPr>
          <a:xfrm>
            <a:off x="3545078" y="3959174"/>
            <a:ext cx="1809763" cy="400110"/>
          </a:xfrm>
          <a:prstGeom prst="rect">
            <a:avLst/>
          </a:prstGeom>
        </p:spPr>
        <p:txBody>
          <a:bodyPr wrap="square">
            <a:spAutoFit/>
          </a:bodyPr>
          <a:lstStyle/>
          <a:p>
            <a:r>
              <a:rPr lang="zh-CN" altLang="en-US" sz="2000" dirty="0" smtClean="0">
                <a:solidFill>
                  <a:schemeClr val="bg2">
                    <a:lumMod val="50000"/>
                  </a:schemeClr>
                </a:solidFill>
                <a:ea typeface="Open Sans" pitchFamily="34" charset="0"/>
                <a:cs typeface="Open Sans" pitchFamily="34" charset="0"/>
              </a:rPr>
              <a:t>输入标题</a:t>
            </a:r>
            <a:endParaRPr lang="en-US" sz="2000" dirty="0">
              <a:solidFill>
                <a:schemeClr val="bg2">
                  <a:lumMod val="50000"/>
                </a:schemeClr>
              </a:solidFill>
              <a:ea typeface="Open Sans Light" pitchFamily="34" charset="0"/>
              <a:cs typeface="Open Sans Light" pitchFamily="34" charset="0"/>
            </a:endParaRPr>
          </a:p>
        </p:txBody>
      </p:sp>
      <p:sp>
        <p:nvSpPr>
          <p:cNvPr id="10" name="Rectangle 40"/>
          <p:cNvSpPr/>
          <p:nvPr/>
        </p:nvSpPr>
        <p:spPr>
          <a:xfrm>
            <a:off x="3640329" y="2149411"/>
            <a:ext cx="760499" cy="2062103"/>
          </a:xfrm>
          <a:prstGeom prst="rect">
            <a:avLst/>
          </a:prstGeom>
        </p:spPr>
        <p:txBody>
          <a:bodyPr wrap="square">
            <a:spAutoFit/>
          </a:bodyPr>
          <a:lstStyle/>
          <a:p>
            <a:pPr algn="ctr"/>
            <a:r>
              <a:rPr lang="en-US" sz="12800" dirty="0">
                <a:solidFill>
                  <a:srgbClr val="1941B1"/>
                </a:solidFill>
                <a:latin typeface="Open Sans Light" pitchFamily="34" charset="0"/>
                <a:ea typeface="Open Sans Light" pitchFamily="34" charset="0"/>
                <a:cs typeface="Open Sans Light" pitchFamily="34" charset="0"/>
              </a:rPr>
              <a:t>2</a:t>
            </a:r>
          </a:p>
        </p:txBody>
      </p:sp>
      <p:sp>
        <p:nvSpPr>
          <p:cNvPr id="13" name="Rectangle 42"/>
          <p:cNvSpPr/>
          <p:nvPr/>
        </p:nvSpPr>
        <p:spPr>
          <a:xfrm>
            <a:off x="6497848" y="3959174"/>
            <a:ext cx="1809763" cy="400110"/>
          </a:xfrm>
          <a:prstGeom prst="rect">
            <a:avLst/>
          </a:prstGeom>
        </p:spPr>
        <p:txBody>
          <a:bodyPr wrap="square">
            <a:spAutoFit/>
          </a:bodyPr>
          <a:lstStyle/>
          <a:p>
            <a:r>
              <a:rPr lang="zh-CN" altLang="en-US" sz="2000" dirty="0" smtClean="0">
                <a:solidFill>
                  <a:schemeClr val="bg2">
                    <a:lumMod val="50000"/>
                  </a:schemeClr>
                </a:solidFill>
                <a:ea typeface="Open Sans" pitchFamily="34" charset="0"/>
                <a:cs typeface="Open Sans" pitchFamily="34" charset="0"/>
              </a:rPr>
              <a:t>输入标题</a:t>
            </a:r>
            <a:endParaRPr lang="en-US" sz="2000" dirty="0">
              <a:solidFill>
                <a:schemeClr val="bg2">
                  <a:lumMod val="50000"/>
                </a:schemeClr>
              </a:solidFill>
              <a:ea typeface="Open Sans Light" pitchFamily="34" charset="0"/>
              <a:cs typeface="Open Sans Light" pitchFamily="34" charset="0"/>
            </a:endParaRPr>
          </a:p>
        </p:txBody>
      </p:sp>
      <p:sp>
        <p:nvSpPr>
          <p:cNvPr id="14" name="Rectangle 43"/>
          <p:cNvSpPr/>
          <p:nvPr/>
        </p:nvSpPr>
        <p:spPr>
          <a:xfrm>
            <a:off x="6593099" y="2149411"/>
            <a:ext cx="760499" cy="2062103"/>
          </a:xfrm>
          <a:prstGeom prst="rect">
            <a:avLst/>
          </a:prstGeom>
        </p:spPr>
        <p:txBody>
          <a:bodyPr wrap="square">
            <a:spAutoFit/>
          </a:bodyPr>
          <a:lstStyle/>
          <a:p>
            <a:pPr algn="ctr"/>
            <a:r>
              <a:rPr lang="en-US" sz="12800" dirty="0">
                <a:solidFill>
                  <a:srgbClr val="1941B1"/>
                </a:solidFill>
                <a:latin typeface="Open Sans Light" pitchFamily="34" charset="0"/>
                <a:ea typeface="Open Sans Light" pitchFamily="34" charset="0"/>
                <a:cs typeface="Open Sans Light" pitchFamily="34" charset="0"/>
              </a:rPr>
              <a:t>3</a:t>
            </a:r>
          </a:p>
        </p:txBody>
      </p:sp>
      <p:sp>
        <p:nvSpPr>
          <p:cNvPr id="17" name="Rectangle 45"/>
          <p:cNvSpPr/>
          <p:nvPr/>
        </p:nvSpPr>
        <p:spPr>
          <a:xfrm>
            <a:off x="9450619" y="3959174"/>
            <a:ext cx="1809763" cy="400110"/>
          </a:xfrm>
          <a:prstGeom prst="rect">
            <a:avLst/>
          </a:prstGeom>
        </p:spPr>
        <p:txBody>
          <a:bodyPr wrap="square">
            <a:spAutoFit/>
          </a:bodyPr>
          <a:lstStyle/>
          <a:p>
            <a:r>
              <a:rPr lang="zh-CN" altLang="en-US" sz="2000" dirty="0" smtClean="0">
                <a:solidFill>
                  <a:schemeClr val="bg2">
                    <a:lumMod val="50000"/>
                  </a:schemeClr>
                </a:solidFill>
                <a:ea typeface="Open Sans" pitchFamily="34" charset="0"/>
                <a:cs typeface="Open Sans" pitchFamily="34" charset="0"/>
              </a:rPr>
              <a:t>输入标题</a:t>
            </a:r>
            <a:endParaRPr lang="en-US" sz="2000" dirty="0">
              <a:solidFill>
                <a:schemeClr val="bg2">
                  <a:lumMod val="50000"/>
                </a:schemeClr>
              </a:solidFill>
              <a:ea typeface="Open Sans Light" pitchFamily="34" charset="0"/>
              <a:cs typeface="Open Sans Light" pitchFamily="34" charset="0"/>
            </a:endParaRPr>
          </a:p>
        </p:txBody>
      </p:sp>
      <p:sp>
        <p:nvSpPr>
          <p:cNvPr id="18" name="Rectangle 46"/>
          <p:cNvSpPr/>
          <p:nvPr/>
        </p:nvSpPr>
        <p:spPr>
          <a:xfrm>
            <a:off x="9545870" y="2149411"/>
            <a:ext cx="760499" cy="2062103"/>
          </a:xfrm>
          <a:prstGeom prst="rect">
            <a:avLst/>
          </a:prstGeom>
        </p:spPr>
        <p:txBody>
          <a:bodyPr wrap="square">
            <a:spAutoFit/>
          </a:bodyPr>
          <a:lstStyle/>
          <a:p>
            <a:pPr algn="ctr"/>
            <a:r>
              <a:rPr lang="en-US" sz="12800" dirty="0">
                <a:solidFill>
                  <a:srgbClr val="1941B1"/>
                </a:solidFill>
                <a:latin typeface="Open Sans Light" pitchFamily="34" charset="0"/>
                <a:ea typeface="Open Sans Light" pitchFamily="34" charset="0"/>
                <a:cs typeface="Open Sans Light" pitchFamily="34" charset="0"/>
              </a:rPr>
              <a:t>4</a:t>
            </a:r>
          </a:p>
        </p:txBody>
      </p:sp>
      <p:sp>
        <p:nvSpPr>
          <p:cNvPr id="20" name="Rectangle 32"/>
          <p:cNvSpPr/>
          <p:nvPr/>
        </p:nvSpPr>
        <p:spPr>
          <a:xfrm>
            <a:off x="3373937" y="4530677"/>
            <a:ext cx="2053782" cy="1477328"/>
          </a:xfrm>
          <a:prstGeom prst="rect">
            <a:avLst/>
          </a:prstGeom>
        </p:spPr>
        <p:txBody>
          <a:bodyPr wrap="square">
            <a:spAutoFit/>
          </a:bodyPr>
          <a:lstStyle/>
          <a:p>
            <a:pPr>
              <a:lnSpc>
                <a:spcPct val="150000"/>
              </a:lnSpc>
            </a:pPr>
            <a:r>
              <a:rPr lang="ms-MY" sz="1200" dirty="0" smtClean="0">
                <a:solidFill>
                  <a:schemeClr val="bg2">
                    <a:lumMod val="50000"/>
                  </a:schemeClr>
                </a:solidFill>
                <a:latin typeface="Open Sans Light" pitchFamily="34" charset="0"/>
                <a:ea typeface="Open Sans Light" pitchFamily="34" charset="0"/>
                <a:cs typeface="Open Sans Light" pitchFamily="34" charset="0"/>
              </a:rPr>
              <a:t>dolor </a:t>
            </a:r>
            <a:r>
              <a:rPr lang="ms-MY" sz="1200" dirty="0">
                <a:solidFill>
                  <a:schemeClr val="bg2">
                    <a:lumMod val="50000"/>
                  </a:schemeClr>
                </a:solidFill>
                <a:latin typeface="Open Sans Light" pitchFamily="34" charset="0"/>
                <a:ea typeface="Open Sans Light" pitchFamily="34" charset="0"/>
                <a:cs typeface="Open Sans Light" pitchFamily="34" charset="0"/>
              </a:rPr>
              <a:t>sit amet, consectetur adipiscing elit. Praesent sodales odio sit amet odio tristique quis tempus odio </a:t>
            </a:r>
            <a:r>
              <a:rPr lang="ms-MY" sz="1200" dirty="0" smtClean="0">
                <a:solidFill>
                  <a:schemeClr val="bg2">
                    <a:lumMod val="50000"/>
                  </a:schemeClr>
                </a:solidFill>
                <a:latin typeface="Open Sans Light" pitchFamily="34" charset="0"/>
                <a:ea typeface="Open Sans Light" pitchFamily="34" charset="0"/>
                <a:cs typeface="Open Sans Light" pitchFamily="34" charset="0"/>
              </a:rPr>
              <a:t>sit dolor </a:t>
            </a:r>
            <a:r>
              <a:rPr lang="ms-MY" sz="1200" dirty="0">
                <a:solidFill>
                  <a:schemeClr val="bg2">
                    <a:lumMod val="50000"/>
                  </a:schemeClr>
                </a:solidFill>
                <a:latin typeface="Open Sans Light" pitchFamily="34" charset="0"/>
                <a:ea typeface="Open Sans Light" pitchFamily="34" charset="0"/>
                <a:cs typeface="Open Sans Light" pitchFamily="34" charset="0"/>
              </a:rPr>
              <a:t>sit </a:t>
            </a:r>
            <a:r>
              <a:rPr lang="ms-MY" sz="1200" dirty="0" smtClean="0">
                <a:solidFill>
                  <a:schemeClr val="bg2">
                    <a:lumMod val="50000"/>
                  </a:schemeClr>
                </a:solidFill>
                <a:latin typeface="Open Sans Light" pitchFamily="34" charset="0"/>
                <a:ea typeface="Open Sans Light" pitchFamily="34" charset="0"/>
                <a:cs typeface="Open Sans Light" pitchFamily="34" charset="0"/>
              </a:rPr>
              <a:t>aonsectetur</a:t>
            </a:r>
            <a:endParaRPr lang="ms-MY" sz="1200" dirty="0">
              <a:solidFill>
                <a:schemeClr val="bg2">
                  <a:lumMod val="50000"/>
                </a:schemeClr>
              </a:solidFill>
              <a:latin typeface="Open Sans Light" pitchFamily="34" charset="0"/>
              <a:ea typeface="Open Sans Light" pitchFamily="34" charset="0"/>
              <a:cs typeface="Open Sans Light" pitchFamily="34" charset="0"/>
            </a:endParaRPr>
          </a:p>
        </p:txBody>
      </p:sp>
      <p:sp>
        <p:nvSpPr>
          <p:cNvPr id="22" name="Rectangle 32"/>
          <p:cNvSpPr/>
          <p:nvPr/>
        </p:nvSpPr>
        <p:spPr>
          <a:xfrm>
            <a:off x="6593141" y="4606319"/>
            <a:ext cx="2053782" cy="1477328"/>
          </a:xfrm>
          <a:prstGeom prst="rect">
            <a:avLst/>
          </a:prstGeom>
        </p:spPr>
        <p:txBody>
          <a:bodyPr wrap="square">
            <a:spAutoFit/>
          </a:bodyPr>
          <a:lstStyle/>
          <a:p>
            <a:pPr>
              <a:lnSpc>
                <a:spcPct val="150000"/>
              </a:lnSpc>
            </a:pPr>
            <a:r>
              <a:rPr lang="ms-MY" sz="1200" dirty="0" smtClean="0">
                <a:solidFill>
                  <a:schemeClr val="bg2">
                    <a:lumMod val="50000"/>
                  </a:schemeClr>
                </a:solidFill>
                <a:latin typeface="Open Sans Light" pitchFamily="34" charset="0"/>
                <a:ea typeface="Open Sans Light" pitchFamily="34" charset="0"/>
                <a:cs typeface="Open Sans Light" pitchFamily="34" charset="0"/>
              </a:rPr>
              <a:t>dolor </a:t>
            </a:r>
            <a:r>
              <a:rPr lang="ms-MY" sz="1200" dirty="0">
                <a:solidFill>
                  <a:schemeClr val="bg2">
                    <a:lumMod val="50000"/>
                  </a:schemeClr>
                </a:solidFill>
                <a:latin typeface="Open Sans Light" pitchFamily="34" charset="0"/>
                <a:ea typeface="Open Sans Light" pitchFamily="34" charset="0"/>
                <a:cs typeface="Open Sans Light" pitchFamily="34" charset="0"/>
              </a:rPr>
              <a:t>sit amet, consectetur adipiscing elit. Praesent sodales odio sit amet odio tristique quis tempus odio </a:t>
            </a:r>
            <a:r>
              <a:rPr lang="ms-MY" sz="1200" dirty="0" smtClean="0">
                <a:solidFill>
                  <a:schemeClr val="bg2">
                    <a:lumMod val="50000"/>
                  </a:schemeClr>
                </a:solidFill>
                <a:latin typeface="Open Sans Light" pitchFamily="34" charset="0"/>
                <a:ea typeface="Open Sans Light" pitchFamily="34" charset="0"/>
                <a:cs typeface="Open Sans Light" pitchFamily="34" charset="0"/>
              </a:rPr>
              <a:t>sit dolor </a:t>
            </a:r>
            <a:r>
              <a:rPr lang="ms-MY" sz="1200" dirty="0">
                <a:solidFill>
                  <a:schemeClr val="bg2">
                    <a:lumMod val="50000"/>
                  </a:schemeClr>
                </a:solidFill>
                <a:latin typeface="Open Sans Light" pitchFamily="34" charset="0"/>
                <a:ea typeface="Open Sans Light" pitchFamily="34" charset="0"/>
                <a:cs typeface="Open Sans Light" pitchFamily="34" charset="0"/>
              </a:rPr>
              <a:t>sit </a:t>
            </a:r>
            <a:r>
              <a:rPr lang="ms-MY" sz="1200" dirty="0" smtClean="0">
                <a:solidFill>
                  <a:schemeClr val="bg2">
                    <a:lumMod val="50000"/>
                  </a:schemeClr>
                </a:solidFill>
                <a:latin typeface="Open Sans Light" pitchFamily="34" charset="0"/>
                <a:ea typeface="Open Sans Light" pitchFamily="34" charset="0"/>
                <a:cs typeface="Open Sans Light" pitchFamily="34" charset="0"/>
              </a:rPr>
              <a:t>aonsectetur</a:t>
            </a:r>
            <a:endParaRPr lang="ms-MY" sz="1200" dirty="0">
              <a:solidFill>
                <a:schemeClr val="bg2">
                  <a:lumMod val="50000"/>
                </a:schemeClr>
              </a:solidFill>
              <a:latin typeface="Open Sans Light" pitchFamily="34" charset="0"/>
              <a:ea typeface="Open Sans Light" pitchFamily="34" charset="0"/>
              <a:cs typeface="Open Sans Light" pitchFamily="34" charset="0"/>
            </a:endParaRPr>
          </a:p>
        </p:txBody>
      </p:sp>
      <p:sp>
        <p:nvSpPr>
          <p:cNvPr id="23" name="Rectangle 32"/>
          <p:cNvSpPr/>
          <p:nvPr/>
        </p:nvSpPr>
        <p:spPr>
          <a:xfrm>
            <a:off x="9279478" y="4606319"/>
            <a:ext cx="2053782" cy="1477328"/>
          </a:xfrm>
          <a:prstGeom prst="rect">
            <a:avLst/>
          </a:prstGeom>
        </p:spPr>
        <p:txBody>
          <a:bodyPr wrap="square">
            <a:spAutoFit/>
          </a:bodyPr>
          <a:lstStyle/>
          <a:p>
            <a:pPr>
              <a:lnSpc>
                <a:spcPct val="150000"/>
              </a:lnSpc>
            </a:pPr>
            <a:r>
              <a:rPr lang="ms-MY" sz="1200" dirty="0" smtClean="0">
                <a:solidFill>
                  <a:schemeClr val="bg2">
                    <a:lumMod val="50000"/>
                  </a:schemeClr>
                </a:solidFill>
                <a:latin typeface="Open Sans Light" pitchFamily="34" charset="0"/>
                <a:ea typeface="Open Sans Light" pitchFamily="34" charset="0"/>
                <a:cs typeface="Open Sans Light" pitchFamily="34" charset="0"/>
              </a:rPr>
              <a:t>dolor </a:t>
            </a:r>
            <a:r>
              <a:rPr lang="ms-MY" sz="1200" dirty="0">
                <a:solidFill>
                  <a:schemeClr val="bg2">
                    <a:lumMod val="50000"/>
                  </a:schemeClr>
                </a:solidFill>
                <a:latin typeface="Open Sans Light" pitchFamily="34" charset="0"/>
                <a:ea typeface="Open Sans Light" pitchFamily="34" charset="0"/>
                <a:cs typeface="Open Sans Light" pitchFamily="34" charset="0"/>
              </a:rPr>
              <a:t>sit amet, consectetur adipiscing elit. Praesent sodales odio sit amet odio tristique quis tempus odio </a:t>
            </a:r>
            <a:r>
              <a:rPr lang="ms-MY" sz="1200" dirty="0" smtClean="0">
                <a:solidFill>
                  <a:schemeClr val="bg2">
                    <a:lumMod val="50000"/>
                  </a:schemeClr>
                </a:solidFill>
                <a:latin typeface="Open Sans Light" pitchFamily="34" charset="0"/>
                <a:ea typeface="Open Sans Light" pitchFamily="34" charset="0"/>
                <a:cs typeface="Open Sans Light" pitchFamily="34" charset="0"/>
              </a:rPr>
              <a:t>sit dolor </a:t>
            </a:r>
            <a:r>
              <a:rPr lang="ms-MY" sz="1200" dirty="0">
                <a:solidFill>
                  <a:schemeClr val="bg2">
                    <a:lumMod val="50000"/>
                  </a:schemeClr>
                </a:solidFill>
                <a:latin typeface="Open Sans Light" pitchFamily="34" charset="0"/>
                <a:ea typeface="Open Sans Light" pitchFamily="34" charset="0"/>
                <a:cs typeface="Open Sans Light" pitchFamily="34" charset="0"/>
              </a:rPr>
              <a:t>sit </a:t>
            </a:r>
            <a:r>
              <a:rPr lang="ms-MY" sz="1200" dirty="0" smtClean="0">
                <a:solidFill>
                  <a:schemeClr val="bg2">
                    <a:lumMod val="50000"/>
                  </a:schemeClr>
                </a:solidFill>
                <a:latin typeface="Open Sans Light" pitchFamily="34" charset="0"/>
                <a:ea typeface="Open Sans Light" pitchFamily="34" charset="0"/>
                <a:cs typeface="Open Sans Light" pitchFamily="34" charset="0"/>
              </a:rPr>
              <a:t>aonsectetur</a:t>
            </a:r>
            <a:endParaRPr lang="ms-MY" sz="1200" dirty="0">
              <a:solidFill>
                <a:schemeClr val="bg2">
                  <a:lumMod val="50000"/>
                </a:schemeClr>
              </a:solidFill>
              <a:latin typeface="Open Sans Light" pitchFamily="34" charset="0"/>
              <a:ea typeface="Open Sans Light" pitchFamily="34" charset="0"/>
              <a:cs typeface="Open Sans Light" pitchFamily="34" charset="0"/>
            </a:endParaRPr>
          </a:p>
        </p:txBody>
      </p:sp>
    </p:spTree>
    <p:extLst>
      <p:ext uri="{BB962C8B-B14F-4D97-AF65-F5344CB8AC3E}">
        <p14:creationId xmlns:p14="http://schemas.microsoft.com/office/powerpoint/2010/main" val="2561071674"/>
      </p:ext>
    </p:extLst>
  </p:cSld>
  <p:clrMapOvr>
    <a:masterClrMapping/>
  </p:clrMapOvr>
  <mc:AlternateContent xmlns:mc="http://schemas.openxmlformats.org/markup-compatibility/2006" xmlns:p14="http://schemas.microsoft.com/office/powerpoint/2010/main">
    <mc:Choice Requires="p14">
      <p:transition spd="slow" p14:dur="85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723900"/>
            <a:ext cx="11334749" cy="6134100"/>
            <a:chOff x="0" y="723900"/>
            <a:chExt cx="11334749" cy="6134100"/>
          </a:xfrm>
        </p:grpSpPr>
        <p:sp>
          <p:nvSpPr>
            <p:cNvPr id="5" name="矩形 4"/>
            <p:cNvSpPr/>
            <p:nvPr/>
          </p:nvSpPr>
          <p:spPr>
            <a:xfrm>
              <a:off x="0" y="723900"/>
              <a:ext cx="8286750" cy="6134100"/>
            </a:xfrm>
            <a:prstGeom prst="rect">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1676400"/>
              <a:ext cx="2190750" cy="518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1"/>
            <p:cNvSpPr txBox="1"/>
            <p:nvPr/>
          </p:nvSpPr>
          <p:spPr>
            <a:xfrm>
              <a:off x="1446387" y="1736005"/>
              <a:ext cx="2553584" cy="659732"/>
            </a:xfrm>
            <a:prstGeom prst="rect">
              <a:avLst/>
            </a:prstGeom>
            <a:noFill/>
          </p:spPr>
          <p:txBody>
            <a:bodyPr wrap="none" lIns="0" tIns="0" rIns="0" rtlCol="0">
              <a:spAutoFit/>
            </a:bodyPr>
            <a:lstStyle/>
            <a:p>
              <a:pPr>
                <a:lnSpc>
                  <a:spcPts val="5200"/>
                </a:lnSpc>
              </a:pPr>
              <a:r>
                <a:rPr lang="en-US" altLang="zh-CN" sz="4000" b="1" dirty="0" smtClean="0">
                  <a:latin typeface="Century Gothic" panose="020B0502020202020204" pitchFamily="34" charset="0"/>
                  <a:ea typeface="微软雅黑" panose="020B0503020204020204" pitchFamily="18" charset="-122"/>
                  <a:cs typeface="微软雅黑" panose="020B0503020204020204" pitchFamily="18" charset="-122"/>
                </a:rPr>
                <a:t>CO</a:t>
              </a:r>
              <a:r>
                <a:rPr lang="en-US" altLang="zh-CN" sz="4000" b="1" dirty="0" smtClean="0">
                  <a:solidFill>
                    <a:schemeClr val="bg1"/>
                  </a:solidFill>
                  <a:latin typeface="Century Gothic" panose="020B0502020202020204" pitchFamily="34" charset="0"/>
                  <a:ea typeface="微软雅黑" panose="020B0503020204020204" pitchFamily="18" charset="-122"/>
                  <a:cs typeface="微软雅黑" panose="020B0503020204020204" pitchFamily="18" charset="-122"/>
                </a:rPr>
                <a:t>NTENTS</a:t>
              </a:r>
              <a:endParaRPr lang="en-US" altLang="zh-CN" sz="1400" dirty="0" smtClean="0">
                <a:solidFill>
                  <a:schemeClr val="bg1"/>
                </a:solidFill>
                <a:latin typeface="Century Gothic" panose="020B0502020202020204" pitchFamily="34" charset="0"/>
                <a:ea typeface="微软雅黑 Light" panose="020B0502040204020203" charset="-122"/>
                <a:cs typeface="微软雅黑" panose="020B0503020204020204" pitchFamily="18" charset="-122"/>
              </a:endParaRPr>
            </a:p>
          </p:txBody>
        </p:sp>
        <p:sp>
          <p:nvSpPr>
            <p:cNvPr id="12" name="TextBox 1"/>
            <p:cNvSpPr txBox="1"/>
            <p:nvPr/>
          </p:nvSpPr>
          <p:spPr>
            <a:xfrm>
              <a:off x="2407248" y="2467204"/>
              <a:ext cx="5586377" cy="497765"/>
            </a:xfrm>
            <a:prstGeom prst="rect">
              <a:avLst/>
            </a:prstGeom>
            <a:noFill/>
          </p:spPr>
          <p:txBody>
            <a:bodyPr wrap="square" lIns="0" tIns="0" rIns="0" rtlCol="0">
              <a:spAutoFit/>
            </a:bodyPr>
            <a:lstStyle/>
            <a:p>
              <a:pPr>
                <a:lnSpc>
                  <a:spcPts val="2100"/>
                </a:lnSpc>
              </a:pPr>
              <a:r>
                <a:rPr lang="en-US" altLang="zh-CN" sz="900" dirty="0" smtClean="0">
                  <a:solidFill>
                    <a:schemeClr val="bg1"/>
                  </a:solidFill>
                  <a:latin typeface="微软雅黑" panose="020B0503020204020204" pitchFamily="18" charset="-122"/>
                  <a:ea typeface="微软雅黑" panose="020B0503020204020204" pitchFamily="18" charset="-122"/>
                  <a:cs typeface="微软雅黑" panose="020B0503020204020204" pitchFamily="18" charset="-122"/>
                </a:rPr>
                <a:t>此处进行简短的整体概述以明确计划书的宗旨与目标纲要等。</a:t>
              </a:r>
            </a:p>
            <a:p>
              <a:pPr>
                <a:lnSpc>
                  <a:spcPts val="1600"/>
                </a:lnSpc>
              </a:pPr>
              <a:r>
                <a:rPr lang="en-US" altLang="zh-CN" sz="900" dirty="0" smtClean="0">
                  <a:solidFill>
                    <a:schemeClr val="bg1"/>
                  </a:solidFill>
                  <a:latin typeface="微软雅黑 Light" panose="020B0502040204020203" charset="-122"/>
                  <a:ea typeface="微软雅黑 Light" panose="020B0502040204020203" charset="-122"/>
                  <a:cs typeface="微软雅黑" panose="020B0503020204020204" pitchFamily="18" charset="-122"/>
                </a:rPr>
                <a:t>Here a brief overview of the overall plan with clear goals and objectives of the Platform and the like.</a:t>
              </a:r>
            </a:p>
          </p:txBody>
        </p:sp>
        <p:grpSp>
          <p:nvGrpSpPr>
            <p:cNvPr id="26" name="组合 25"/>
            <p:cNvGrpSpPr/>
            <p:nvPr/>
          </p:nvGrpSpPr>
          <p:grpSpPr>
            <a:xfrm>
              <a:off x="3186516" y="3216849"/>
              <a:ext cx="3771777" cy="2982847"/>
              <a:chOff x="2881716" y="3790950"/>
              <a:chExt cx="4475662" cy="3539503"/>
            </a:xfrm>
          </p:grpSpPr>
          <p:grpSp>
            <p:nvGrpSpPr>
              <p:cNvPr id="14" name="组合 13"/>
              <p:cNvGrpSpPr/>
              <p:nvPr/>
            </p:nvGrpSpPr>
            <p:grpSpPr>
              <a:xfrm>
                <a:off x="2881716" y="3790950"/>
                <a:ext cx="4475662" cy="574306"/>
                <a:chOff x="6953250" y="1332172"/>
                <a:chExt cx="4008412" cy="514350"/>
              </a:xfrm>
            </p:grpSpPr>
            <p:sp>
              <p:nvSpPr>
                <p:cNvPr id="24" name="矩形 23"/>
                <p:cNvSpPr/>
                <p:nvPr/>
              </p:nvSpPr>
              <p:spPr>
                <a:xfrm>
                  <a:off x="6953250" y="1332172"/>
                  <a:ext cx="514350" cy="514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1941B1"/>
                      </a:solidFill>
                      <a:latin typeface="思源黑体 CN Heavy" panose="020B0A00000000000000" pitchFamily="34" charset="-122"/>
                      <a:ea typeface="思源黑体 CN Heavy" panose="020B0A00000000000000" pitchFamily="34" charset="-122"/>
                    </a:rPr>
                    <a:t>01</a:t>
                  </a:r>
                  <a:endParaRPr lang="zh-CN" altLang="en-US" b="1" dirty="0">
                    <a:solidFill>
                      <a:srgbClr val="1941B1"/>
                    </a:solidFill>
                    <a:latin typeface="思源黑体 CN Heavy" panose="020B0A00000000000000" pitchFamily="34" charset="-122"/>
                    <a:ea typeface="思源黑体 CN Heavy" panose="020B0A00000000000000" pitchFamily="34" charset="-122"/>
                  </a:endParaRPr>
                </a:p>
              </p:txBody>
            </p:sp>
            <p:sp>
              <p:nvSpPr>
                <p:cNvPr id="25" name="文本框 24"/>
                <p:cNvSpPr txBox="1"/>
                <p:nvPr/>
              </p:nvSpPr>
              <p:spPr>
                <a:xfrm>
                  <a:off x="7551712" y="1358514"/>
                  <a:ext cx="3409950" cy="425213"/>
                </a:xfrm>
                <a:prstGeom prst="rect">
                  <a:avLst/>
                </a:prstGeom>
                <a:noFill/>
              </p:spPr>
              <p:txBody>
                <a:bodyPr wrap="square" rtlCol="0">
                  <a:spAutoFit/>
                </a:bodyPr>
                <a:lstStyle/>
                <a:p>
                  <a:r>
                    <a:rPr lang="zh-CN" altLang="en-US" sz="2000" dirty="0" smtClean="0">
                      <a:solidFill>
                        <a:schemeClr val="bg1"/>
                      </a:solidFill>
                      <a:latin typeface="+mj-ea"/>
                      <a:ea typeface="+mj-ea"/>
                    </a:rPr>
                    <a:t>项目概况</a:t>
                  </a:r>
                  <a:endParaRPr lang="zh-CN" altLang="en-US" sz="2000" dirty="0">
                    <a:solidFill>
                      <a:schemeClr val="bg1"/>
                    </a:solidFill>
                    <a:latin typeface="+mj-ea"/>
                    <a:ea typeface="+mj-ea"/>
                  </a:endParaRPr>
                </a:p>
              </p:txBody>
            </p:sp>
          </p:grpSp>
          <p:grpSp>
            <p:nvGrpSpPr>
              <p:cNvPr id="15" name="组合 14"/>
              <p:cNvGrpSpPr/>
              <p:nvPr/>
            </p:nvGrpSpPr>
            <p:grpSpPr>
              <a:xfrm>
                <a:off x="2881716" y="4779349"/>
                <a:ext cx="4475662" cy="574306"/>
                <a:chOff x="6953250" y="1332172"/>
                <a:chExt cx="4008412" cy="514350"/>
              </a:xfrm>
            </p:grpSpPr>
            <p:sp>
              <p:nvSpPr>
                <p:cNvPr id="22" name="矩形 21"/>
                <p:cNvSpPr/>
                <p:nvPr/>
              </p:nvSpPr>
              <p:spPr>
                <a:xfrm>
                  <a:off x="6953250" y="1332172"/>
                  <a:ext cx="514350" cy="514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1941B1"/>
                      </a:solidFill>
                      <a:latin typeface="思源黑体 CN Heavy" panose="020B0A00000000000000" pitchFamily="34" charset="-122"/>
                      <a:ea typeface="思源黑体 CN Heavy" panose="020B0A00000000000000" pitchFamily="34" charset="-122"/>
                    </a:rPr>
                    <a:t>02</a:t>
                  </a:r>
                  <a:endParaRPr lang="zh-CN" altLang="en-US" b="1" dirty="0">
                    <a:solidFill>
                      <a:srgbClr val="1941B1"/>
                    </a:solidFill>
                    <a:latin typeface="思源黑体 CN Heavy" panose="020B0A00000000000000" pitchFamily="34" charset="-122"/>
                    <a:ea typeface="思源黑体 CN Heavy" panose="020B0A00000000000000" pitchFamily="34" charset="-122"/>
                  </a:endParaRPr>
                </a:p>
              </p:txBody>
            </p:sp>
            <p:sp>
              <p:nvSpPr>
                <p:cNvPr id="23" name="文本框 22"/>
                <p:cNvSpPr txBox="1"/>
                <p:nvPr/>
              </p:nvSpPr>
              <p:spPr>
                <a:xfrm>
                  <a:off x="7551712" y="1358514"/>
                  <a:ext cx="3409950" cy="425213"/>
                </a:xfrm>
                <a:prstGeom prst="rect">
                  <a:avLst/>
                </a:prstGeom>
                <a:noFill/>
              </p:spPr>
              <p:txBody>
                <a:bodyPr wrap="square" rtlCol="0">
                  <a:spAutoFit/>
                </a:bodyPr>
                <a:lstStyle/>
                <a:p>
                  <a:r>
                    <a:rPr lang="zh-CN" altLang="en-US" sz="2000" dirty="0" smtClean="0">
                      <a:solidFill>
                        <a:schemeClr val="bg1"/>
                      </a:solidFill>
                      <a:latin typeface="+mj-ea"/>
                      <a:ea typeface="+mj-ea"/>
                    </a:rPr>
                    <a:t>市场透视</a:t>
                  </a:r>
                  <a:endParaRPr lang="zh-CN" altLang="en-US" sz="2000" dirty="0">
                    <a:solidFill>
                      <a:schemeClr val="bg1"/>
                    </a:solidFill>
                    <a:latin typeface="+mj-ea"/>
                    <a:ea typeface="+mj-ea"/>
                  </a:endParaRPr>
                </a:p>
              </p:txBody>
            </p:sp>
          </p:grpSp>
          <p:grpSp>
            <p:nvGrpSpPr>
              <p:cNvPr id="16" name="组合 15"/>
              <p:cNvGrpSpPr/>
              <p:nvPr/>
            </p:nvGrpSpPr>
            <p:grpSpPr>
              <a:xfrm>
                <a:off x="2881716" y="5767748"/>
                <a:ext cx="4475662" cy="574306"/>
                <a:chOff x="6953250" y="1332172"/>
                <a:chExt cx="4008412" cy="514350"/>
              </a:xfrm>
            </p:grpSpPr>
            <p:sp>
              <p:nvSpPr>
                <p:cNvPr id="20" name="矩形 19"/>
                <p:cNvSpPr/>
                <p:nvPr/>
              </p:nvSpPr>
              <p:spPr>
                <a:xfrm>
                  <a:off x="6953250" y="1332172"/>
                  <a:ext cx="514350" cy="514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1941B1"/>
                      </a:solidFill>
                      <a:latin typeface="思源黑体 CN Heavy" panose="020B0A00000000000000" pitchFamily="34" charset="-122"/>
                      <a:ea typeface="思源黑体 CN Heavy" panose="020B0A00000000000000" pitchFamily="34" charset="-122"/>
                    </a:rPr>
                    <a:t>03</a:t>
                  </a:r>
                  <a:endParaRPr lang="zh-CN" altLang="en-US" b="1" dirty="0">
                    <a:solidFill>
                      <a:srgbClr val="1941B1"/>
                    </a:solidFill>
                    <a:latin typeface="思源黑体 CN Heavy" panose="020B0A00000000000000" pitchFamily="34" charset="-122"/>
                    <a:ea typeface="思源黑体 CN Heavy" panose="020B0A00000000000000" pitchFamily="34" charset="-122"/>
                  </a:endParaRPr>
                </a:p>
              </p:txBody>
            </p:sp>
            <p:sp>
              <p:nvSpPr>
                <p:cNvPr id="21" name="文本框 20"/>
                <p:cNvSpPr txBox="1"/>
                <p:nvPr/>
              </p:nvSpPr>
              <p:spPr>
                <a:xfrm>
                  <a:off x="7551712" y="1358514"/>
                  <a:ext cx="3409950" cy="425213"/>
                </a:xfrm>
                <a:prstGeom prst="rect">
                  <a:avLst/>
                </a:prstGeom>
                <a:noFill/>
              </p:spPr>
              <p:txBody>
                <a:bodyPr wrap="square" rtlCol="0">
                  <a:spAutoFit/>
                </a:bodyPr>
                <a:lstStyle/>
                <a:p>
                  <a:r>
                    <a:rPr lang="zh-CN" altLang="en-US" sz="2000" dirty="0" smtClean="0">
                      <a:solidFill>
                        <a:schemeClr val="bg1"/>
                      </a:solidFill>
                      <a:latin typeface="+mj-ea"/>
                      <a:ea typeface="+mj-ea"/>
                    </a:rPr>
                    <a:t>整体规划</a:t>
                  </a:r>
                  <a:endParaRPr lang="zh-CN" altLang="en-US" sz="2000" dirty="0">
                    <a:solidFill>
                      <a:schemeClr val="bg1"/>
                    </a:solidFill>
                    <a:latin typeface="+mj-ea"/>
                    <a:ea typeface="+mj-ea"/>
                  </a:endParaRPr>
                </a:p>
              </p:txBody>
            </p:sp>
          </p:grpSp>
          <p:grpSp>
            <p:nvGrpSpPr>
              <p:cNvPr id="17" name="组合 16"/>
              <p:cNvGrpSpPr/>
              <p:nvPr/>
            </p:nvGrpSpPr>
            <p:grpSpPr>
              <a:xfrm>
                <a:off x="2881716" y="6756147"/>
                <a:ext cx="4475662" cy="574306"/>
                <a:chOff x="6953250" y="1332172"/>
                <a:chExt cx="4008412" cy="514350"/>
              </a:xfrm>
            </p:grpSpPr>
            <p:sp>
              <p:nvSpPr>
                <p:cNvPr id="18" name="矩形 17"/>
                <p:cNvSpPr/>
                <p:nvPr/>
              </p:nvSpPr>
              <p:spPr>
                <a:xfrm>
                  <a:off x="6953250" y="1332172"/>
                  <a:ext cx="514350" cy="514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1941B1"/>
                      </a:solidFill>
                      <a:latin typeface="思源黑体 CN Heavy" panose="020B0A00000000000000" pitchFamily="34" charset="-122"/>
                      <a:ea typeface="思源黑体 CN Heavy" panose="020B0A00000000000000" pitchFamily="34" charset="-122"/>
                    </a:rPr>
                    <a:t>04</a:t>
                  </a:r>
                  <a:endParaRPr lang="zh-CN" altLang="en-US" b="1" dirty="0">
                    <a:solidFill>
                      <a:srgbClr val="1941B1"/>
                    </a:solidFill>
                    <a:latin typeface="思源黑体 CN Heavy" panose="020B0A00000000000000" pitchFamily="34" charset="-122"/>
                    <a:ea typeface="思源黑体 CN Heavy" panose="020B0A00000000000000" pitchFamily="34" charset="-122"/>
                  </a:endParaRPr>
                </a:p>
              </p:txBody>
            </p:sp>
            <p:sp>
              <p:nvSpPr>
                <p:cNvPr id="19" name="文本框 18"/>
                <p:cNvSpPr txBox="1"/>
                <p:nvPr/>
              </p:nvSpPr>
              <p:spPr>
                <a:xfrm>
                  <a:off x="7551712" y="1358514"/>
                  <a:ext cx="3409950" cy="425213"/>
                </a:xfrm>
                <a:prstGeom prst="rect">
                  <a:avLst/>
                </a:prstGeom>
                <a:noFill/>
              </p:spPr>
              <p:txBody>
                <a:bodyPr wrap="square" rtlCol="0">
                  <a:spAutoFit/>
                </a:bodyPr>
                <a:lstStyle/>
                <a:p>
                  <a:r>
                    <a:rPr lang="zh-CN" altLang="en-US" sz="2000" dirty="0" smtClean="0">
                      <a:solidFill>
                        <a:schemeClr val="bg1"/>
                      </a:solidFill>
                      <a:latin typeface="+mj-ea"/>
                      <a:ea typeface="+mj-ea"/>
                    </a:rPr>
                    <a:t>财务分析</a:t>
                  </a:r>
                  <a:endParaRPr lang="zh-CN" altLang="en-US" sz="2000" dirty="0">
                    <a:solidFill>
                      <a:schemeClr val="bg1"/>
                    </a:solidFill>
                    <a:latin typeface="+mj-ea"/>
                    <a:ea typeface="+mj-ea"/>
                  </a:endParaRPr>
                </a:p>
              </p:txBody>
            </p:sp>
          </p:grpSp>
        </p:grpSp>
        <p:grpSp>
          <p:nvGrpSpPr>
            <p:cNvPr id="33" name="组合 32"/>
            <p:cNvGrpSpPr/>
            <p:nvPr/>
          </p:nvGrpSpPr>
          <p:grpSpPr>
            <a:xfrm rot="16200000">
              <a:off x="9695943" y="4538362"/>
              <a:ext cx="2623820" cy="653793"/>
              <a:chOff x="621030" y="505509"/>
              <a:chExt cx="2623820" cy="653793"/>
            </a:xfrm>
          </p:grpSpPr>
          <p:sp>
            <p:nvSpPr>
              <p:cNvPr id="34" name="矩形 33"/>
              <p:cNvSpPr/>
              <p:nvPr/>
            </p:nvSpPr>
            <p:spPr>
              <a:xfrm>
                <a:off x="621030" y="514350"/>
                <a:ext cx="628650" cy="628650"/>
              </a:xfrm>
              <a:prstGeom prst="rect">
                <a:avLst/>
              </a:prstGeom>
              <a:solidFill>
                <a:srgbClr val="1941B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smtClean="0">
                    <a:latin typeface="微软雅黑" panose="020B0503020204020204" pitchFamily="34" charset="-122"/>
                    <a:ea typeface="微软雅黑" panose="020B0503020204020204" pitchFamily="34" charset="-122"/>
                  </a:rPr>
                  <a:t>O</a:t>
                </a:r>
                <a:endParaRPr lang="zh-CN" altLang="en-US" sz="4000" b="1" dirty="0">
                  <a:latin typeface="微软雅黑" panose="020B0503020204020204" pitchFamily="34" charset="-122"/>
                  <a:ea typeface="微软雅黑" panose="020B0503020204020204" pitchFamily="34" charset="-122"/>
                </a:endParaRPr>
              </a:p>
            </p:txBody>
          </p:sp>
          <p:grpSp>
            <p:nvGrpSpPr>
              <p:cNvPr id="35" name="组合 34"/>
              <p:cNvGrpSpPr/>
              <p:nvPr/>
            </p:nvGrpSpPr>
            <p:grpSpPr>
              <a:xfrm>
                <a:off x="1335586" y="505509"/>
                <a:ext cx="1909264" cy="653793"/>
                <a:chOff x="1545136" y="505509"/>
                <a:chExt cx="1909264" cy="653793"/>
              </a:xfrm>
            </p:grpSpPr>
            <p:sp>
              <p:nvSpPr>
                <p:cNvPr id="36" name="文本框 35"/>
                <p:cNvSpPr txBox="1"/>
                <p:nvPr/>
              </p:nvSpPr>
              <p:spPr>
                <a:xfrm>
                  <a:off x="1545136" y="505509"/>
                  <a:ext cx="1909264" cy="369332"/>
                </a:xfrm>
                <a:prstGeom prst="rect">
                  <a:avLst/>
                </a:prstGeom>
                <a:noFill/>
              </p:spPr>
              <p:txBody>
                <a:bodyPr wrap="square" rtlCol="0">
                  <a:spAutoFit/>
                </a:bodyPr>
                <a:lstStyle/>
                <a:p>
                  <a:r>
                    <a:rPr lang="en-US" altLang="zh-CN" dirty="0" smtClean="0">
                      <a:latin typeface="Century Gothic" panose="020B0502020202020204" pitchFamily="34" charset="0"/>
                    </a:rPr>
                    <a:t>YOUR LOGO</a:t>
                  </a:r>
                  <a:endParaRPr lang="zh-CN" altLang="en-US" dirty="0">
                    <a:latin typeface="Century Gothic" panose="020B0502020202020204" pitchFamily="34" charset="0"/>
                  </a:endParaRPr>
                </a:p>
              </p:txBody>
            </p:sp>
            <p:sp>
              <p:nvSpPr>
                <p:cNvPr id="37" name="文本框 36"/>
                <p:cNvSpPr txBox="1"/>
                <p:nvPr/>
              </p:nvSpPr>
              <p:spPr>
                <a:xfrm>
                  <a:off x="1545136" y="789970"/>
                  <a:ext cx="1909264" cy="369332"/>
                </a:xfrm>
                <a:prstGeom prst="rect">
                  <a:avLst/>
                </a:prstGeom>
                <a:noFill/>
              </p:spPr>
              <p:txBody>
                <a:bodyPr wrap="square" rtlCol="0">
                  <a:spAutoFit/>
                </a:bodyPr>
                <a:lstStyle/>
                <a:p>
                  <a:r>
                    <a:rPr lang="en-US" altLang="zh-CN" dirty="0" smtClean="0">
                      <a:latin typeface="Century Gothic" panose="020B0502020202020204" pitchFamily="34" charset="0"/>
                    </a:rPr>
                    <a:t>Tagline here</a:t>
                  </a:r>
                  <a:endParaRPr lang="zh-CN" altLang="en-US" dirty="0">
                    <a:latin typeface="Century Gothic" panose="020B0502020202020204" pitchFamily="34" charset="0"/>
                  </a:endParaRPr>
                </a:p>
              </p:txBody>
            </p:sp>
          </p:grpSp>
        </p:grpSp>
      </p:grpSp>
    </p:spTree>
    <p:extLst>
      <p:ext uri="{BB962C8B-B14F-4D97-AF65-F5344CB8AC3E}">
        <p14:creationId xmlns:p14="http://schemas.microsoft.com/office/powerpoint/2010/main" val="1831315922"/>
      </p:ext>
    </p:extLst>
  </p:cSld>
  <p:clrMapOvr>
    <a:masterClrMapping/>
  </p:clrMapOvr>
  <mc:AlternateContent xmlns:mc="http://schemas.openxmlformats.org/markup-compatibility/2006" xmlns:p14="http://schemas.microsoft.com/office/powerpoint/2010/main">
    <mc:Choice Requires="p14">
      <p:transition spd="slow" p14:dur="85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120877" y="0"/>
            <a:ext cx="3805084" cy="5781368"/>
          </a:xfrm>
          <a:custGeom>
            <a:avLst/>
            <a:gdLst>
              <a:gd name="connsiteX0" fmla="*/ 0 w 3805084"/>
              <a:gd name="connsiteY0" fmla="*/ 0 h 5781368"/>
              <a:gd name="connsiteX1" fmla="*/ 3805084 w 3805084"/>
              <a:gd name="connsiteY1" fmla="*/ 0 h 5781368"/>
              <a:gd name="connsiteX2" fmla="*/ 3805084 w 3805084"/>
              <a:gd name="connsiteY2" fmla="*/ 5781368 h 5781368"/>
              <a:gd name="connsiteX3" fmla="*/ 0 w 3805084"/>
              <a:gd name="connsiteY3" fmla="*/ 5781368 h 5781368"/>
            </a:gdLst>
            <a:ahLst/>
            <a:cxnLst>
              <a:cxn ang="0">
                <a:pos x="connsiteX0" y="connsiteY0"/>
              </a:cxn>
              <a:cxn ang="0">
                <a:pos x="connsiteX1" y="connsiteY1"/>
              </a:cxn>
              <a:cxn ang="0">
                <a:pos x="connsiteX2" y="connsiteY2"/>
              </a:cxn>
              <a:cxn ang="0">
                <a:pos x="connsiteX3" y="connsiteY3"/>
              </a:cxn>
            </a:cxnLst>
            <a:rect l="l" t="t" r="r" b="b"/>
            <a:pathLst>
              <a:path w="3805084" h="5781368">
                <a:moveTo>
                  <a:pt x="0" y="0"/>
                </a:moveTo>
                <a:lnTo>
                  <a:pt x="3805084" y="0"/>
                </a:lnTo>
                <a:lnTo>
                  <a:pt x="3805084" y="5781368"/>
                </a:lnTo>
                <a:lnTo>
                  <a:pt x="0" y="5781368"/>
                </a:lnTo>
                <a:close/>
              </a:path>
            </a:pathLst>
          </a:custGeom>
        </p:spPr>
      </p:pic>
      <p:sp>
        <p:nvSpPr>
          <p:cNvPr id="11" name="矩形 10"/>
          <p:cNvSpPr/>
          <p:nvPr/>
        </p:nvSpPr>
        <p:spPr>
          <a:xfrm>
            <a:off x="3716593" y="4976376"/>
            <a:ext cx="1887794" cy="1881624"/>
          </a:xfrm>
          <a:prstGeom prst="rect">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135329" y="5184673"/>
            <a:ext cx="6056671" cy="442451"/>
          </a:xfrm>
          <a:prstGeom prst="rect">
            <a:avLst/>
          </a:prstGeom>
          <a:solidFill>
            <a:srgbClr val="1941B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6135329" y="1687298"/>
            <a:ext cx="5571259" cy="1673448"/>
            <a:chOff x="563338" y="2442732"/>
            <a:chExt cx="5571259" cy="1673448"/>
          </a:xfrm>
        </p:grpSpPr>
        <p:sp>
          <p:nvSpPr>
            <p:cNvPr id="19" name="Textfeld 29"/>
            <p:cNvSpPr txBox="1"/>
            <p:nvPr/>
          </p:nvSpPr>
          <p:spPr>
            <a:xfrm>
              <a:off x="563338" y="2492659"/>
              <a:ext cx="1665346" cy="1623521"/>
            </a:xfrm>
            <a:prstGeom prst="rect">
              <a:avLst/>
            </a:prstGeom>
            <a:noFill/>
          </p:spPr>
          <p:txBody>
            <a:bodyPr wrap="square" rtlCol="0">
              <a:spAutoFit/>
            </a:bodyPr>
            <a:lstStyle/>
            <a:p>
              <a:pPr defTabSz="228600"/>
              <a:r>
                <a:rPr lang="de-DE" sz="9950" b="1" dirty="0" smtClean="0">
                  <a:solidFill>
                    <a:srgbClr val="F9F9F9">
                      <a:lumMod val="25000"/>
                    </a:srgbClr>
                  </a:solidFill>
                  <a:latin typeface="Century Gothic" panose="020B0502020202020204" pitchFamily="34" charset="0"/>
                  <a:cs typeface="+mn-ea"/>
                  <a:sym typeface="+mn-lt"/>
                </a:rPr>
                <a:t>04</a:t>
              </a:r>
              <a:endParaRPr lang="de-DE" sz="9950" b="1" dirty="0">
                <a:solidFill>
                  <a:srgbClr val="F9F9F9">
                    <a:lumMod val="25000"/>
                  </a:srgbClr>
                </a:solidFill>
                <a:latin typeface="Century Gothic" panose="020B0502020202020204" pitchFamily="34" charset="0"/>
                <a:cs typeface="+mn-ea"/>
                <a:sym typeface="+mn-lt"/>
              </a:endParaRPr>
            </a:p>
          </p:txBody>
        </p:sp>
        <p:sp>
          <p:nvSpPr>
            <p:cNvPr id="20" name="Textfeld 29"/>
            <p:cNvSpPr txBox="1"/>
            <p:nvPr/>
          </p:nvSpPr>
          <p:spPr>
            <a:xfrm>
              <a:off x="2220638" y="2442732"/>
              <a:ext cx="3913959" cy="1446550"/>
            </a:xfrm>
            <a:prstGeom prst="rect">
              <a:avLst/>
            </a:prstGeom>
            <a:noFill/>
          </p:spPr>
          <p:txBody>
            <a:bodyPr wrap="square" rtlCol="0">
              <a:spAutoFit/>
            </a:bodyPr>
            <a:lstStyle/>
            <a:p>
              <a:pPr defTabSz="228600"/>
              <a:endParaRPr lang="de-DE" sz="4400" b="1" dirty="0">
                <a:solidFill>
                  <a:srgbClr val="F9F9F9">
                    <a:lumMod val="25000"/>
                  </a:srgbClr>
                </a:solidFill>
                <a:latin typeface="微软雅黑" panose="020B0503020204020204" pitchFamily="34" charset="-122"/>
                <a:ea typeface="微软雅黑" panose="020B0503020204020204" pitchFamily="34" charset="-122"/>
                <a:cs typeface="+mn-ea"/>
                <a:sym typeface="+mn-lt"/>
              </a:endParaRPr>
            </a:p>
            <a:p>
              <a:pPr defTabSz="228600"/>
              <a:r>
                <a:rPr lang="zh-CN" altLang="en-US" sz="4400" b="1" dirty="0" smtClean="0">
                  <a:solidFill>
                    <a:srgbClr val="F9F9F9">
                      <a:lumMod val="25000"/>
                    </a:srgbClr>
                  </a:solidFill>
                  <a:latin typeface="微软雅黑" panose="020B0503020204020204" pitchFamily="34" charset="-122"/>
                  <a:ea typeface="微软雅黑" panose="020B0503020204020204" pitchFamily="34" charset="-122"/>
                  <a:cs typeface="+mn-ea"/>
                  <a:sym typeface="+mn-lt"/>
                </a:rPr>
                <a:t>财务分析</a:t>
              </a:r>
              <a:endParaRPr lang="de-DE" sz="4400" b="1" dirty="0">
                <a:solidFill>
                  <a:srgbClr val="F9F9F9">
                    <a:lumMod val="25000"/>
                  </a:srgbClr>
                </a:solidFill>
                <a:latin typeface="微软雅黑" panose="020B0503020204020204" pitchFamily="34" charset="-122"/>
                <a:ea typeface="微软雅黑" panose="020B0503020204020204" pitchFamily="34" charset="-122"/>
                <a:cs typeface="+mn-ea"/>
                <a:sym typeface="+mn-lt"/>
              </a:endParaRPr>
            </a:p>
          </p:txBody>
        </p:sp>
      </p:grpSp>
      <p:sp>
        <p:nvSpPr>
          <p:cNvPr id="10" name="Textfeld 78"/>
          <p:cNvSpPr txBox="1"/>
          <p:nvPr/>
        </p:nvSpPr>
        <p:spPr>
          <a:xfrm>
            <a:off x="6135329" y="3418629"/>
            <a:ext cx="1690621" cy="1708160"/>
          </a:xfrm>
          <a:prstGeom prst="rect">
            <a:avLst/>
          </a:prstGeom>
          <a:noFill/>
        </p:spPr>
        <p:txBody>
          <a:bodyPr wrap="square" rtlCol="0">
            <a:spAutoFit/>
          </a:bodyPr>
          <a:lstStyle/>
          <a:p>
            <a:pPr defTabSz="228600">
              <a:lnSpc>
                <a:spcPct val="150000"/>
              </a:lnSpc>
            </a:pPr>
            <a:r>
              <a:rPr lang="en-US" altLang="zh-CN" sz="1400" dirty="0">
                <a:solidFill>
                  <a:schemeClr val="bg2">
                    <a:lumMod val="50000"/>
                  </a:schemeClr>
                </a:solidFill>
                <a:cs typeface="+mn-ea"/>
                <a:sym typeface="+mn-lt"/>
              </a:rPr>
              <a:t>4.1 </a:t>
            </a:r>
            <a:r>
              <a:rPr lang="zh-CN" altLang="en-US" sz="1400" dirty="0">
                <a:solidFill>
                  <a:schemeClr val="bg2">
                    <a:lumMod val="50000"/>
                  </a:schemeClr>
                </a:solidFill>
                <a:cs typeface="+mn-ea"/>
                <a:sym typeface="+mn-lt"/>
              </a:rPr>
              <a:t>投资需求</a:t>
            </a:r>
          </a:p>
          <a:p>
            <a:pPr defTabSz="228600">
              <a:lnSpc>
                <a:spcPct val="150000"/>
              </a:lnSpc>
            </a:pPr>
            <a:r>
              <a:rPr lang="en-US" altLang="zh-CN" sz="1400" dirty="0">
                <a:solidFill>
                  <a:schemeClr val="bg2">
                    <a:lumMod val="50000"/>
                  </a:schemeClr>
                </a:solidFill>
                <a:cs typeface="+mn-ea"/>
                <a:sym typeface="+mn-lt"/>
              </a:rPr>
              <a:t>4.2 </a:t>
            </a:r>
            <a:r>
              <a:rPr lang="zh-CN" altLang="en-US" sz="1400" dirty="0">
                <a:solidFill>
                  <a:schemeClr val="bg2">
                    <a:lumMod val="50000"/>
                  </a:schemeClr>
                </a:solidFill>
                <a:cs typeface="+mn-ea"/>
                <a:sym typeface="+mn-lt"/>
              </a:rPr>
              <a:t>投资回报</a:t>
            </a:r>
          </a:p>
          <a:p>
            <a:pPr defTabSz="228600">
              <a:lnSpc>
                <a:spcPct val="150000"/>
              </a:lnSpc>
            </a:pPr>
            <a:endParaRPr lang="zh-CN" altLang="en-US" sz="1400" dirty="0">
              <a:solidFill>
                <a:schemeClr val="bg2">
                  <a:lumMod val="50000"/>
                </a:schemeClr>
              </a:solidFill>
              <a:cs typeface="+mn-ea"/>
              <a:sym typeface="+mn-lt"/>
            </a:endParaRPr>
          </a:p>
          <a:p>
            <a:pPr defTabSz="228600">
              <a:lnSpc>
                <a:spcPct val="150000"/>
              </a:lnSpc>
            </a:pPr>
            <a:endParaRPr lang="en-US" altLang="zh-CN" sz="1400" dirty="0" smtClean="0">
              <a:solidFill>
                <a:schemeClr val="bg2">
                  <a:lumMod val="50000"/>
                </a:schemeClr>
              </a:solidFill>
              <a:cs typeface="+mn-ea"/>
              <a:sym typeface="+mn-lt"/>
            </a:endParaRPr>
          </a:p>
          <a:p>
            <a:pPr defTabSz="228600">
              <a:lnSpc>
                <a:spcPct val="150000"/>
              </a:lnSpc>
            </a:pPr>
            <a:endParaRPr lang="zh-CN" altLang="en-US" sz="1400" dirty="0">
              <a:solidFill>
                <a:schemeClr val="bg2">
                  <a:lumMod val="50000"/>
                </a:schemeClr>
              </a:solidFill>
              <a:cs typeface="+mn-ea"/>
              <a:sym typeface="+mn-lt"/>
            </a:endParaRPr>
          </a:p>
        </p:txBody>
      </p:sp>
    </p:spTree>
    <p:extLst>
      <p:ext uri="{BB962C8B-B14F-4D97-AF65-F5344CB8AC3E}">
        <p14:creationId xmlns:p14="http://schemas.microsoft.com/office/powerpoint/2010/main" val="2523062026"/>
      </p:ext>
    </p:extLst>
  </p:cSld>
  <p:clrMapOvr>
    <a:masterClrMapping/>
  </p:clrMapOvr>
  <mc:AlternateContent xmlns:mc="http://schemas.openxmlformats.org/markup-compatibility/2006" xmlns:p14="http://schemas.microsoft.com/office/powerpoint/2010/main">
    <mc:Choice Requires="p14">
      <p:transition spd="slow" p14:dur="850">
        <p:pull/>
      </p:transition>
    </mc:Choice>
    <mc:Fallback xmlns="">
      <p:transition spd="slow">
        <p:pull/>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
          <p:cNvSpPr txBox="1"/>
          <p:nvPr/>
        </p:nvSpPr>
        <p:spPr>
          <a:xfrm>
            <a:off x="612110" y="351604"/>
            <a:ext cx="2526333" cy="777136"/>
          </a:xfrm>
          <a:prstGeom prst="rect">
            <a:avLst/>
          </a:prstGeom>
          <a:noFill/>
        </p:spPr>
        <p:txBody>
          <a:bodyPr wrap="none" lIns="0" tIns="0" rIns="0" rtlCol="0">
            <a:spAutoFit/>
          </a:bodyPr>
          <a:lstStyle/>
          <a:p>
            <a:pPr>
              <a:lnSpc>
                <a:spcPts val="3810"/>
              </a:lnSpc>
            </a:pP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4.1</a:t>
            </a:r>
            <a:r>
              <a:rPr lang="en-US" altLang="zh-CN" sz="2963" dirty="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投资需求</a:t>
            </a:r>
          </a:p>
          <a:p>
            <a:pPr>
              <a:lnSpc>
                <a:spcPts val="1905"/>
              </a:lnSpc>
            </a:pP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INVESTMENT</a:t>
            </a:r>
            <a:r>
              <a:rPr lang="en-US" altLang="zh-CN" sz="1905" dirty="0">
                <a:latin typeface="Century Gothic" panose="020B0502020202020204" pitchFamily="34" charset="0"/>
                <a:ea typeface="微软雅黑" panose="020B0503020204020204" pitchFamily="18" charset="-122"/>
                <a:cs typeface="微软雅黑" panose="020B0503020204020204" pitchFamily="18" charset="-122"/>
              </a:rPr>
              <a:t> </a:t>
            </a: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DEMAND</a:t>
            </a:r>
          </a:p>
        </p:txBody>
      </p:sp>
      <p:grpSp>
        <p:nvGrpSpPr>
          <p:cNvPr id="22" name="组合 21"/>
          <p:cNvGrpSpPr/>
          <p:nvPr/>
        </p:nvGrpSpPr>
        <p:grpSpPr>
          <a:xfrm>
            <a:off x="1702635" y="2000240"/>
            <a:ext cx="8786731" cy="3415822"/>
            <a:chOff x="857214" y="2000240"/>
            <a:chExt cx="10477573" cy="4073133"/>
          </a:xfrm>
        </p:grpSpPr>
        <p:sp>
          <p:nvSpPr>
            <p:cNvPr id="4" name="Rectangle 88"/>
            <p:cNvSpPr/>
            <p:nvPr/>
          </p:nvSpPr>
          <p:spPr>
            <a:xfrm>
              <a:off x="857214" y="2762247"/>
              <a:ext cx="3048021" cy="990907"/>
            </a:xfrm>
            <a:prstGeom prst="rect">
              <a:avLst/>
            </a:prstGeom>
          </p:spPr>
          <p:txBody>
            <a:bodyPr wrap="square">
              <a:spAutoFit/>
            </a:bodyPr>
            <a:lstStyle/>
            <a:p>
              <a:r>
                <a:rPr lang="ms-MY" sz="1200" dirty="0" smtClean="0">
                  <a:solidFill>
                    <a:schemeClr val="bg1">
                      <a:lumMod val="50000"/>
                    </a:schemeClr>
                  </a:solidFill>
                  <a:latin typeface="Open Sans Light" pitchFamily="34" charset="0"/>
                  <a:ea typeface="Open Sans Light" pitchFamily="34" charset="0"/>
                  <a:cs typeface="Open Sans Light" pitchFamily="34" charset="0"/>
                </a:rPr>
                <a:t>dolor </a:t>
              </a:r>
              <a:r>
                <a:rPr lang="ms-MY" sz="1200" dirty="0">
                  <a:solidFill>
                    <a:schemeClr val="bg1">
                      <a:lumMod val="50000"/>
                    </a:schemeClr>
                  </a:solidFill>
                  <a:latin typeface="Open Sans Light" pitchFamily="34" charset="0"/>
                  <a:ea typeface="Open Sans Light" pitchFamily="34" charset="0"/>
                  <a:cs typeface="Open Sans Light" pitchFamily="34" charset="0"/>
                </a:rPr>
                <a:t>sit amet, consectetur adipiscing elit. Praesent sodales odio sit amet odio tristique quis tempus odio</a:t>
              </a:r>
            </a:p>
          </p:txBody>
        </p:sp>
        <p:sp>
          <p:nvSpPr>
            <p:cNvPr id="5" name="Rectangle 89"/>
            <p:cNvSpPr/>
            <p:nvPr/>
          </p:nvSpPr>
          <p:spPr>
            <a:xfrm>
              <a:off x="857214" y="2381243"/>
              <a:ext cx="2571768" cy="440403"/>
            </a:xfrm>
            <a:prstGeom prst="rect">
              <a:avLst/>
            </a:prstGeom>
          </p:spPr>
          <p:txBody>
            <a:bodyPr wrap="square">
              <a:spAutoFit/>
            </a:bodyPr>
            <a:lstStyle/>
            <a:p>
              <a:r>
                <a:rPr lang="zh-CN" altLang="en-US" dirty="0">
                  <a:solidFill>
                    <a:schemeClr val="bg2">
                      <a:lumMod val="50000"/>
                    </a:schemeClr>
                  </a:solidFill>
                  <a:ea typeface="Open Sans" pitchFamily="34" charset="0"/>
                  <a:cs typeface="Open Sans" pitchFamily="34" charset="0"/>
                </a:rPr>
                <a:t>技术研究</a:t>
              </a:r>
            </a:p>
          </p:txBody>
        </p:sp>
        <p:sp>
          <p:nvSpPr>
            <p:cNvPr id="7" name="Rectangle 90"/>
            <p:cNvSpPr/>
            <p:nvPr/>
          </p:nvSpPr>
          <p:spPr>
            <a:xfrm>
              <a:off x="857214" y="4667259"/>
              <a:ext cx="3048021" cy="990907"/>
            </a:xfrm>
            <a:prstGeom prst="rect">
              <a:avLst/>
            </a:prstGeom>
          </p:spPr>
          <p:txBody>
            <a:bodyPr wrap="square">
              <a:spAutoFit/>
            </a:bodyPr>
            <a:lstStyle/>
            <a:p>
              <a:r>
                <a:rPr lang="ms-MY" sz="1200" dirty="0" smtClean="0">
                  <a:solidFill>
                    <a:schemeClr val="bg1">
                      <a:lumMod val="50000"/>
                    </a:schemeClr>
                  </a:solidFill>
                  <a:latin typeface="Open Sans Light" pitchFamily="34" charset="0"/>
                  <a:ea typeface="Open Sans Light" pitchFamily="34" charset="0"/>
                  <a:cs typeface="Open Sans Light" pitchFamily="34" charset="0"/>
                </a:rPr>
                <a:t>dolor </a:t>
              </a:r>
              <a:r>
                <a:rPr lang="ms-MY" sz="1200" dirty="0">
                  <a:solidFill>
                    <a:schemeClr val="bg1">
                      <a:lumMod val="50000"/>
                    </a:schemeClr>
                  </a:solidFill>
                  <a:latin typeface="Open Sans Light" pitchFamily="34" charset="0"/>
                  <a:ea typeface="Open Sans Light" pitchFamily="34" charset="0"/>
                  <a:cs typeface="Open Sans Light" pitchFamily="34" charset="0"/>
                </a:rPr>
                <a:t>sit amet, consectetur adipiscing elit. Praesent sodales odio sit amet odio tristique quis tempus odio</a:t>
              </a:r>
            </a:p>
          </p:txBody>
        </p:sp>
        <p:sp>
          <p:nvSpPr>
            <p:cNvPr id="8" name="Rectangle 91"/>
            <p:cNvSpPr/>
            <p:nvPr/>
          </p:nvSpPr>
          <p:spPr>
            <a:xfrm>
              <a:off x="857214" y="4286256"/>
              <a:ext cx="2571768" cy="440403"/>
            </a:xfrm>
            <a:prstGeom prst="rect">
              <a:avLst/>
            </a:prstGeom>
          </p:spPr>
          <p:txBody>
            <a:bodyPr wrap="square">
              <a:spAutoFit/>
            </a:bodyPr>
            <a:lstStyle/>
            <a:p>
              <a:r>
                <a:rPr lang="zh-CN" altLang="en-US" dirty="0">
                  <a:solidFill>
                    <a:schemeClr val="bg2">
                      <a:lumMod val="50000"/>
                    </a:schemeClr>
                  </a:solidFill>
                  <a:ea typeface="Open Sans" pitchFamily="34" charset="0"/>
                  <a:cs typeface="Open Sans" pitchFamily="34" charset="0"/>
                </a:rPr>
                <a:t>人才引进</a:t>
              </a:r>
            </a:p>
          </p:txBody>
        </p:sp>
        <p:sp>
          <p:nvSpPr>
            <p:cNvPr id="10" name="Rectangle 92"/>
            <p:cNvSpPr/>
            <p:nvPr/>
          </p:nvSpPr>
          <p:spPr>
            <a:xfrm>
              <a:off x="8286766" y="4667259"/>
              <a:ext cx="3048021" cy="990907"/>
            </a:xfrm>
            <a:prstGeom prst="rect">
              <a:avLst/>
            </a:prstGeom>
          </p:spPr>
          <p:txBody>
            <a:bodyPr wrap="square">
              <a:spAutoFit/>
            </a:bodyPr>
            <a:lstStyle/>
            <a:p>
              <a:pPr algn="r"/>
              <a:r>
                <a:rPr lang="ms-MY" sz="1200" dirty="0" smtClean="0">
                  <a:solidFill>
                    <a:schemeClr val="bg1">
                      <a:lumMod val="50000"/>
                    </a:schemeClr>
                  </a:solidFill>
                  <a:latin typeface="Open Sans Light" pitchFamily="34" charset="0"/>
                  <a:ea typeface="Open Sans Light" pitchFamily="34" charset="0"/>
                  <a:cs typeface="Open Sans Light" pitchFamily="34" charset="0"/>
                </a:rPr>
                <a:t>dolor </a:t>
              </a:r>
              <a:r>
                <a:rPr lang="ms-MY" sz="1200" dirty="0">
                  <a:solidFill>
                    <a:schemeClr val="bg1">
                      <a:lumMod val="50000"/>
                    </a:schemeClr>
                  </a:solidFill>
                  <a:latin typeface="Open Sans Light" pitchFamily="34" charset="0"/>
                  <a:ea typeface="Open Sans Light" pitchFamily="34" charset="0"/>
                  <a:cs typeface="Open Sans Light" pitchFamily="34" charset="0"/>
                </a:rPr>
                <a:t>sit amet, consectetur adipiscing elit. Praesent sodales odio sit amet odio tristique quis tempus odio</a:t>
              </a:r>
            </a:p>
          </p:txBody>
        </p:sp>
        <p:sp>
          <p:nvSpPr>
            <p:cNvPr id="12" name="Rectangle 93"/>
            <p:cNvSpPr/>
            <p:nvPr/>
          </p:nvSpPr>
          <p:spPr>
            <a:xfrm>
              <a:off x="8763019" y="4286256"/>
              <a:ext cx="2571768" cy="440403"/>
            </a:xfrm>
            <a:prstGeom prst="rect">
              <a:avLst/>
            </a:prstGeom>
          </p:spPr>
          <p:txBody>
            <a:bodyPr wrap="square">
              <a:spAutoFit/>
            </a:bodyPr>
            <a:lstStyle/>
            <a:p>
              <a:pPr algn="r"/>
              <a:r>
                <a:rPr lang="zh-CN" altLang="en-US" dirty="0">
                  <a:solidFill>
                    <a:schemeClr val="bg2">
                      <a:lumMod val="50000"/>
                    </a:schemeClr>
                  </a:solidFill>
                  <a:ea typeface="Open Sans" pitchFamily="34" charset="0"/>
                  <a:cs typeface="Open Sans" pitchFamily="34" charset="0"/>
                </a:rPr>
                <a:t>硬件采购</a:t>
              </a:r>
            </a:p>
          </p:txBody>
        </p:sp>
        <p:sp>
          <p:nvSpPr>
            <p:cNvPr id="14" name="Rectangle 94"/>
            <p:cNvSpPr/>
            <p:nvPr/>
          </p:nvSpPr>
          <p:spPr>
            <a:xfrm>
              <a:off x="8286766" y="2762247"/>
              <a:ext cx="3048021" cy="990907"/>
            </a:xfrm>
            <a:prstGeom prst="rect">
              <a:avLst/>
            </a:prstGeom>
          </p:spPr>
          <p:txBody>
            <a:bodyPr wrap="square">
              <a:spAutoFit/>
            </a:bodyPr>
            <a:lstStyle/>
            <a:p>
              <a:pPr algn="r"/>
              <a:r>
                <a:rPr lang="ms-MY" sz="1200" dirty="0" smtClean="0">
                  <a:solidFill>
                    <a:schemeClr val="bg1">
                      <a:lumMod val="50000"/>
                    </a:schemeClr>
                  </a:solidFill>
                  <a:latin typeface="Open Sans Light" pitchFamily="34" charset="0"/>
                  <a:ea typeface="Open Sans Light" pitchFamily="34" charset="0"/>
                  <a:cs typeface="Open Sans Light" pitchFamily="34" charset="0"/>
                </a:rPr>
                <a:t>dolor </a:t>
              </a:r>
              <a:r>
                <a:rPr lang="ms-MY" sz="1200" dirty="0">
                  <a:solidFill>
                    <a:schemeClr val="bg1">
                      <a:lumMod val="50000"/>
                    </a:schemeClr>
                  </a:solidFill>
                  <a:latin typeface="Open Sans Light" pitchFamily="34" charset="0"/>
                  <a:ea typeface="Open Sans Light" pitchFamily="34" charset="0"/>
                  <a:cs typeface="Open Sans Light" pitchFamily="34" charset="0"/>
                </a:rPr>
                <a:t>sit amet, consectetur adipiscing elit. Praesent sodales odio sit amet odio tristique quis tempus odio</a:t>
              </a:r>
            </a:p>
          </p:txBody>
        </p:sp>
        <p:sp>
          <p:nvSpPr>
            <p:cNvPr id="15" name="Rectangle 95"/>
            <p:cNvSpPr/>
            <p:nvPr/>
          </p:nvSpPr>
          <p:spPr>
            <a:xfrm>
              <a:off x="8763019" y="2381243"/>
              <a:ext cx="2571768" cy="440403"/>
            </a:xfrm>
            <a:prstGeom prst="rect">
              <a:avLst/>
            </a:prstGeom>
          </p:spPr>
          <p:txBody>
            <a:bodyPr wrap="square">
              <a:spAutoFit/>
            </a:bodyPr>
            <a:lstStyle/>
            <a:p>
              <a:pPr algn="r"/>
              <a:r>
                <a:rPr lang="zh-CN" altLang="en-US" dirty="0">
                  <a:solidFill>
                    <a:schemeClr val="bg2">
                      <a:lumMod val="50000"/>
                    </a:schemeClr>
                  </a:solidFill>
                  <a:ea typeface="Open Sans" pitchFamily="34" charset="0"/>
                  <a:cs typeface="Open Sans" pitchFamily="34" charset="0"/>
                </a:rPr>
                <a:t>营销宣传</a:t>
              </a:r>
            </a:p>
          </p:txBody>
        </p:sp>
        <p:graphicFrame>
          <p:nvGraphicFramePr>
            <p:cNvPr id="17" name="Diagram 87"/>
            <p:cNvGraphicFramePr/>
            <p:nvPr>
              <p:extLst>
                <p:ext uri="{D42A27DB-BD31-4B8C-83A1-F6EECF244321}">
                  <p14:modId xmlns:p14="http://schemas.microsoft.com/office/powerpoint/2010/main" val="3683065266"/>
                </p:ext>
              </p:extLst>
            </p:nvPr>
          </p:nvGraphicFramePr>
          <p:xfrm>
            <a:off x="3143229" y="2000240"/>
            <a:ext cx="6109699" cy="40731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8" name="Rectangle 17"/>
            <p:cNvSpPr/>
            <p:nvPr/>
          </p:nvSpPr>
          <p:spPr>
            <a:xfrm>
              <a:off x="4571989" y="2396632"/>
              <a:ext cx="1238259" cy="1323439"/>
            </a:xfrm>
            <a:prstGeom prst="rect">
              <a:avLst/>
            </a:prstGeom>
          </p:spPr>
          <p:txBody>
            <a:bodyPr wrap="square" anchor="ctr">
              <a:spAutoFit/>
            </a:bodyPr>
            <a:lstStyle/>
            <a:p>
              <a:pPr algn="ctr"/>
              <a:r>
                <a:rPr lang="en-US" sz="8000" dirty="0">
                  <a:solidFill>
                    <a:schemeClr val="bg1"/>
                  </a:solidFill>
                  <a:latin typeface="Open Sans" pitchFamily="34" charset="0"/>
                  <a:ea typeface="Open Sans" pitchFamily="34" charset="0"/>
                  <a:cs typeface="Open Sans" pitchFamily="34" charset="0"/>
                </a:rPr>
                <a:t>S</a:t>
              </a:r>
            </a:p>
          </p:txBody>
        </p:sp>
        <p:sp>
          <p:nvSpPr>
            <p:cNvPr id="19" name="Rectangle 18"/>
            <p:cNvSpPr/>
            <p:nvPr/>
          </p:nvSpPr>
          <p:spPr>
            <a:xfrm>
              <a:off x="6572253" y="2396632"/>
              <a:ext cx="1238259" cy="1323439"/>
            </a:xfrm>
            <a:prstGeom prst="rect">
              <a:avLst/>
            </a:prstGeom>
          </p:spPr>
          <p:txBody>
            <a:bodyPr wrap="square" anchor="ctr">
              <a:spAutoFit/>
            </a:bodyPr>
            <a:lstStyle/>
            <a:p>
              <a:pPr algn="ctr"/>
              <a:r>
                <a:rPr lang="en-US" sz="8000" dirty="0">
                  <a:solidFill>
                    <a:schemeClr val="bg1"/>
                  </a:solidFill>
                  <a:latin typeface="Open Sans" pitchFamily="34" charset="0"/>
                  <a:ea typeface="Open Sans" pitchFamily="34" charset="0"/>
                  <a:cs typeface="Open Sans" pitchFamily="34" charset="0"/>
                </a:rPr>
                <a:t>W</a:t>
              </a:r>
            </a:p>
          </p:txBody>
        </p:sp>
        <p:sp>
          <p:nvSpPr>
            <p:cNvPr id="20" name="Rectangle 19"/>
            <p:cNvSpPr/>
            <p:nvPr/>
          </p:nvSpPr>
          <p:spPr>
            <a:xfrm>
              <a:off x="4571989" y="4301645"/>
              <a:ext cx="1238259" cy="1323439"/>
            </a:xfrm>
            <a:prstGeom prst="rect">
              <a:avLst/>
            </a:prstGeom>
          </p:spPr>
          <p:txBody>
            <a:bodyPr wrap="square" anchor="ctr">
              <a:spAutoFit/>
            </a:bodyPr>
            <a:lstStyle/>
            <a:p>
              <a:pPr algn="ctr"/>
              <a:r>
                <a:rPr lang="en-US" sz="8000" dirty="0">
                  <a:solidFill>
                    <a:schemeClr val="bg1"/>
                  </a:solidFill>
                  <a:latin typeface="Open Sans" pitchFamily="34" charset="0"/>
                  <a:ea typeface="Open Sans" pitchFamily="34" charset="0"/>
                  <a:cs typeface="Open Sans" pitchFamily="34" charset="0"/>
                </a:rPr>
                <a:t>O</a:t>
              </a:r>
            </a:p>
          </p:txBody>
        </p:sp>
        <p:sp>
          <p:nvSpPr>
            <p:cNvPr id="21" name="Rectangle 20"/>
            <p:cNvSpPr/>
            <p:nvPr/>
          </p:nvSpPr>
          <p:spPr>
            <a:xfrm>
              <a:off x="6572253" y="4396894"/>
              <a:ext cx="1238259" cy="1323439"/>
            </a:xfrm>
            <a:prstGeom prst="rect">
              <a:avLst/>
            </a:prstGeom>
          </p:spPr>
          <p:txBody>
            <a:bodyPr wrap="square" anchor="ctr">
              <a:spAutoFit/>
            </a:bodyPr>
            <a:lstStyle/>
            <a:p>
              <a:pPr algn="ctr"/>
              <a:r>
                <a:rPr lang="en-US" sz="8000" dirty="0">
                  <a:solidFill>
                    <a:schemeClr val="bg1"/>
                  </a:solidFill>
                  <a:latin typeface="Open Sans" pitchFamily="34" charset="0"/>
                  <a:ea typeface="Open Sans" pitchFamily="34" charset="0"/>
                  <a:cs typeface="Open Sans" pitchFamily="34" charset="0"/>
                </a:rPr>
                <a:t>T</a:t>
              </a:r>
            </a:p>
          </p:txBody>
        </p:sp>
      </p:grpSp>
    </p:spTree>
    <p:extLst>
      <p:ext uri="{BB962C8B-B14F-4D97-AF65-F5344CB8AC3E}">
        <p14:creationId xmlns:p14="http://schemas.microsoft.com/office/powerpoint/2010/main" val="326859847"/>
      </p:ext>
    </p:extLst>
  </p:cSld>
  <p:clrMapOvr>
    <a:masterClrMapping/>
  </p:clrMapOvr>
  <mc:AlternateContent xmlns:mc="http://schemas.openxmlformats.org/markup-compatibility/2006" xmlns:p14="http://schemas.microsoft.com/office/powerpoint/2010/main">
    <mc:Choice Requires="p14">
      <p:transition spd="slow" p14:dur="85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867044" y="1727200"/>
            <a:ext cx="2634352" cy="2272491"/>
          </a:xfrm>
          <a:custGeom>
            <a:avLst/>
            <a:gdLst>
              <a:gd name="connsiteX0" fmla="*/ 0 w 2634352"/>
              <a:gd name="connsiteY0" fmla="*/ 0 h 2272491"/>
              <a:gd name="connsiteX1" fmla="*/ 2634352 w 2634352"/>
              <a:gd name="connsiteY1" fmla="*/ 0 h 2272491"/>
              <a:gd name="connsiteX2" fmla="*/ 2634352 w 2634352"/>
              <a:gd name="connsiteY2" fmla="*/ 2272491 h 2272491"/>
              <a:gd name="connsiteX3" fmla="*/ 0 w 2634352"/>
              <a:gd name="connsiteY3" fmla="*/ 2272491 h 2272491"/>
            </a:gdLst>
            <a:ahLst/>
            <a:cxnLst>
              <a:cxn ang="0">
                <a:pos x="connsiteX0" y="connsiteY0"/>
              </a:cxn>
              <a:cxn ang="0">
                <a:pos x="connsiteX1" y="connsiteY1"/>
              </a:cxn>
              <a:cxn ang="0">
                <a:pos x="connsiteX2" y="connsiteY2"/>
              </a:cxn>
              <a:cxn ang="0">
                <a:pos x="connsiteX3" y="connsiteY3"/>
              </a:cxn>
            </a:cxnLst>
            <a:rect l="l" t="t" r="r" b="b"/>
            <a:pathLst>
              <a:path w="2634352" h="2272491">
                <a:moveTo>
                  <a:pt x="0" y="0"/>
                </a:moveTo>
                <a:lnTo>
                  <a:pt x="2634352" y="0"/>
                </a:lnTo>
                <a:lnTo>
                  <a:pt x="2634352" y="2272491"/>
                </a:lnTo>
                <a:lnTo>
                  <a:pt x="0" y="2272491"/>
                </a:lnTo>
                <a:close/>
              </a:path>
            </a:pathLst>
          </a:custGeom>
        </p:spPr>
      </p:pic>
      <p:pic>
        <p:nvPicPr>
          <p:cNvPr id="18" name="图片 17"/>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4781237" y="1727200"/>
            <a:ext cx="2634352" cy="2272491"/>
          </a:xfrm>
          <a:custGeom>
            <a:avLst/>
            <a:gdLst>
              <a:gd name="connsiteX0" fmla="*/ 0 w 2634352"/>
              <a:gd name="connsiteY0" fmla="*/ 0 h 2272491"/>
              <a:gd name="connsiteX1" fmla="*/ 2634352 w 2634352"/>
              <a:gd name="connsiteY1" fmla="*/ 0 h 2272491"/>
              <a:gd name="connsiteX2" fmla="*/ 2634352 w 2634352"/>
              <a:gd name="connsiteY2" fmla="*/ 2272491 h 2272491"/>
              <a:gd name="connsiteX3" fmla="*/ 0 w 2634352"/>
              <a:gd name="connsiteY3" fmla="*/ 2272491 h 2272491"/>
            </a:gdLst>
            <a:ahLst/>
            <a:cxnLst>
              <a:cxn ang="0">
                <a:pos x="connsiteX0" y="connsiteY0"/>
              </a:cxn>
              <a:cxn ang="0">
                <a:pos x="connsiteX1" y="connsiteY1"/>
              </a:cxn>
              <a:cxn ang="0">
                <a:pos x="connsiteX2" y="connsiteY2"/>
              </a:cxn>
              <a:cxn ang="0">
                <a:pos x="connsiteX3" y="connsiteY3"/>
              </a:cxn>
            </a:cxnLst>
            <a:rect l="l" t="t" r="r" b="b"/>
            <a:pathLst>
              <a:path w="2634352" h="2272491">
                <a:moveTo>
                  <a:pt x="0" y="0"/>
                </a:moveTo>
                <a:lnTo>
                  <a:pt x="2634352" y="0"/>
                </a:lnTo>
                <a:lnTo>
                  <a:pt x="2634352" y="2272491"/>
                </a:lnTo>
                <a:lnTo>
                  <a:pt x="0" y="2272491"/>
                </a:lnTo>
                <a:close/>
              </a:path>
            </a:pathLst>
          </a:custGeom>
        </p:spPr>
      </p:pic>
      <p:pic>
        <p:nvPicPr>
          <p:cNvPr id="17" name="图片 16"/>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7700254" y="1727199"/>
            <a:ext cx="2634352" cy="2272491"/>
          </a:xfrm>
          <a:custGeom>
            <a:avLst/>
            <a:gdLst>
              <a:gd name="connsiteX0" fmla="*/ 0 w 2634352"/>
              <a:gd name="connsiteY0" fmla="*/ 0 h 2272491"/>
              <a:gd name="connsiteX1" fmla="*/ 2634352 w 2634352"/>
              <a:gd name="connsiteY1" fmla="*/ 0 h 2272491"/>
              <a:gd name="connsiteX2" fmla="*/ 2634352 w 2634352"/>
              <a:gd name="connsiteY2" fmla="*/ 2272491 h 2272491"/>
              <a:gd name="connsiteX3" fmla="*/ 0 w 2634352"/>
              <a:gd name="connsiteY3" fmla="*/ 2272491 h 2272491"/>
            </a:gdLst>
            <a:ahLst/>
            <a:cxnLst>
              <a:cxn ang="0">
                <a:pos x="connsiteX0" y="connsiteY0"/>
              </a:cxn>
              <a:cxn ang="0">
                <a:pos x="connsiteX1" y="connsiteY1"/>
              </a:cxn>
              <a:cxn ang="0">
                <a:pos x="connsiteX2" y="connsiteY2"/>
              </a:cxn>
              <a:cxn ang="0">
                <a:pos x="connsiteX3" y="connsiteY3"/>
              </a:cxn>
            </a:cxnLst>
            <a:rect l="l" t="t" r="r" b="b"/>
            <a:pathLst>
              <a:path w="2634352" h="2272491">
                <a:moveTo>
                  <a:pt x="0" y="0"/>
                </a:moveTo>
                <a:lnTo>
                  <a:pt x="2634352" y="0"/>
                </a:lnTo>
                <a:lnTo>
                  <a:pt x="2634352" y="2272491"/>
                </a:lnTo>
                <a:lnTo>
                  <a:pt x="0" y="2272491"/>
                </a:lnTo>
                <a:close/>
              </a:path>
            </a:pathLst>
          </a:custGeom>
        </p:spPr>
      </p:pic>
      <p:sp>
        <p:nvSpPr>
          <p:cNvPr id="11" name="TextBox 1"/>
          <p:cNvSpPr txBox="1"/>
          <p:nvPr/>
        </p:nvSpPr>
        <p:spPr>
          <a:xfrm>
            <a:off x="583974" y="407874"/>
            <a:ext cx="2526333" cy="777136"/>
          </a:xfrm>
          <a:prstGeom prst="rect">
            <a:avLst/>
          </a:prstGeom>
          <a:noFill/>
        </p:spPr>
        <p:txBody>
          <a:bodyPr wrap="none" lIns="0" tIns="0" rIns="0" rtlCol="0">
            <a:spAutoFit/>
          </a:bodyPr>
          <a:lstStyle/>
          <a:p>
            <a:pPr>
              <a:lnSpc>
                <a:spcPts val="3810"/>
              </a:lnSpc>
            </a:pP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4.1</a:t>
            </a:r>
            <a:r>
              <a:rPr lang="en-US" altLang="zh-CN" sz="2963" dirty="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投资需求</a:t>
            </a:r>
          </a:p>
          <a:p>
            <a:pPr>
              <a:lnSpc>
                <a:spcPts val="1905"/>
              </a:lnSpc>
            </a:pP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INVESTMENT</a:t>
            </a:r>
            <a:r>
              <a:rPr lang="en-US" altLang="zh-CN" sz="1905" dirty="0">
                <a:latin typeface="Century Gothic" panose="020B0502020202020204" pitchFamily="34" charset="0"/>
                <a:ea typeface="微软雅黑" panose="020B0503020204020204" pitchFamily="18" charset="-122"/>
                <a:cs typeface="微软雅黑" panose="020B0503020204020204" pitchFamily="18" charset="-122"/>
              </a:rPr>
              <a:t> </a:t>
            </a: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DEMAND</a:t>
            </a:r>
          </a:p>
        </p:txBody>
      </p:sp>
      <p:sp>
        <p:nvSpPr>
          <p:cNvPr id="6" name="矩形 36"/>
          <p:cNvSpPr>
            <a:spLocks noChangeArrowheads="1"/>
          </p:cNvSpPr>
          <p:nvPr/>
        </p:nvSpPr>
        <p:spPr bwMode="auto">
          <a:xfrm>
            <a:off x="1867044" y="4395325"/>
            <a:ext cx="263435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dirty="0">
                <a:solidFill>
                  <a:schemeClr val="bg2">
                    <a:lumMod val="50000"/>
                  </a:schemeClr>
                </a:solidFill>
                <a:ea typeface="微软雅黑" panose="020B0503020204020204" pitchFamily="34" charset="-122"/>
                <a:sym typeface="Arial" panose="020B0604020202020204" pitchFamily="34" charset="0"/>
              </a:rPr>
              <a:t>技术研究</a:t>
            </a:r>
          </a:p>
        </p:txBody>
      </p:sp>
      <p:sp>
        <p:nvSpPr>
          <p:cNvPr id="7" name="TextBox 40"/>
          <p:cNvSpPr>
            <a:spLocks noChangeArrowheads="1"/>
          </p:cNvSpPr>
          <p:nvPr/>
        </p:nvSpPr>
        <p:spPr bwMode="auto">
          <a:xfrm>
            <a:off x="1867044" y="4940530"/>
            <a:ext cx="2634352"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spcBef>
                <a:spcPts val="800"/>
              </a:spcBef>
            </a:pPr>
            <a:r>
              <a:rPr lang="en-US" altLang="zh-CN" sz="1200" dirty="0" smtClean="0">
                <a:solidFill>
                  <a:schemeClr val="bg2">
                    <a:lumMod val="50000"/>
                  </a:schemeClr>
                </a:solidFill>
                <a:ea typeface="微软雅黑" panose="020B0503020204020204" pitchFamily="34" charset="-122"/>
                <a:sym typeface="Arial" panose="020B0604020202020204" pitchFamily="34" charset="0"/>
              </a:rPr>
              <a:t>Dolor </a:t>
            </a:r>
            <a:r>
              <a:rPr lang="en-US" altLang="zh-CN" sz="1200" dirty="0">
                <a:solidFill>
                  <a:schemeClr val="bg2">
                    <a:lumMod val="50000"/>
                  </a:schemeClr>
                </a:solidFill>
                <a:ea typeface="微软雅黑" panose="020B0503020204020204" pitchFamily="34" charset="-122"/>
                <a:sym typeface="Arial" panose="020B0604020202020204" pitchFamily="34" charset="0"/>
              </a:rPr>
              <a:t>Sit </a:t>
            </a:r>
            <a:r>
              <a:rPr lang="en-US" altLang="zh-CN" sz="1200" dirty="0" err="1">
                <a:solidFill>
                  <a:schemeClr val="bg2">
                    <a:lumMod val="50000"/>
                  </a:schemeClr>
                </a:solidFill>
                <a:ea typeface="微软雅黑" panose="020B0503020204020204" pitchFamily="34" charset="-122"/>
                <a:sym typeface="Arial" panose="020B0604020202020204" pitchFamily="34" charset="0"/>
              </a:rPr>
              <a:t>Er</a:t>
            </a:r>
            <a:r>
              <a:rPr lang="en-US" altLang="zh-CN" sz="1200" dirty="0">
                <a:solidFill>
                  <a:schemeClr val="bg2">
                    <a:lumMod val="50000"/>
                  </a:schemeClr>
                </a:solidFill>
                <a:ea typeface="微软雅黑" panose="020B0503020204020204" pitchFamily="34" charset="-122"/>
                <a:sym typeface="Arial" panose="020B0604020202020204" pitchFamily="34" charset="0"/>
              </a:rPr>
              <a:t> </a:t>
            </a:r>
            <a:r>
              <a:rPr lang="en-US" altLang="zh-CN" sz="1200" dirty="0" err="1">
                <a:solidFill>
                  <a:schemeClr val="bg2">
                    <a:lumMod val="50000"/>
                  </a:schemeClr>
                </a:solidFill>
                <a:ea typeface="微软雅黑" panose="020B0503020204020204" pitchFamily="34" charset="-122"/>
                <a:sym typeface="Arial" panose="020B0604020202020204" pitchFamily="34" charset="0"/>
              </a:rPr>
              <a:t>Elit</a:t>
            </a:r>
            <a:r>
              <a:rPr lang="en-US" altLang="zh-CN" sz="1200" dirty="0">
                <a:solidFill>
                  <a:schemeClr val="bg2">
                    <a:lumMod val="50000"/>
                  </a:schemeClr>
                </a:solidFill>
                <a:ea typeface="微软雅黑" panose="020B0503020204020204" pitchFamily="34" charset="-122"/>
                <a:sym typeface="Arial" panose="020B0604020202020204" pitchFamily="34" charset="0"/>
              </a:rPr>
              <a:t> </a:t>
            </a:r>
            <a:r>
              <a:rPr lang="en-US" altLang="zh-CN" sz="1200" dirty="0" err="1">
                <a:solidFill>
                  <a:schemeClr val="bg2">
                    <a:lumMod val="50000"/>
                  </a:schemeClr>
                </a:solidFill>
                <a:ea typeface="微软雅黑" panose="020B0503020204020204" pitchFamily="34" charset="-122"/>
                <a:sym typeface="Arial" panose="020B0604020202020204" pitchFamily="34" charset="0"/>
              </a:rPr>
              <a:t>Lamet</a:t>
            </a:r>
            <a:r>
              <a:rPr lang="en-US" altLang="zh-CN" sz="1200" dirty="0">
                <a:solidFill>
                  <a:schemeClr val="bg2">
                    <a:lumMod val="50000"/>
                  </a:schemeClr>
                </a:solidFill>
                <a:ea typeface="微软雅黑" panose="020B0503020204020204" pitchFamily="34" charset="-122"/>
                <a:sym typeface="Arial" panose="020B0604020202020204" pitchFamily="34" charset="0"/>
              </a:rPr>
              <a:t>, </a:t>
            </a:r>
            <a:r>
              <a:rPr lang="en-US" altLang="zh-CN" sz="1200" dirty="0" err="1">
                <a:solidFill>
                  <a:schemeClr val="bg2">
                    <a:lumMod val="50000"/>
                  </a:schemeClr>
                </a:solidFill>
                <a:ea typeface="微软雅黑" panose="020B0503020204020204" pitchFamily="34" charset="-122"/>
                <a:sym typeface="Arial" panose="020B0604020202020204" pitchFamily="34" charset="0"/>
              </a:rPr>
              <a:t>Consectetaur</a:t>
            </a:r>
            <a:r>
              <a:rPr lang="en-US" altLang="zh-CN" sz="1200" dirty="0">
                <a:solidFill>
                  <a:schemeClr val="bg2">
                    <a:lumMod val="50000"/>
                  </a:schemeClr>
                </a:solidFill>
                <a:ea typeface="微软雅黑" panose="020B0503020204020204" pitchFamily="34" charset="-122"/>
                <a:sym typeface="Arial" panose="020B0604020202020204" pitchFamily="34" charset="0"/>
              </a:rPr>
              <a:t> </a:t>
            </a:r>
            <a:r>
              <a:rPr lang="en-US" altLang="zh-CN" sz="1200" dirty="0" err="1">
                <a:solidFill>
                  <a:schemeClr val="bg2">
                    <a:lumMod val="50000"/>
                  </a:schemeClr>
                </a:solidFill>
                <a:ea typeface="微软雅黑" panose="020B0503020204020204" pitchFamily="34" charset="-122"/>
                <a:sym typeface="Arial" panose="020B0604020202020204" pitchFamily="34" charset="0"/>
              </a:rPr>
              <a:t>Cillium</a:t>
            </a:r>
            <a:r>
              <a:rPr lang="en-US" altLang="zh-CN" sz="1200" dirty="0">
                <a:solidFill>
                  <a:schemeClr val="bg2">
                    <a:lumMod val="50000"/>
                  </a:schemeClr>
                </a:solidFill>
                <a:ea typeface="微软雅黑" panose="020B0503020204020204" pitchFamily="34" charset="-122"/>
                <a:sym typeface="Arial" panose="020B0604020202020204" pitchFamily="34" charset="0"/>
              </a:rPr>
              <a:t> </a:t>
            </a:r>
            <a:r>
              <a:rPr lang="en-US" altLang="zh-CN" sz="1200" dirty="0" err="1">
                <a:solidFill>
                  <a:schemeClr val="bg2">
                    <a:lumMod val="50000"/>
                  </a:schemeClr>
                </a:solidFill>
                <a:ea typeface="微软雅黑" panose="020B0503020204020204" pitchFamily="34" charset="-122"/>
                <a:sym typeface="Arial" panose="020B0604020202020204" pitchFamily="34" charset="0"/>
              </a:rPr>
              <a:t>Adipisicing</a:t>
            </a:r>
            <a:r>
              <a:rPr lang="en-US" altLang="zh-CN" sz="1200" dirty="0">
                <a:solidFill>
                  <a:schemeClr val="bg2">
                    <a:lumMod val="50000"/>
                  </a:schemeClr>
                </a:solidFill>
                <a:ea typeface="微软雅黑" panose="020B0503020204020204" pitchFamily="34" charset="-122"/>
                <a:sym typeface="Arial" panose="020B0604020202020204" pitchFamily="34" charset="0"/>
              </a:rPr>
              <a:t> Pecu.</a:t>
            </a:r>
            <a:endParaRPr lang="zh-CN" altLang="en-US" sz="1200" dirty="0">
              <a:solidFill>
                <a:schemeClr val="bg2">
                  <a:lumMod val="50000"/>
                </a:schemeClr>
              </a:solidFill>
              <a:ea typeface="微软雅黑" panose="020B0503020204020204" pitchFamily="34" charset="-122"/>
              <a:sym typeface="Arial" panose="020B0604020202020204" pitchFamily="34" charset="0"/>
            </a:endParaRPr>
          </a:p>
        </p:txBody>
      </p:sp>
      <p:sp>
        <p:nvSpPr>
          <p:cNvPr id="8" name="矩形 42"/>
          <p:cNvSpPr>
            <a:spLocks noChangeArrowheads="1"/>
          </p:cNvSpPr>
          <p:nvPr/>
        </p:nvSpPr>
        <p:spPr bwMode="auto">
          <a:xfrm>
            <a:off x="4781237" y="4395325"/>
            <a:ext cx="263435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dirty="0">
                <a:solidFill>
                  <a:schemeClr val="bg2">
                    <a:lumMod val="50000"/>
                  </a:schemeClr>
                </a:solidFill>
                <a:ea typeface="微软雅黑" panose="020B0503020204020204" pitchFamily="34" charset="-122"/>
                <a:sym typeface="Arial" panose="020B0604020202020204" pitchFamily="34" charset="0"/>
              </a:rPr>
              <a:t>营销宣传</a:t>
            </a:r>
          </a:p>
        </p:txBody>
      </p:sp>
      <p:sp>
        <p:nvSpPr>
          <p:cNvPr id="9" name="TextBox 45"/>
          <p:cNvSpPr>
            <a:spLocks noChangeArrowheads="1"/>
          </p:cNvSpPr>
          <p:nvPr/>
        </p:nvSpPr>
        <p:spPr bwMode="auto">
          <a:xfrm>
            <a:off x="4781237" y="4940530"/>
            <a:ext cx="2634352"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spcBef>
                <a:spcPts val="800"/>
              </a:spcBef>
            </a:pPr>
            <a:r>
              <a:rPr lang="en-US" altLang="zh-CN" sz="1200" dirty="0" smtClean="0">
                <a:solidFill>
                  <a:schemeClr val="bg2">
                    <a:lumMod val="50000"/>
                  </a:schemeClr>
                </a:solidFill>
                <a:ea typeface="微软雅黑" panose="020B0503020204020204" pitchFamily="34" charset="-122"/>
                <a:sym typeface="Arial" panose="020B0604020202020204" pitchFamily="34" charset="0"/>
              </a:rPr>
              <a:t>Dolor </a:t>
            </a:r>
            <a:r>
              <a:rPr lang="en-US" altLang="zh-CN" sz="1200" dirty="0">
                <a:solidFill>
                  <a:schemeClr val="bg2">
                    <a:lumMod val="50000"/>
                  </a:schemeClr>
                </a:solidFill>
                <a:ea typeface="微软雅黑" panose="020B0503020204020204" pitchFamily="34" charset="-122"/>
                <a:sym typeface="Arial" panose="020B0604020202020204" pitchFamily="34" charset="0"/>
              </a:rPr>
              <a:t>Sit </a:t>
            </a:r>
            <a:r>
              <a:rPr lang="en-US" altLang="zh-CN" sz="1200" dirty="0" err="1">
                <a:solidFill>
                  <a:schemeClr val="bg2">
                    <a:lumMod val="50000"/>
                  </a:schemeClr>
                </a:solidFill>
                <a:ea typeface="微软雅黑" panose="020B0503020204020204" pitchFamily="34" charset="-122"/>
                <a:sym typeface="Arial" panose="020B0604020202020204" pitchFamily="34" charset="0"/>
              </a:rPr>
              <a:t>Er</a:t>
            </a:r>
            <a:r>
              <a:rPr lang="en-US" altLang="zh-CN" sz="1200" dirty="0">
                <a:solidFill>
                  <a:schemeClr val="bg2">
                    <a:lumMod val="50000"/>
                  </a:schemeClr>
                </a:solidFill>
                <a:ea typeface="微软雅黑" panose="020B0503020204020204" pitchFamily="34" charset="-122"/>
                <a:sym typeface="Arial" panose="020B0604020202020204" pitchFamily="34" charset="0"/>
              </a:rPr>
              <a:t> </a:t>
            </a:r>
            <a:r>
              <a:rPr lang="en-US" altLang="zh-CN" sz="1200" dirty="0" err="1">
                <a:solidFill>
                  <a:schemeClr val="bg2">
                    <a:lumMod val="50000"/>
                  </a:schemeClr>
                </a:solidFill>
                <a:ea typeface="微软雅黑" panose="020B0503020204020204" pitchFamily="34" charset="-122"/>
                <a:sym typeface="Arial" panose="020B0604020202020204" pitchFamily="34" charset="0"/>
              </a:rPr>
              <a:t>Elit</a:t>
            </a:r>
            <a:r>
              <a:rPr lang="en-US" altLang="zh-CN" sz="1200" dirty="0">
                <a:solidFill>
                  <a:schemeClr val="bg2">
                    <a:lumMod val="50000"/>
                  </a:schemeClr>
                </a:solidFill>
                <a:ea typeface="微软雅黑" panose="020B0503020204020204" pitchFamily="34" charset="-122"/>
                <a:sym typeface="Arial" panose="020B0604020202020204" pitchFamily="34" charset="0"/>
              </a:rPr>
              <a:t> </a:t>
            </a:r>
            <a:r>
              <a:rPr lang="en-US" altLang="zh-CN" sz="1200" dirty="0" err="1">
                <a:solidFill>
                  <a:schemeClr val="bg2">
                    <a:lumMod val="50000"/>
                  </a:schemeClr>
                </a:solidFill>
                <a:ea typeface="微软雅黑" panose="020B0503020204020204" pitchFamily="34" charset="-122"/>
                <a:sym typeface="Arial" panose="020B0604020202020204" pitchFamily="34" charset="0"/>
              </a:rPr>
              <a:t>Lamet</a:t>
            </a:r>
            <a:r>
              <a:rPr lang="en-US" altLang="zh-CN" sz="1200" dirty="0">
                <a:solidFill>
                  <a:schemeClr val="bg2">
                    <a:lumMod val="50000"/>
                  </a:schemeClr>
                </a:solidFill>
                <a:ea typeface="微软雅黑" panose="020B0503020204020204" pitchFamily="34" charset="-122"/>
                <a:sym typeface="Arial" panose="020B0604020202020204" pitchFamily="34" charset="0"/>
              </a:rPr>
              <a:t>, </a:t>
            </a:r>
            <a:r>
              <a:rPr lang="en-US" altLang="zh-CN" sz="1200" dirty="0" err="1">
                <a:solidFill>
                  <a:schemeClr val="bg2">
                    <a:lumMod val="50000"/>
                  </a:schemeClr>
                </a:solidFill>
                <a:ea typeface="微软雅黑" panose="020B0503020204020204" pitchFamily="34" charset="-122"/>
                <a:sym typeface="Arial" panose="020B0604020202020204" pitchFamily="34" charset="0"/>
              </a:rPr>
              <a:t>Consectetaur</a:t>
            </a:r>
            <a:r>
              <a:rPr lang="en-US" altLang="zh-CN" sz="1200" dirty="0">
                <a:solidFill>
                  <a:schemeClr val="bg2">
                    <a:lumMod val="50000"/>
                  </a:schemeClr>
                </a:solidFill>
                <a:ea typeface="微软雅黑" panose="020B0503020204020204" pitchFamily="34" charset="-122"/>
                <a:sym typeface="Arial" panose="020B0604020202020204" pitchFamily="34" charset="0"/>
              </a:rPr>
              <a:t> </a:t>
            </a:r>
            <a:r>
              <a:rPr lang="en-US" altLang="zh-CN" sz="1200" dirty="0" err="1">
                <a:solidFill>
                  <a:schemeClr val="bg2">
                    <a:lumMod val="50000"/>
                  </a:schemeClr>
                </a:solidFill>
                <a:ea typeface="微软雅黑" panose="020B0503020204020204" pitchFamily="34" charset="-122"/>
                <a:sym typeface="Arial" panose="020B0604020202020204" pitchFamily="34" charset="0"/>
              </a:rPr>
              <a:t>Cillium</a:t>
            </a:r>
            <a:r>
              <a:rPr lang="en-US" altLang="zh-CN" sz="1200" dirty="0">
                <a:solidFill>
                  <a:schemeClr val="bg2">
                    <a:lumMod val="50000"/>
                  </a:schemeClr>
                </a:solidFill>
                <a:ea typeface="微软雅黑" panose="020B0503020204020204" pitchFamily="34" charset="-122"/>
                <a:sym typeface="Arial" panose="020B0604020202020204" pitchFamily="34" charset="0"/>
              </a:rPr>
              <a:t> </a:t>
            </a:r>
            <a:r>
              <a:rPr lang="en-US" altLang="zh-CN" sz="1200" dirty="0" err="1">
                <a:solidFill>
                  <a:schemeClr val="bg2">
                    <a:lumMod val="50000"/>
                  </a:schemeClr>
                </a:solidFill>
                <a:ea typeface="微软雅黑" panose="020B0503020204020204" pitchFamily="34" charset="-122"/>
                <a:sym typeface="Arial" panose="020B0604020202020204" pitchFamily="34" charset="0"/>
              </a:rPr>
              <a:t>Adipisicing</a:t>
            </a:r>
            <a:r>
              <a:rPr lang="en-US" altLang="zh-CN" sz="1200" dirty="0">
                <a:solidFill>
                  <a:schemeClr val="bg2">
                    <a:lumMod val="50000"/>
                  </a:schemeClr>
                </a:solidFill>
                <a:ea typeface="微软雅黑" panose="020B0503020204020204" pitchFamily="34" charset="-122"/>
                <a:sym typeface="Arial" panose="020B0604020202020204" pitchFamily="34" charset="0"/>
              </a:rPr>
              <a:t> Pecu.</a:t>
            </a:r>
            <a:endParaRPr lang="zh-CN" altLang="en-US" sz="1200" dirty="0">
              <a:solidFill>
                <a:schemeClr val="bg2">
                  <a:lumMod val="50000"/>
                </a:schemeClr>
              </a:solidFill>
              <a:ea typeface="微软雅黑" panose="020B0503020204020204" pitchFamily="34" charset="-122"/>
              <a:sym typeface="Arial" panose="020B0604020202020204" pitchFamily="34" charset="0"/>
            </a:endParaRPr>
          </a:p>
        </p:txBody>
      </p:sp>
      <p:sp>
        <p:nvSpPr>
          <p:cNvPr id="10" name="矩形 46"/>
          <p:cNvSpPr>
            <a:spLocks noChangeArrowheads="1"/>
          </p:cNvSpPr>
          <p:nvPr/>
        </p:nvSpPr>
        <p:spPr bwMode="auto">
          <a:xfrm>
            <a:off x="7690604" y="4395325"/>
            <a:ext cx="263435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dirty="0">
                <a:solidFill>
                  <a:schemeClr val="bg2">
                    <a:lumMod val="50000"/>
                  </a:schemeClr>
                </a:solidFill>
                <a:ea typeface="微软雅黑" panose="020B0503020204020204" pitchFamily="34" charset="-122"/>
                <a:sym typeface="Arial" panose="020B0604020202020204" pitchFamily="34" charset="0"/>
              </a:rPr>
              <a:t>硬件采购</a:t>
            </a:r>
          </a:p>
        </p:txBody>
      </p:sp>
      <p:sp>
        <p:nvSpPr>
          <p:cNvPr id="12" name="TextBox 50"/>
          <p:cNvSpPr>
            <a:spLocks noChangeArrowheads="1"/>
          </p:cNvSpPr>
          <p:nvPr/>
        </p:nvSpPr>
        <p:spPr bwMode="auto">
          <a:xfrm>
            <a:off x="7690604" y="4940530"/>
            <a:ext cx="2634352"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spcBef>
                <a:spcPts val="800"/>
              </a:spcBef>
            </a:pPr>
            <a:r>
              <a:rPr lang="en-US" altLang="zh-CN" sz="1200" dirty="0" smtClean="0">
                <a:solidFill>
                  <a:schemeClr val="bg2">
                    <a:lumMod val="50000"/>
                  </a:schemeClr>
                </a:solidFill>
                <a:ea typeface="微软雅黑" panose="020B0503020204020204" pitchFamily="34" charset="-122"/>
                <a:sym typeface="Arial" panose="020B0604020202020204" pitchFamily="34" charset="0"/>
              </a:rPr>
              <a:t>Dolor </a:t>
            </a:r>
            <a:r>
              <a:rPr lang="en-US" altLang="zh-CN" sz="1200" dirty="0">
                <a:solidFill>
                  <a:schemeClr val="bg2">
                    <a:lumMod val="50000"/>
                  </a:schemeClr>
                </a:solidFill>
                <a:ea typeface="微软雅黑" panose="020B0503020204020204" pitchFamily="34" charset="-122"/>
                <a:sym typeface="Arial" panose="020B0604020202020204" pitchFamily="34" charset="0"/>
              </a:rPr>
              <a:t>Sit </a:t>
            </a:r>
            <a:r>
              <a:rPr lang="en-US" altLang="zh-CN" sz="1200" dirty="0" err="1">
                <a:solidFill>
                  <a:schemeClr val="bg2">
                    <a:lumMod val="50000"/>
                  </a:schemeClr>
                </a:solidFill>
                <a:ea typeface="微软雅黑" panose="020B0503020204020204" pitchFamily="34" charset="-122"/>
                <a:sym typeface="Arial" panose="020B0604020202020204" pitchFamily="34" charset="0"/>
              </a:rPr>
              <a:t>Er</a:t>
            </a:r>
            <a:r>
              <a:rPr lang="en-US" altLang="zh-CN" sz="1200" dirty="0">
                <a:solidFill>
                  <a:schemeClr val="bg2">
                    <a:lumMod val="50000"/>
                  </a:schemeClr>
                </a:solidFill>
                <a:ea typeface="微软雅黑" panose="020B0503020204020204" pitchFamily="34" charset="-122"/>
                <a:sym typeface="Arial" panose="020B0604020202020204" pitchFamily="34" charset="0"/>
              </a:rPr>
              <a:t> </a:t>
            </a:r>
            <a:r>
              <a:rPr lang="en-US" altLang="zh-CN" sz="1200" dirty="0" err="1">
                <a:solidFill>
                  <a:schemeClr val="bg2">
                    <a:lumMod val="50000"/>
                  </a:schemeClr>
                </a:solidFill>
                <a:ea typeface="微软雅黑" panose="020B0503020204020204" pitchFamily="34" charset="-122"/>
                <a:sym typeface="Arial" panose="020B0604020202020204" pitchFamily="34" charset="0"/>
              </a:rPr>
              <a:t>Elit</a:t>
            </a:r>
            <a:r>
              <a:rPr lang="en-US" altLang="zh-CN" sz="1200" dirty="0">
                <a:solidFill>
                  <a:schemeClr val="bg2">
                    <a:lumMod val="50000"/>
                  </a:schemeClr>
                </a:solidFill>
                <a:ea typeface="微软雅黑" panose="020B0503020204020204" pitchFamily="34" charset="-122"/>
                <a:sym typeface="Arial" panose="020B0604020202020204" pitchFamily="34" charset="0"/>
              </a:rPr>
              <a:t> </a:t>
            </a:r>
            <a:r>
              <a:rPr lang="en-US" altLang="zh-CN" sz="1200" dirty="0" err="1">
                <a:solidFill>
                  <a:schemeClr val="bg2">
                    <a:lumMod val="50000"/>
                  </a:schemeClr>
                </a:solidFill>
                <a:ea typeface="微软雅黑" panose="020B0503020204020204" pitchFamily="34" charset="-122"/>
                <a:sym typeface="Arial" panose="020B0604020202020204" pitchFamily="34" charset="0"/>
              </a:rPr>
              <a:t>Lamet</a:t>
            </a:r>
            <a:r>
              <a:rPr lang="en-US" altLang="zh-CN" sz="1200" dirty="0">
                <a:solidFill>
                  <a:schemeClr val="bg2">
                    <a:lumMod val="50000"/>
                  </a:schemeClr>
                </a:solidFill>
                <a:ea typeface="微软雅黑" panose="020B0503020204020204" pitchFamily="34" charset="-122"/>
                <a:sym typeface="Arial" panose="020B0604020202020204" pitchFamily="34" charset="0"/>
              </a:rPr>
              <a:t>, </a:t>
            </a:r>
            <a:r>
              <a:rPr lang="en-US" altLang="zh-CN" sz="1200" dirty="0" err="1">
                <a:solidFill>
                  <a:schemeClr val="bg2">
                    <a:lumMod val="50000"/>
                  </a:schemeClr>
                </a:solidFill>
                <a:ea typeface="微软雅黑" panose="020B0503020204020204" pitchFamily="34" charset="-122"/>
                <a:sym typeface="Arial" panose="020B0604020202020204" pitchFamily="34" charset="0"/>
              </a:rPr>
              <a:t>Consectetaur</a:t>
            </a:r>
            <a:r>
              <a:rPr lang="en-US" altLang="zh-CN" sz="1200" dirty="0">
                <a:solidFill>
                  <a:schemeClr val="bg2">
                    <a:lumMod val="50000"/>
                  </a:schemeClr>
                </a:solidFill>
                <a:ea typeface="微软雅黑" panose="020B0503020204020204" pitchFamily="34" charset="-122"/>
                <a:sym typeface="Arial" panose="020B0604020202020204" pitchFamily="34" charset="0"/>
              </a:rPr>
              <a:t> </a:t>
            </a:r>
            <a:r>
              <a:rPr lang="en-US" altLang="zh-CN" sz="1200" dirty="0" err="1">
                <a:solidFill>
                  <a:schemeClr val="bg2">
                    <a:lumMod val="50000"/>
                  </a:schemeClr>
                </a:solidFill>
                <a:ea typeface="微软雅黑" panose="020B0503020204020204" pitchFamily="34" charset="-122"/>
                <a:sym typeface="Arial" panose="020B0604020202020204" pitchFamily="34" charset="0"/>
              </a:rPr>
              <a:t>Cillium</a:t>
            </a:r>
            <a:r>
              <a:rPr lang="en-US" altLang="zh-CN" sz="1200" dirty="0">
                <a:solidFill>
                  <a:schemeClr val="bg2">
                    <a:lumMod val="50000"/>
                  </a:schemeClr>
                </a:solidFill>
                <a:ea typeface="微软雅黑" panose="020B0503020204020204" pitchFamily="34" charset="-122"/>
                <a:sym typeface="Arial" panose="020B0604020202020204" pitchFamily="34" charset="0"/>
              </a:rPr>
              <a:t> </a:t>
            </a:r>
            <a:r>
              <a:rPr lang="en-US" altLang="zh-CN" sz="1200" dirty="0" err="1">
                <a:solidFill>
                  <a:schemeClr val="bg2">
                    <a:lumMod val="50000"/>
                  </a:schemeClr>
                </a:solidFill>
                <a:ea typeface="微软雅黑" panose="020B0503020204020204" pitchFamily="34" charset="-122"/>
                <a:sym typeface="Arial" panose="020B0604020202020204" pitchFamily="34" charset="0"/>
              </a:rPr>
              <a:t>Adipisicing</a:t>
            </a:r>
            <a:r>
              <a:rPr lang="en-US" altLang="zh-CN" sz="1200" dirty="0">
                <a:solidFill>
                  <a:schemeClr val="bg2">
                    <a:lumMod val="50000"/>
                  </a:schemeClr>
                </a:solidFill>
                <a:ea typeface="微软雅黑" panose="020B0503020204020204" pitchFamily="34" charset="-122"/>
                <a:sym typeface="Arial" panose="020B0604020202020204" pitchFamily="34" charset="0"/>
              </a:rPr>
              <a:t> Pecu.</a:t>
            </a:r>
            <a:endParaRPr lang="zh-CN" altLang="en-US" sz="1200" dirty="0">
              <a:solidFill>
                <a:schemeClr val="bg2">
                  <a:lumMod val="50000"/>
                </a:schemeClr>
              </a:solidFill>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788851443"/>
      </p:ext>
    </p:extLst>
  </p:cSld>
  <p:clrMapOvr>
    <a:masterClrMapping/>
  </p:clrMapOvr>
  <mc:AlternateContent xmlns:mc="http://schemas.openxmlformats.org/markup-compatibility/2006" xmlns:p14="http://schemas.microsoft.com/office/powerpoint/2010/main">
    <mc:Choice Requires="p14">
      <p:transition spd="slow" p14:dur="85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
          <p:cNvSpPr txBox="1"/>
          <p:nvPr/>
        </p:nvSpPr>
        <p:spPr>
          <a:xfrm>
            <a:off x="583973" y="407874"/>
            <a:ext cx="2324354" cy="777136"/>
          </a:xfrm>
          <a:prstGeom prst="rect">
            <a:avLst/>
          </a:prstGeom>
          <a:noFill/>
        </p:spPr>
        <p:txBody>
          <a:bodyPr wrap="none" lIns="0" tIns="0" rIns="0" rtlCol="0">
            <a:spAutoFit/>
          </a:bodyPr>
          <a:lstStyle/>
          <a:p>
            <a:pPr>
              <a:lnSpc>
                <a:spcPts val="3810"/>
              </a:lnSpc>
            </a:pP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4.2</a:t>
            </a:r>
            <a:r>
              <a:rPr lang="en-US" altLang="zh-CN" sz="2963" dirty="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投资回报</a:t>
            </a:r>
          </a:p>
          <a:p>
            <a:pPr>
              <a:lnSpc>
                <a:spcPts val="1905"/>
              </a:lnSpc>
            </a:pP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INVESTMENT</a:t>
            </a:r>
            <a:r>
              <a:rPr lang="en-US" altLang="zh-CN" sz="1905" dirty="0">
                <a:latin typeface="Century Gothic" panose="020B0502020202020204" pitchFamily="34" charset="0"/>
                <a:ea typeface="微软雅黑" panose="020B0503020204020204" pitchFamily="18" charset="-122"/>
                <a:cs typeface="微软雅黑" panose="020B0503020204020204" pitchFamily="18" charset="-122"/>
              </a:rPr>
              <a:t> </a:t>
            </a: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RETURN</a:t>
            </a:r>
          </a:p>
        </p:txBody>
      </p:sp>
      <p:grpSp>
        <p:nvGrpSpPr>
          <p:cNvPr id="21" name="组合 20"/>
          <p:cNvGrpSpPr/>
          <p:nvPr/>
        </p:nvGrpSpPr>
        <p:grpSpPr>
          <a:xfrm>
            <a:off x="873149" y="2589564"/>
            <a:ext cx="10445703" cy="2297850"/>
            <a:chOff x="-43793" y="3004457"/>
            <a:chExt cx="12279586" cy="2701268"/>
          </a:xfrm>
        </p:grpSpPr>
        <p:sp>
          <p:nvSpPr>
            <p:cNvPr id="3" name="图文框 2"/>
            <p:cNvSpPr/>
            <p:nvPr/>
          </p:nvSpPr>
          <p:spPr>
            <a:xfrm>
              <a:off x="1120360" y="3004457"/>
              <a:ext cx="1233121" cy="1215993"/>
            </a:xfrm>
            <a:prstGeom prst="frame">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grpSp>
          <p:nvGrpSpPr>
            <p:cNvPr id="4" name="Group 8"/>
            <p:cNvGrpSpPr>
              <a:grpSpLocks noChangeAspect="1"/>
            </p:cNvGrpSpPr>
            <p:nvPr/>
          </p:nvGrpSpPr>
          <p:grpSpPr bwMode="auto">
            <a:xfrm>
              <a:off x="1494288" y="3371895"/>
              <a:ext cx="485264" cy="481116"/>
              <a:chOff x="3722" y="2045"/>
              <a:chExt cx="234" cy="232"/>
            </a:xfrm>
          </p:grpSpPr>
          <p:sp>
            <p:nvSpPr>
              <p:cNvPr id="5" name="Oval 9"/>
              <p:cNvSpPr>
                <a:spLocks noChangeArrowheads="1"/>
              </p:cNvSpPr>
              <p:nvPr/>
            </p:nvSpPr>
            <p:spPr bwMode="auto">
              <a:xfrm>
                <a:off x="3722" y="2045"/>
                <a:ext cx="234" cy="232"/>
              </a:xfrm>
              <a:prstGeom prst="ellipse">
                <a:avLst/>
              </a:prstGeom>
              <a:noFill/>
              <a:ln w="25400" cap="rnd">
                <a:solidFill>
                  <a:srgbClr val="1941B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6" name="Freeform 10"/>
              <p:cNvSpPr>
                <a:spLocks/>
              </p:cNvSpPr>
              <p:nvPr/>
            </p:nvSpPr>
            <p:spPr bwMode="auto">
              <a:xfrm>
                <a:off x="3839" y="2074"/>
                <a:ext cx="49" cy="133"/>
              </a:xfrm>
              <a:custGeom>
                <a:avLst/>
                <a:gdLst>
                  <a:gd name="T0" fmla="*/ 0 w 49"/>
                  <a:gd name="T1" fmla="*/ 0 h 133"/>
                  <a:gd name="T2" fmla="*/ 0 w 49"/>
                  <a:gd name="T3" fmla="*/ 87 h 133"/>
                  <a:gd name="T4" fmla="*/ 49 w 49"/>
                  <a:gd name="T5" fmla="*/ 133 h 133"/>
                </a:gdLst>
                <a:ahLst/>
                <a:cxnLst>
                  <a:cxn ang="0">
                    <a:pos x="T0" y="T1"/>
                  </a:cxn>
                  <a:cxn ang="0">
                    <a:pos x="T2" y="T3"/>
                  </a:cxn>
                  <a:cxn ang="0">
                    <a:pos x="T4" y="T5"/>
                  </a:cxn>
                </a:cxnLst>
                <a:rect l="0" t="0" r="r" b="b"/>
                <a:pathLst>
                  <a:path w="49" h="133">
                    <a:moveTo>
                      <a:pt x="0" y="0"/>
                    </a:moveTo>
                    <a:lnTo>
                      <a:pt x="0" y="87"/>
                    </a:lnTo>
                    <a:lnTo>
                      <a:pt x="49" y="133"/>
                    </a:lnTo>
                  </a:path>
                </a:pathLst>
              </a:custGeom>
              <a:noFill/>
              <a:ln w="25400" cap="rnd">
                <a:solidFill>
                  <a:srgbClr val="1941B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400"/>
              </a:p>
            </p:txBody>
          </p:sp>
        </p:grpSp>
        <p:sp>
          <p:nvSpPr>
            <p:cNvPr id="7" name="文本框 6"/>
            <p:cNvSpPr txBox="1"/>
            <p:nvPr/>
          </p:nvSpPr>
          <p:spPr>
            <a:xfrm>
              <a:off x="791949" y="4373237"/>
              <a:ext cx="1889942" cy="397992"/>
            </a:xfrm>
            <a:prstGeom prst="rect">
              <a:avLst/>
            </a:prstGeom>
            <a:noFill/>
          </p:spPr>
          <p:txBody>
            <a:bodyPr wrap="square" rtlCol="0">
              <a:spAutoFit/>
            </a:bodyPr>
            <a:lstStyle/>
            <a:p>
              <a:pPr algn="ctr"/>
              <a:r>
                <a:rPr lang="zh-CN" altLang="en-US" sz="1600" spc="300" dirty="0">
                  <a:solidFill>
                    <a:schemeClr val="bg2">
                      <a:lumMod val="50000"/>
                    </a:schemeClr>
                  </a:solidFill>
                  <a:ea typeface="方正兰亭粗黑_GBK" panose="02000000000000000000" pitchFamily="2" charset="-122"/>
                </a:rPr>
                <a:t>投资回报率</a:t>
              </a:r>
            </a:p>
          </p:txBody>
        </p:sp>
        <p:sp>
          <p:nvSpPr>
            <p:cNvPr id="9" name="文本框 8"/>
            <p:cNvSpPr txBox="1"/>
            <p:nvPr/>
          </p:nvSpPr>
          <p:spPr>
            <a:xfrm>
              <a:off x="-43793" y="4802539"/>
              <a:ext cx="3561424" cy="903186"/>
            </a:xfrm>
            <a:prstGeom prst="rect">
              <a:avLst/>
            </a:prstGeom>
            <a:noFill/>
          </p:spPr>
          <p:txBody>
            <a:bodyPr wrap="square" rtlCol="0">
              <a:spAutoFit/>
            </a:bodyPr>
            <a:lstStyle/>
            <a:p>
              <a:pPr algn="ctr">
                <a:lnSpc>
                  <a:spcPts val="2100"/>
                </a:lnSpc>
              </a:pPr>
              <a:r>
                <a:rPr lang="en-US" altLang="zh-CN" sz="1100" dirty="0">
                  <a:solidFill>
                    <a:schemeClr val="bg2">
                      <a:lumMod val="50000"/>
                    </a:schemeClr>
                  </a:solidFill>
                  <a:ea typeface="微软雅黑" panose="020B0503020204020204" pitchFamily="34" charset="-122"/>
                  <a:sym typeface="Arial" panose="020B0604020202020204" pitchFamily="34" charset="0"/>
                </a:rPr>
                <a:t>Dolor Sit </a:t>
              </a:r>
              <a:r>
                <a:rPr lang="en-US" altLang="zh-CN" sz="1100" dirty="0" err="1">
                  <a:solidFill>
                    <a:schemeClr val="bg2">
                      <a:lumMod val="50000"/>
                    </a:schemeClr>
                  </a:solidFill>
                  <a:ea typeface="微软雅黑" panose="020B0503020204020204" pitchFamily="34" charset="-122"/>
                  <a:sym typeface="Arial" panose="020B0604020202020204" pitchFamily="34" charset="0"/>
                </a:rPr>
                <a:t>Er</a:t>
              </a:r>
              <a:r>
                <a:rPr lang="en-US" altLang="zh-CN" sz="1100" dirty="0">
                  <a:solidFill>
                    <a:schemeClr val="bg2">
                      <a:lumMod val="50000"/>
                    </a:schemeClr>
                  </a:solidFill>
                  <a:ea typeface="微软雅黑" panose="020B0503020204020204" pitchFamily="34" charset="-122"/>
                  <a:sym typeface="Arial" panose="020B0604020202020204" pitchFamily="34" charset="0"/>
                </a:rPr>
                <a:t> </a:t>
              </a:r>
              <a:r>
                <a:rPr lang="en-US" altLang="zh-CN" sz="1100" dirty="0" err="1">
                  <a:solidFill>
                    <a:schemeClr val="bg2">
                      <a:lumMod val="50000"/>
                    </a:schemeClr>
                  </a:solidFill>
                  <a:ea typeface="微软雅黑" panose="020B0503020204020204" pitchFamily="34" charset="-122"/>
                  <a:sym typeface="Arial" panose="020B0604020202020204" pitchFamily="34" charset="0"/>
                </a:rPr>
                <a:t>Elit</a:t>
              </a:r>
              <a:r>
                <a:rPr lang="en-US" altLang="zh-CN" sz="1100" dirty="0">
                  <a:solidFill>
                    <a:schemeClr val="bg2">
                      <a:lumMod val="50000"/>
                    </a:schemeClr>
                  </a:solidFill>
                  <a:ea typeface="微软雅黑" panose="020B0503020204020204" pitchFamily="34" charset="-122"/>
                  <a:sym typeface="Arial" panose="020B0604020202020204" pitchFamily="34" charset="0"/>
                </a:rPr>
                <a:t> </a:t>
              </a:r>
              <a:r>
                <a:rPr lang="en-US" altLang="zh-CN" sz="1100" dirty="0" err="1">
                  <a:solidFill>
                    <a:schemeClr val="bg2">
                      <a:lumMod val="50000"/>
                    </a:schemeClr>
                  </a:solidFill>
                  <a:ea typeface="微软雅黑" panose="020B0503020204020204" pitchFamily="34" charset="-122"/>
                  <a:sym typeface="Arial" panose="020B0604020202020204" pitchFamily="34" charset="0"/>
                </a:rPr>
                <a:t>Lamet</a:t>
              </a:r>
              <a:r>
                <a:rPr lang="en-US" altLang="zh-CN" sz="1100" dirty="0">
                  <a:solidFill>
                    <a:schemeClr val="bg2">
                      <a:lumMod val="50000"/>
                    </a:schemeClr>
                  </a:solidFill>
                  <a:ea typeface="微软雅黑" panose="020B0503020204020204" pitchFamily="34" charset="-122"/>
                  <a:sym typeface="Arial" panose="020B0604020202020204" pitchFamily="34" charset="0"/>
                </a:rPr>
                <a:t>, </a:t>
              </a:r>
              <a:r>
                <a:rPr lang="en-US" altLang="zh-CN" sz="1100" dirty="0" err="1">
                  <a:solidFill>
                    <a:schemeClr val="bg2">
                      <a:lumMod val="50000"/>
                    </a:schemeClr>
                  </a:solidFill>
                  <a:ea typeface="微软雅黑" panose="020B0503020204020204" pitchFamily="34" charset="-122"/>
                  <a:sym typeface="Arial" panose="020B0604020202020204" pitchFamily="34" charset="0"/>
                </a:rPr>
                <a:t>Consectetaur</a:t>
              </a:r>
              <a:r>
                <a:rPr lang="en-US" altLang="zh-CN" sz="1100" dirty="0">
                  <a:solidFill>
                    <a:schemeClr val="bg2">
                      <a:lumMod val="50000"/>
                    </a:schemeClr>
                  </a:solidFill>
                  <a:ea typeface="微软雅黑" panose="020B0503020204020204" pitchFamily="34" charset="-122"/>
                  <a:sym typeface="Arial" panose="020B0604020202020204" pitchFamily="34" charset="0"/>
                </a:rPr>
                <a:t> </a:t>
              </a:r>
              <a:r>
                <a:rPr lang="en-US" altLang="zh-CN" sz="1100" dirty="0" err="1">
                  <a:solidFill>
                    <a:schemeClr val="bg2">
                      <a:lumMod val="50000"/>
                    </a:schemeClr>
                  </a:solidFill>
                  <a:ea typeface="微软雅黑" panose="020B0503020204020204" pitchFamily="34" charset="-122"/>
                  <a:sym typeface="Arial" panose="020B0604020202020204" pitchFamily="34" charset="0"/>
                </a:rPr>
                <a:t>Cillium</a:t>
              </a:r>
              <a:r>
                <a:rPr lang="en-US" altLang="zh-CN" sz="1100" dirty="0">
                  <a:solidFill>
                    <a:schemeClr val="bg2">
                      <a:lumMod val="50000"/>
                    </a:schemeClr>
                  </a:solidFill>
                  <a:ea typeface="微软雅黑" panose="020B0503020204020204" pitchFamily="34" charset="-122"/>
                  <a:sym typeface="Arial" panose="020B0604020202020204" pitchFamily="34" charset="0"/>
                </a:rPr>
                <a:t> </a:t>
              </a:r>
              <a:r>
                <a:rPr lang="en-US" altLang="zh-CN" sz="1100" dirty="0" err="1">
                  <a:solidFill>
                    <a:schemeClr val="bg2">
                      <a:lumMod val="50000"/>
                    </a:schemeClr>
                  </a:solidFill>
                  <a:ea typeface="微软雅黑" panose="020B0503020204020204" pitchFamily="34" charset="-122"/>
                  <a:sym typeface="Arial" panose="020B0604020202020204" pitchFamily="34" charset="0"/>
                </a:rPr>
                <a:t>Adipisicing</a:t>
              </a:r>
              <a:r>
                <a:rPr lang="en-US" altLang="zh-CN" sz="1100" dirty="0">
                  <a:solidFill>
                    <a:schemeClr val="bg2">
                      <a:lumMod val="50000"/>
                    </a:schemeClr>
                  </a:solidFill>
                  <a:ea typeface="微软雅黑" panose="020B0503020204020204" pitchFamily="34" charset="-122"/>
                  <a:sym typeface="Arial" panose="020B0604020202020204" pitchFamily="34" charset="0"/>
                </a:rPr>
                <a:t> Pecu</a:t>
              </a:r>
              <a:endParaRPr lang="zh-CN" altLang="en-US" sz="1100" spc="300" dirty="0">
                <a:solidFill>
                  <a:schemeClr val="bg2">
                    <a:lumMod val="50000"/>
                  </a:schemeClr>
                </a:solidFill>
              </a:endParaRPr>
            </a:p>
          </p:txBody>
        </p:sp>
        <p:sp>
          <p:nvSpPr>
            <p:cNvPr id="10" name="图文框 9"/>
            <p:cNvSpPr/>
            <p:nvPr/>
          </p:nvSpPr>
          <p:spPr>
            <a:xfrm>
              <a:off x="5479441" y="3004457"/>
              <a:ext cx="1233121" cy="1215993"/>
            </a:xfrm>
            <a:prstGeom prst="frame">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1" name="文本框 10"/>
            <p:cNvSpPr txBox="1"/>
            <p:nvPr/>
          </p:nvSpPr>
          <p:spPr>
            <a:xfrm>
              <a:off x="5151030" y="4373237"/>
              <a:ext cx="1889942" cy="397992"/>
            </a:xfrm>
            <a:prstGeom prst="rect">
              <a:avLst/>
            </a:prstGeom>
            <a:noFill/>
          </p:spPr>
          <p:txBody>
            <a:bodyPr wrap="square" rtlCol="0">
              <a:spAutoFit/>
            </a:bodyPr>
            <a:lstStyle/>
            <a:p>
              <a:pPr algn="ctr"/>
              <a:r>
                <a:rPr lang="zh-CN" altLang="en-US" sz="1600" spc="300" dirty="0">
                  <a:solidFill>
                    <a:schemeClr val="bg2">
                      <a:lumMod val="50000"/>
                    </a:schemeClr>
                  </a:solidFill>
                  <a:ea typeface="方正兰亭粗黑_GBK" panose="02000000000000000000" pitchFamily="2" charset="-122"/>
                </a:rPr>
                <a:t>投资回报率</a:t>
              </a:r>
            </a:p>
          </p:txBody>
        </p:sp>
        <p:sp>
          <p:nvSpPr>
            <p:cNvPr id="12" name="文本框 11"/>
            <p:cNvSpPr txBox="1"/>
            <p:nvPr/>
          </p:nvSpPr>
          <p:spPr>
            <a:xfrm>
              <a:off x="4315289" y="4802539"/>
              <a:ext cx="3561424" cy="903186"/>
            </a:xfrm>
            <a:prstGeom prst="rect">
              <a:avLst/>
            </a:prstGeom>
            <a:noFill/>
          </p:spPr>
          <p:txBody>
            <a:bodyPr wrap="square" rtlCol="0">
              <a:spAutoFit/>
            </a:bodyPr>
            <a:lstStyle/>
            <a:p>
              <a:pPr algn="ctr">
                <a:lnSpc>
                  <a:spcPts val="2100"/>
                </a:lnSpc>
              </a:pPr>
              <a:r>
                <a:rPr lang="en-US" altLang="zh-CN" sz="1100" dirty="0">
                  <a:solidFill>
                    <a:schemeClr val="bg2">
                      <a:lumMod val="50000"/>
                    </a:schemeClr>
                  </a:solidFill>
                  <a:ea typeface="微软雅黑" panose="020B0503020204020204" pitchFamily="34" charset="-122"/>
                  <a:sym typeface="Arial" panose="020B0604020202020204" pitchFamily="34" charset="0"/>
                </a:rPr>
                <a:t>Dolor Sit </a:t>
              </a:r>
              <a:r>
                <a:rPr lang="en-US" altLang="zh-CN" sz="1100" dirty="0" err="1">
                  <a:solidFill>
                    <a:schemeClr val="bg2">
                      <a:lumMod val="50000"/>
                    </a:schemeClr>
                  </a:solidFill>
                  <a:ea typeface="微软雅黑" panose="020B0503020204020204" pitchFamily="34" charset="-122"/>
                  <a:sym typeface="Arial" panose="020B0604020202020204" pitchFamily="34" charset="0"/>
                </a:rPr>
                <a:t>Er</a:t>
              </a:r>
              <a:r>
                <a:rPr lang="en-US" altLang="zh-CN" sz="1100" dirty="0">
                  <a:solidFill>
                    <a:schemeClr val="bg2">
                      <a:lumMod val="50000"/>
                    </a:schemeClr>
                  </a:solidFill>
                  <a:ea typeface="微软雅黑" panose="020B0503020204020204" pitchFamily="34" charset="-122"/>
                  <a:sym typeface="Arial" panose="020B0604020202020204" pitchFamily="34" charset="0"/>
                </a:rPr>
                <a:t> </a:t>
              </a:r>
              <a:r>
                <a:rPr lang="en-US" altLang="zh-CN" sz="1100" dirty="0" err="1">
                  <a:solidFill>
                    <a:schemeClr val="bg2">
                      <a:lumMod val="50000"/>
                    </a:schemeClr>
                  </a:solidFill>
                  <a:ea typeface="微软雅黑" panose="020B0503020204020204" pitchFamily="34" charset="-122"/>
                  <a:sym typeface="Arial" panose="020B0604020202020204" pitchFamily="34" charset="0"/>
                </a:rPr>
                <a:t>Elit</a:t>
              </a:r>
              <a:r>
                <a:rPr lang="en-US" altLang="zh-CN" sz="1100" dirty="0">
                  <a:solidFill>
                    <a:schemeClr val="bg2">
                      <a:lumMod val="50000"/>
                    </a:schemeClr>
                  </a:solidFill>
                  <a:ea typeface="微软雅黑" panose="020B0503020204020204" pitchFamily="34" charset="-122"/>
                  <a:sym typeface="Arial" panose="020B0604020202020204" pitchFamily="34" charset="0"/>
                </a:rPr>
                <a:t> </a:t>
              </a:r>
              <a:r>
                <a:rPr lang="en-US" altLang="zh-CN" sz="1100" dirty="0" err="1">
                  <a:solidFill>
                    <a:schemeClr val="bg2">
                      <a:lumMod val="50000"/>
                    </a:schemeClr>
                  </a:solidFill>
                  <a:ea typeface="微软雅黑" panose="020B0503020204020204" pitchFamily="34" charset="-122"/>
                  <a:sym typeface="Arial" panose="020B0604020202020204" pitchFamily="34" charset="0"/>
                </a:rPr>
                <a:t>Lamet</a:t>
              </a:r>
              <a:r>
                <a:rPr lang="en-US" altLang="zh-CN" sz="1100" dirty="0">
                  <a:solidFill>
                    <a:schemeClr val="bg2">
                      <a:lumMod val="50000"/>
                    </a:schemeClr>
                  </a:solidFill>
                  <a:ea typeface="微软雅黑" panose="020B0503020204020204" pitchFamily="34" charset="-122"/>
                  <a:sym typeface="Arial" panose="020B0604020202020204" pitchFamily="34" charset="0"/>
                </a:rPr>
                <a:t>, </a:t>
              </a:r>
              <a:r>
                <a:rPr lang="en-US" altLang="zh-CN" sz="1100" dirty="0" err="1">
                  <a:solidFill>
                    <a:schemeClr val="bg2">
                      <a:lumMod val="50000"/>
                    </a:schemeClr>
                  </a:solidFill>
                  <a:ea typeface="微软雅黑" panose="020B0503020204020204" pitchFamily="34" charset="-122"/>
                  <a:sym typeface="Arial" panose="020B0604020202020204" pitchFamily="34" charset="0"/>
                </a:rPr>
                <a:t>Consectetaur</a:t>
              </a:r>
              <a:r>
                <a:rPr lang="en-US" altLang="zh-CN" sz="1100" dirty="0">
                  <a:solidFill>
                    <a:schemeClr val="bg2">
                      <a:lumMod val="50000"/>
                    </a:schemeClr>
                  </a:solidFill>
                  <a:ea typeface="微软雅黑" panose="020B0503020204020204" pitchFamily="34" charset="-122"/>
                  <a:sym typeface="Arial" panose="020B0604020202020204" pitchFamily="34" charset="0"/>
                </a:rPr>
                <a:t> </a:t>
              </a:r>
              <a:r>
                <a:rPr lang="en-US" altLang="zh-CN" sz="1100" dirty="0" err="1">
                  <a:solidFill>
                    <a:schemeClr val="bg2">
                      <a:lumMod val="50000"/>
                    </a:schemeClr>
                  </a:solidFill>
                  <a:ea typeface="微软雅黑" panose="020B0503020204020204" pitchFamily="34" charset="-122"/>
                  <a:sym typeface="Arial" panose="020B0604020202020204" pitchFamily="34" charset="0"/>
                </a:rPr>
                <a:t>Cillium</a:t>
              </a:r>
              <a:r>
                <a:rPr lang="en-US" altLang="zh-CN" sz="1100" dirty="0">
                  <a:solidFill>
                    <a:schemeClr val="bg2">
                      <a:lumMod val="50000"/>
                    </a:schemeClr>
                  </a:solidFill>
                  <a:ea typeface="微软雅黑" panose="020B0503020204020204" pitchFamily="34" charset="-122"/>
                  <a:sym typeface="Arial" panose="020B0604020202020204" pitchFamily="34" charset="0"/>
                </a:rPr>
                <a:t> </a:t>
              </a:r>
              <a:r>
                <a:rPr lang="en-US" altLang="zh-CN" sz="1100" dirty="0" err="1">
                  <a:solidFill>
                    <a:schemeClr val="bg2">
                      <a:lumMod val="50000"/>
                    </a:schemeClr>
                  </a:solidFill>
                  <a:ea typeface="微软雅黑" panose="020B0503020204020204" pitchFamily="34" charset="-122"/>
                  <a:sym typeface="Arial" panose="020B0604020202020204" pitchFamily="34" charset="0"/>
                </a:rPr>
                <a:t>Adipisicing</a:t>
              </a:r>
              <a:r>
                <a:rPr lang="en-US" altLang="zh-CN" sz="1100" dirty="0">
                  <a:solidFill>
                    <a:schemeClr val="bg2">
                      <a:lumMod val="50000"/>
                    </a:schemeClr>
                  </a:solidFill>
                  <a:ea typeface="微软雅黑" panose="020B0503020204020204" pitchFamily="34" charset="-122"/>
                  <a:sym typeface="Arial" panose="020B0604020202020204" pitchFamily="34" charset="0"/>
                </a:rPr>
                <a:t> Pecu</a:t>
              </a:r>
              <a:endParaRPr lang="zh-CN" altLang="en-US" sz="1100" spc="300" dirty="0">
                <a:solidFill>
                  <a:schemeClr val="bg2">
                    <a:lumMod val="50000"/>
                  </a:schemeClr>
                </a:solidFill>
              </a:endParaRPr>
            </a:p>
          </p:txBody>
        </p:sp>
        <p:sp>
          <p:nvSpPr>
            <p:cNvPr id="13" name="图文框 12"/>
            <p:cNvSpPr/>
            <p:nvPr/>
          </p:nvSpPr>
          <p:spPr>
            <a:xfrm>
              <a:off x="9838521" y="3004457"/>
              <a:ext cx="1233121" cy="1215993"/>
            </a:xfrm>
            <a:prstGeom prst="frame">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4" name="文本框 13"/>
            <p:cNvSpPr txBox="1"/>
            <p:nvPr/>
          </p:nvSpPr>
          <p:spPr>
            <a:xfrm>
              <a:off x="9510109" y="4373237"/>
              <a:ext cx="1889942" cy="397992"/>
            </a:xfrm>
            <a:prstGeom prst="rect">
              <a:avLst/>
            </a:prstGeom>
            <a:noFill/>
          </p:spPr>
          <p:txBody>
            <a:bodyPr wrap="square" rtlCol="0">
              <a:spAutoFit/>
            </a:bodyPr>
            <a:lstStyle/>
            <a:p>
              <a:pPr algn="ctr"/>
              <a:r>
                <a:rPr lang="zh-CN" altLang="en-US" sz="1600" spc="300" dirty="0">
                  <a:solidFill>
                    <a:schemeClr val="bg2">
                      <a:lumMod val="50000"/>
                    </a:schemeClr>
                  </a:solidFill>
                  <a:ea typeface="方正兰亭粗黑_GBK" panose="02000000000000000000" pitchFamily="2" charset="-122"/>
                </a:rPr>
                <a:t>投资回报率</a:t>
              </a:r>
            </a:p>
          </p:txBody>
        </p:sp>
        <p:sp>
          <p:nvSpPr>
            <p:cNvPr id="15" name="文本框 14"/>
            <p:cNvSpPr txBox="1"/>
            <p:nvPr/>
          </p:nvSpPr>
          <p:spPr>
            <a:xfrm>
              <a:off x="8674369" y="4802539"/>
              <a:ext cx="3561424" cy="860690"/>
            </a:xfrm>
            <a:prstGeom prst="rect">
              <a:avLst/>
            </a:prstGeom>
            <a:noFill/>
          </p:spPr>
          <p:txBody>
            <a:bodyPr wrap="square" rtlCol="0">
              <a:spAutoFit/>
            </a:bodyPr>
            <a:lstStyle/>
            <a:p>
              <a:pPr algn="ctr">
                <a:lnSpc>
                  <a:spcPts val="2100"/>
                </a:lnSpc>
              </a:pPr>
              <a:r>
                <a:rPr lang="en-US" altLang="zh-CN" sz="1100" dirty="0">
                  <a:solidFill>
                    <a:schemeClr val="bg2">
                      <a:lumMod val="50000"/>
                    </a:schemeClr>
                  </a:solidFill>
                  <a:ea typeface="微软雅黑" panose="020B0503020204020204" pitchFamily="34" charset="-122"/>
                  <a:sym typeface="Arial" panose="020B0604020202020204" pitchFamily="34" charset="0"/>
                </a:rPr>
                <a:t>Dolor Sit </a:t>
              </a:r>
              <a:r>
                <a:rPr lang="en-US" altLang="zh-CN" sz="1100" dirty="0" err="1">
                  <a:solidFill>
                    <a:schemeClr val="bg2">
                      <a:lumMod val="50000"/>
                    </a:schemeClr>
                  </a:solidFill>
                  <a:ea typeface="微软雅黑" panose="020B0503020204020204" pitchFamily="34" charset="-122"/>
                  <a:sym typeface="Arial" panose="020B0604020202020204" pitchFamily="34" charset="0"/>
                </a:rPr>
                <a:t>Er</a:t>
              </a:r>
              <a:r>
                <a:rPr lang="en-US" altLang="zh-CN" sz="1100" dirty="0">
                  <a:solidFill>
                    <a:schemeClr val="bg2">
                      <a:lumMod val="50000"/>
                    </a:schemeClr>
                  </a:solidFill>
                  <a:ea typeface="微软雅黑" panose="020B0503020204020204" pitchFamily="34" charset="-122"/>
                  <a:sym typeface="Arial" panose="020B0604020202020204" pitchFamily="34" charset="0"/>
                </a:rPr>
                <a:t> </a:t>
              </a:r>
              <a:r>
                <a:rPr lang="en-US" altLang="zh-CN" sz="1100" dirty="0" err="1">
                  <a:solidFill>
                    <a:schemeClr val="bg2">
                      <a:lumMod val="50000"/>
                    </a:schemeClr>
                  </a:solidFill>
                  <a:ea typeface="微软雅黑" panose="020B0503020204020204" pitchFamily="34" charset="-122"/>
                  <a:sym typeface="Arial" panose="020B0604020202020204" pitchFamily="34" charset="0"/>
                </a:rPr>
                <a:t>Elit</a:t>
              </a:r>
              <a:r>
                <a:rPr lang="en-US" altLang="zh-CN" sz="1100" dirty="0">
                  <a:solidFill>
                    <a:schemeClr val="bg2">
                      <a:lumMod val="50000"/>
                    </a:schemeClr>
                  </a:solidFill>
                  <a:ea typeface="微软雅黑" panose="020B0503020204020204" pitchFamily="34" charset="-122"/>
                  <a:sym typeface="Arial" panose="020B0604020202020204" pitchFamily="34" charset="0"/>
                </a:rPr>
                <a:t> </a:t>
              </a:r>
              <a:r>
                <a:rPr lang="en-US" altLang="zh-CN" sz="1100" dirty="0" err="1">
                  <a:solidFill>
                    <a:schemeClr val="bg2">
                      <a:lumMod val="50000"/>
                    </a:schemeClr>
                  </a:solidFill>
                  <a:ea typeface="微软雅黑" panose="020B0503020204020204" pitchFamily="34" charset="-122"/>
                  <a:sym typeface="Arial" panose="020B0604020202020204" pitchFamily="34" charset="0"/>
                </a:rPr>
                <a:t>Lamet</a:t>
              </a:r>
              <a:r>
                <a:rPr lang="en-US" altLang="zh-CN" sz="1100" dirty="0">
                  <a:solidFill>
                    <a:schemeClr val="bg2">
                      <a:lumMod val="50000"/>
                    </a:schemeClr>
                  </a:solidFill>
                  <a:ea typeface="微软雅黑" panose="020B0503020204020204" pitchFamily="34" charset="-122"/>
                  <a:sym typeface="Arial" panose="020B0604020202020204" pitchFamily="34" charset="0"/>
                </a:rPr>
                <a:t>, </a:t>
              </a:r>
              <a:r>
                <a:rPr lang="en-US" altLang="zh-CN" sz="1100" dirty="0" err="1">
                  <a:solidFill>
                    <a:schemeClr val="bg2">
                      <a:lumMod val="50000"/>
                    </a:schemeClr>
                  </a:solidFill>
                  <a:ea typeface="微软雅黑" panose="020B0503020204020204" pitchFamily="34" charset="-122"/>
                  <a:sym typeface="Arial" panose="020B0604020202020204" pitchFamily="34" charset="0"/>
                </a:rPr>
                <a:t>Consectetaur</a:t>
              </a:r>
              <a:r>
                <a:rPr lang="en-US" altLang="zh-CN" sz="1100" dirty="0">
                  <a:solidFill>
                    <a:schemeClr val="bg2">
                      <a:lumMod val="50000"/>
                    </a:schemeClr>
                  </a:solidFill>
                  <a:ea typeface="微软雅黑" panose="020B0503020204020204" pitchFamily="34" charset="-122"/>
                  <a:sym typeface="Arial" panose="020B0604020202020204" pitchFamily="34" charset="0"/>
                </a:rPr>
                <a:t> </a:t>
              </a:r>
              <a:r>
                <a:rPr lang="en-US" altLang="zh-CN" sz="1100" dirty="0" err="1">
                  <a:solidFill>
                    <a:schemeClr val="bg2">
                      <a:lumMod val="50000"/>
                    </a:schemeClr>
                  </a:solidFill>
                  <a:ea typeface="微软雅黑" panose="020B0503020204020204" pitchFamily="34" charset="-122"/>
                  <a:sym typeface="Arial" panose="020B0604020202020204" pitchFamily="34" charset="0"/>
                </a:rPr>
                <a:t>Cillium</a:t>
              </a:r>
              <a:r>
                <a:rPr lang="en-US" altLang="zh-CN" sz="1100" dirty="0">
                  <a:solidFill>
                    <a:schemeClr val="bg2">
                      <a:lumMod val="50000"/>
                    </a:schemeClr>
                  </a:solidFill>
                  <a:ea typeface="微软雅黑" panose="020B0503020204020204" pitchFamily="34" charset="-122"/>
                  <a:sym typeface="Arial" panose="020B0604020202020204" pitchFamily="34" charset="0"/>
                </a:rPr>
                <a:t> </a:t>
              </a:r>
              <a:r>
                <a:rPr lang="en-US" altLang="zh-CN" sz="1100" dirty="0" err="1">
                  <a:solidFill>
                    <a:schemeClr val="bg2">
                      <a:lumMod val="50000"/>
                    </a:schemeClr>
                  </a:solidFill>
                  <a:ea typeface="微软雅黑" panose="020B0503020204020204" pitchFamily="34" charset="-122"/>
                  <a:sym typeface="Arial" panose="020B0604020202020204" pitchFamily="34" charset="0"/>
                </a:rPr>
                <a:t>Adipisicing</a:t>
              </a:r>
              <a:r>
                <a:rPr lang="en-US" altLang="zh-CN" sz="1100" dirty="0">
                  <a:solidFill>
                    <a:schemeClr val="bg2">
                      <a:lumMod val="50000"/>
                    </a:schemeClr>
                  </a:solidFill>
                  <a:ea typeface="微软雅黑" panose="020B0503020204020204" pitchFamily="34" charset="-122"/>
                  <a:sym typeface="Arial" panose="020B0604020202020204" pitchFamily="34" charset="0"/>
                </a:rPr>
                <a:t> </a:t>
              </a:r>
              <a:r>
                <a:rPr lang="en-US" altLang="zh-CN" sz="1100" dirty="0" smtClean="0">
                  <a:solidFill>
                    <a:schemeClr val="bg2">
                      <a:lumMod val="50000"/>
                    </a:schemeClr>
                  </a:solidFill>
                  <a:ea typeface="微软雅黑" panose="020B0503020204020204" pitchFamily="34" charset="-122"/>
                  <a:sym typeface="Arial" panose="020B0604020202020204" pitchFamily="34" charset="0"/>
                </a:rPr>
                <a:t>Pecu</a:t>
              </a:r>
              <a:endParaRPr lang="zh-CN" altLang="en-US" sz="1100" spc="300" dirty="0">
                <a:solidFill>
                  <a:schemeClr val="bg2">
                    <a:lumMod val="50000"/>
                  </a:schemeClr>
                </a:solidFill>
              </a:endParaRPr>
            </a:p>
          </p:txBody>
        </p:sp>
        <p:grpSp>
          <p:nvGrpSpPr>
            <p:cNvPr id="16" name="Group 13"/>
            <p:cNvGrpSpPr>
              <a:grpSpLocks noChangeAspect="1"/>
            </p:cNvGrpSpPr>
            <p:nvPr/>
          </p:nvGrpSpPr>
          <p:grpSpPr bwMode="auto">
            <a:xfrm>
              <a:off x="5896638" y="3333784"/>
              <a:ext cx="398721" cy="542445"/>
              <a:chOff x="3756" y="2043"/>
              <a:chExt cx="172" cy="234"/>
            </a:xfrm>
          </p:grpSpPr>
          <p:sp>
            <p:nvSpPr>
              <p:cNvPr id="17" name="Freeform 14"/>
              <p:cNvSpPr>
                <a:spLocks/>
              </p:cNvSpPr>
              <p:nvPr/>
            </p:nvSpPr>
            <p:spPr bwMode="auto">
              <a:xfrm>
                <a:off x="3756" y="2043"/>
                <a:ext cx="172" cy="234"/>
              </a:xfrm>
              <a:custGeom>
                <a:avLst/>
                <a:gdLst>
                  <a:gd name="T0" fmla="*/ 88 w 88"/>
                  <a:gd name="T1" fmla="*/ 43 h 120"/>
                  <a:gd name="T2" fmla="*/ 44 w 88"/>
                  <a:gd name="T3" fmla="*/ 0 h 120"/>
                  <a:gd name="T4" fmla="*/ 0 w 88"/>
                  <a:gd name="T5" fmla="*/ 43 h 120"/>
                  <a:gd name="T6" fmla="*/ 6 w 88"/>
                  <a:gd name="T7" fmla="*/ 64 h 120"/>
                  <a:gd name="T8" fmla="*/ 44 w 88"/>
                  <a:gd name="T9" fmla="*/ 120 h 120"/>
                  <a:gd name="T10" fmla="*/ 82 w 88"/>
                  <a:gd name="T11" fmla="*/ 64 h 120"/>
                  <a:gd name="T12" fmla="*/ 88 w 88"/>
                  <a:gd name="T13" fmla="*/ 43 h 120"/>
                </a:gdLst>
                <a:ahLst/>
                <a:cxnLst>
                  <a:cxn ang="0">
                    <a:pos x="T0" y="T1"/>
                  </a:cxn>
                  <a:cxn ang="0">
                    <a:pos x="T2" y="T3"/>
                  </a:cxn>
                  <a:cxn ang="0">
                    <a:pos x="T4" y="T5"/>
                  </a:cxn>
                  <a:cxn ang="0">
                    <a:pos x="T6" y="T7"/>
                  </a:cxn>
                  <a:cxn ang="0">
                    <a:pos x="T8" y="T9"/>
                  </a:cxn>
                  <a:cxn ang="0">
                    <a:pos x="T10" y="T11"/>
                  </a:cxn>
                  <a:cxn ang="0">
                    <a:pos x="T12" y="T13"/>
                  </a:cxn>
                </a:cxnLst>
                <a:rect l="0" t="0" r="r" b="b"/>
                <a:pathLst>
                  <a:path w="88" h="120">
                    <a:moveTo>
                      <a:pt x="88" y="43"/>
                    </a:moveTo>
                    <a:cubicBezTo>
                      <a:pt x="88" y="19"/>
                      <a:pt x="68" y="0"/>
                      <a:pt x="44" y="0"/>
                    </a:cubicBezTo>
                    <a:cubicBezTo>
                      <a:pt x="20" y="0"/>
                      <a:pt x="0" y="19"/>
                      <a:pt x="0" y="43"/>
                    </a:cubicBezTo>
                    <a:cubicBezTo>
                      <a:pt x="0" y="51"/>
                      <a:pt x="2" y="58"/>
                      <a:pt x="6" y="64"/>
                    </a:cubicBezTo>
                    <a:cubicBezTo>
                      <a:pt x="44" y="120"/>
                      <a:pt x="44" y="120"/>
                      <a:pt x="44" y="120"/>
                    </a:cubicBezTo>
                    <a:cubicBezTo>
                      <a:pt x="82" y="64"/>
                      <a:pt x="82" y="64"/>
                      <a:pt x="82" y="64"/>
                    </a:cubicBezTo>
                    <a:cubicBezTo>
                      <a:pt x="86" y="58"/>
                      <a:pt x="88" y="51"/>
                      <a:pt x="88" y="43"/>
                    </a:cubicBezTo>
                    <a:close/>
                  </a:path>
                </a:pathLst>
              </a:custGeom>
              <a:noFill/>
              <a:ln w="23813" cap="rnd">
                <a:solidFill>
                  <a:srgbClr val="1941B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18" name="Oval 15"/>
              <p:cNvSpPr>
                <a:spLocks noChangeArrowheads="1"/>
              </p:cNvSpPr>
              <p:nvPr/>
            </p:nvSpPr>
            <p:spPr bwMode="auto">
              <a:xfrm>
                <a:off x="3805" y="2090"/>
                <a:ext cx="74" cy="70"/>
              </a:xfrm>
              <a:prstGeom prst="ellipse">
                <a:avLst/>
              </a:prstGeom>
              <a:noFill/>
              <a:ln w="23813" cap="rnd">
                <a:solidFill>
                  <a:srgbClr val="1941B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400"/>
              </a:p>
            </p:txBody>
          </p:sp>
        </p:grpSp>
        <p:sp>
          <p:nvSpPr>
            <p:cNvPr id="19" name="Freeform 19"/>
            <p:cNvSpPr>
              <a:spLocks/>
            </p:cNvSpPr>
            <p:nvPr/>
          </p:nvSpPr>
          <p:spPr bwMode="auto">
            <a:xfrm>
              <a:off x="10220563" y="3400230"/>
              <a:ext cx="469034" cy="469035"/>
            </a:xfrm>
            <a:custGeom>
              <a:avLst/>
              <a:gdLst>
                <a:gd name="T0" fmla="*/ 130 w 233"/>
                <a:gd name="T1" fmla="*/ 233 h 233"/>
                <a:gd name="T2" fmla="*/ 233 w 233"/>
                <a:gd name="T3" fmla="*/ 0 h 233"/>
                <a:gd name="T4" fmla="*/ 0 w 233"/>
                <a:gd name="T5" fmla="*/ 105 h 233"/>
                <a:gd name="T6" fmla="*/ 0 w 233"/>
                <a:gd name="T7" fmla="*/ 105 h 233"/>
                <a:gd name="T8" fmla="*/ 115 w 233"/>
                <a:gd name="T9" fmla="*/ 120 h 233"/>
                <a:gd name="T10" fmla="*/ 130 w 233"/>
                <a:gd name="T11" fmla="*/ 233 h 233"/>
              </a:gdLst>
              <a:ahLst/>
              <a:cxnLst>
                <a:cxn ang="0">
                  <a:pos x="T0" y="T1"/>
                </a:cxn>
                <a:cxn ang="0">
                  <a:pos x="T2" y="T3"/>
                </a:cxn>
                <a:cxn ang="0">
                  <a:pos x="T4" y="T5"/>
                </a:cxn>
                <a:cxn ang="0">
                  <a:pos x="T6" y="T7"/>
                </a:cxn>
                <a:cxn ang="0">
                  <a:pos x="T8" y="T9"/>
                </a:cxn>
                <a:cxn ang="0">
                  <a:pos x="T10" y="T11"/>
                </a:cxn>
              </a:cxnLst>
              <a:rect l="0" t="0" r="r" b="b"/>
              <a:pathLst>
                <a:path w="233" h="233">
                  <a:moveTo>
                    <a:pt x="130" y="233"/>
                  </a:moveTo>
                  <a:lnTo>
                    <a:pt x="233" y="0"/>
                  </a:lnTo>
                  <a:lnTo>
                    <a:pt x="0" y="105"/>
                  </a:lnTo>
                  <a:lnTo>
                    <a:pt x="0" y="105"/>
                  </a:lnTo>
                  <a:lnTo>
                    <a:pt x="115" y="120"/>
                  </a:lnTo>
                  <a:lnTo>
                    <a:pt x="130" y="233"/>
                  </a:lnTo>
                  <a:close/>
                </a:path>
              </a:pathLst>
            </a:custGeom>
            <a:noFill/>
            <a:ln w="23813" cap="rnd">
              <a:solidFill>
                <a:srgbClr val="1941B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400"/>
            </a:p>
          </p:txBody>
        </p:sp>
      </p:grpSp>
      <p:sp>
        <p:nvSpPr>
          <p:cNvPr id="20" name="Textfeld 78"/>
          <p:cNvSpPr txBox="1"/>
          <p:nvPr/>
        </p:nvSpPr>
        <p:spPr>
          <a:xfrm>
            <a:off x="1309392" y="5349391"/>
            <a:ext cx="9019168" cy="705834"/>
          </a:xfrm>
          <a:prstGeom prst="rect">
            <a:avLst/>
          </a:prstGeom>
          <a:noFill/>
        </p:spPr>
        <p:txBody>
          <a:bodyPr wrap="square" rtlCol="0">
            <a:spAutoFit/>
          </a:bodyPr>
          <a:lstStyle/>
          <a:p>
            <a:pPr defTabSz="228600">
              <a:lnSpc>
                <a:spcPct val="150000"/>
              </a:lnSpc>
            </a:pPr>
            <a:r>
              <a:rPr lang="de-DE" altLang="zh-CN" sz="1400" dirty="0">
                <a:solidFill>
                  <a:schemeClr val="bg2">
                    <a:lumMod val="50000"/>
                  </a:schemeClr>
                </a:solidFill>
                <a:cs typeface="+mn-ea"/>
                <a:sym typeface="+mn-lt"/>
              </a:rPr>
              <a:t>consetetur sadipscing </a:t>
            </a:r>
            <a:r>
              <a:rPr lang="de-DE" altLang="zh-CN" sz="1400" dirty="0" smtClean="0">
                <a:solidFill>
                  <a:schemeClr val="bg2">
                    <a:lumMod val="50000"/>
                  </a:schemeClr>
                </a:solidFill>
                <a:cs typeface="+mn-ea"/>
                <a:sym typeface="+mn-lt"/>
              </a:rPr>
              <a:t> </a:t>
            </a:r>
            <a:r>
              <a:rPr lang="de-DE" sz="1400" dirty="0" smtClean="0">
                <a:solidFill>
                  <a:schemeClr val="bg2">
                    <a:lumMod val="50000"/>
                  </a:schemeClr>
                </a:solidFill>
                <a:cs typeface="+mn-ea"/>
                <a:sym typeface="+mn-lt"/>
              </a:rPr>
              <a:t>sit </a:t>
            </a:r>
            <a:r>
              <a:rPr lang="de-DE" sz="1400" dirty="0">
                <a:solidFill>
                  <a:schemeClr val="bg2">
                    <a:lumMod val="50000"/>
                  </a:schemeClr>
                </a:solidFill>
                <a:cs typeface="+mn-ea"/>
                <a:sym typeface="+mn-lt"/>
              </a:rPr>
              <a:t>amet, consetetur sadipscing elitr, sed diam nonumy eirmod tempor invidunt ut labore et dolore magna aliquyam erat, sed diam voluptua. </a:t>
            </a:r>
          </a:p>
        </p:txBody>
      </p:sp>
    </p:spTree>
    <p:extLst>
      <p:ext uri="{BB962C8B-B14F-4D97-AF65-F5344CB8AC3E}">
        <p14:creationId xmlns:p14="http://schemas.microsoft.com/office/powerpoint/2010/main" val="1353583659"/>
      </p:ext>
    </p:extLst>
  </p:cSld>
  <p:clrMapOvr>
    <a:masterClrMapping/>
  </p:clrMapOvr>
  <mc:AlternateContent xmlns:mc="http://schemas.openxmlformats.org/markup-compatibility/2006" xmlns:p14="http://schemas.microsoft.com/office/powerpoint/2010/main">
    <mc:Choice Requires="p14">
      <p:transition spd="slow" p14:dur="85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96686" y="1872343"/>
            <a:ext cx="3439885" cy="2220686"/>
          </a:xfrm>
          <a:custGeom>
            <a:avLst/>
            <a:gdLst>
              <a:gd name="connsiteX0" fmla="*/ 0 w 3439885"/>
              <a:gd name="connsiteY0" fmla="*/ 0 h 2220686"/>
              <a:gd name="connsiteX1" fmla="*/ 3439885 w 3439885"/>
              <a:gd name="connsiteY1" fmla="*/ 0 h 2220686"/>
              <a:gd name="connsiteX2" fmla="*/ 3439885 w 3439885"/>
              <a:gd name="connsiteY2" fmla="*/ 2220686 h 2220686"/>
              <a:gd name="connsiteX3" fmla="*/ 0 w 3439885"/>
              <a:gd name="connsiteY3" fmla="*/ 2220686 h 2220686"/>
            </a:gdLst>
            <a:ahLst/>
            <a:cxnLst>
              <a:cxn ang="0">
                <a:pos x="connsiteX0" y="connsiteY0"/>
              </a:cxn>
              <a:cxn ang="0">
                <a:pos x="connsiteX1" y="connsiteY1"/>
              </a:cxn>
              <a:cxn ang="0">
                <a:pos x="connsiteX2" y="connsiteY2"/>
              </a:cxn>
              <a:cxn ang="0">
                <a:pos x="connsiteX3" y="connsiteY3"/>
              </a:cxn>
            </a:cxnLst>
            <a:rect l="l" t="t" r="r" b="b"/>
            <a:pathLst>
              <a:path w="3439885" h="2220686">
                <a:moveTo>
                  <a:pt x="0" y="0"/>
                </a:moveTo>
                <a:lnTo>
                  <a:pt x="3439885" y="0"/>
                </a:lnTo>
                <a:lnTo>
                  <a:pt x="3439885" y="2220686"/>
                </a:lnTo>
                <a:lnTo>
                  <a:pt x="0" y="2220686"/>
                </a:lnTo>
                <a:close/>
              </a:path>
            </a:pathLst>
          </a:custGeom>
        </p:spPr>
      </p:pic>
      <p:pic>
        <p:nvPicPr>
          <p:cNvPr id="17" name="图片 16"/>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4401207" y="1887424"/>
            <a:ext cx="3439885" cy="2220686"/>
          </a:xfrm>
          <a:custGeom>
            <a:avLst/>
            <a:gdLst>
              <a:gd name="connsiteX0" fmla="*/ 0 w 3439885"/>
              <a:gd name="connsiteY0" fmla="*/ 0 h 2220686"/>
              <a:gd name="connsiteX1" fmla="*/ 3439885 w 3439885"/>
              <a:gd name="connsiteY1" fmla="*/ 0 h 2220686"/>
              <a:gd name="connsiteX2" fmla="*/ 3439885 w 3439885"/>
              <a:gd name="connsiteY2" fmla="*/ 2220686 h 2220686"/>
              <a:gd name="connsiteX3" fmla="*/ 0 w 3439885"/>
              <a:gd name="connsiteY3" fmla="*/ 2220686 h 2220686"/>
            </a:gdLst>
            <a:ahLst/>
            <a:cxnLst>
              <a:cxn ang="0">
                <a:pos x="connsiteX0" y="connsiteY0"/>
              </a:cxn>
              <a:cxn ang="0">
                <a:pos x="connsiteX1" y="connsiteY1"/>
              </a:cxn>
              <a:cxn ang="0">
                <a:pos x="connsiteX2" y="connsiteY2"/>
              </a:cxn>
              <a:cxn ang="0">
                <a:pos x="connsiteX3" y="connsiteY3"/>
              </a:cxn>
            </a:cxnLst>
            <a:rect l="l" t="t" r="r" b="b"/>
            <a:pathLst>
              <a:path w="3439885" h="2220686">
                <a:moveTo>
                  <a:pt x="0" y="0"/>
                </a:moveTo>
                <a:lnTo>
                  <a:pt x="3439885" y="0"/>
                </a:lnTo>
                <a:lnTo>
                  <a:pt x="3439885" y="2220686"/>
                </a:lnTo>
                <a:lnTo>
                  <a:pt x="0" y="2220686"/>
                </a:lnTo>
                <a:close/>
              </a:path>
            </a:pathLst>
          </a:custGeom>
        </p:spPr>
      </p:pic>
      <p:pic>
        <p:nvPicPr>
          <p:cNvPr id="16" name="图片 15"/>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8090074" y="1866081"/>
            <a:ext cx="3439885" cy="2220686"/>
          </a:xfrm>
          <a:custGeom>
            <a:avLst/>
            <a:gdLst>
              <a:gd name="connsiteX0" fmla="*/ 0 w 3439885"/>
              <a:gd name="connsiteY0" fmla="*/ 0 h 2220686"/>
              <a:gd name="connsiteX1" fmla="*/ 3439885 w 3439885"/>
              <a:gd name="connsiteY1" fmla="*/ 0 h 2220686"/>
              <a:gd name="connsiteX2" fmla="*/ 3439885 w 3439885"/>
              <a:gd name="connsiteY2" fmla="*/ 2220686 h 2220686"/>
              <a:gd name="connsiteX3" fmla="*/ 0 w 3439885"/>
              <a:gd name="connsiteY3" fmla="*/ 2220686 h 2220686"/>
            </a:gdLst>
            <a:ahLst/>
            <a:cxnLst>
              <a:cxn ang="0">
                <a:pos x="connsiteX0" y="connsiteY0"/>
              </a:cxn>
              <a:cxn ang="0">
                <a:pos x="connsiteX1" y="connsiteY1"/>
              </a:cxn>
              <a:cxn ang="0">
                <a:pos x="connsiteX2" y="connsiteY2"/>
              </a:cxn>
              <a:cxn ang="0">
                <a:pos x="connsiteX3" y="connsiteY3"/>
              </a:cxn>
            </a:cxnLst>
            <a:rect l="l" t="t" r="r" b="b"/>
            <a:pathLst>
              <a:path w="3439885" h="2220686">
                <a:moveTo>
                  <a:pt x="0" y="0"/>
                </a:moveTo>
                <a:lnTo>
                  <a:pt x="3439885" y="0"/>
                </a:lnTo>
                <a:lnTo>
                  <a:pt x="3439885" y="2220686"/>
                </a:lnTo>
                <a:lnTo>
                  <a:pt x="0" y="2220686"/>
                </a:lnTo>
                <a:close/>
              </a:path>
            </a:pathLst>
          </a:custGeom>
        </p:spPr>
      </p:pic>
      <p:sp>
        <p:nvSpPr>
          <p:cNvPr id="7" name="文本框 6"/>
          <p:cNvSpPr txBox="1"/>
          <p:nvPr/>
        </p:nvSpPr>
        <p:spPr>
          <a:xfrm>
            <a:off x="1276336" y="4296137"/>
            <a:ext cx="2248871" cy="400110"/>
          </a:xfrm>
          <a:prstGeom prst="rect">
            <a:avLst/>
          </a:prstGeom>
          <a:noFill/>
        </p:spPr>
        <p:txBody>
          <a:bodyPr wrap="square" rtlCol="0">
            <a:spAutoFit/>
          </a:bodyPr>
          <a:lstStyle/>
          <a:p>
            <a:pPr algn="ctr"/>
            <a:r>
              <a:rPr lang="zh-CN" altLang="en-US" sz="2000" spc="600" dirty="0" smtClean="0">
                <a:solidFill>
                  <a:schemeClr val="bg2">
                    <a:lumMod val="50000"/>
                  </a:schemeClr>
                </a:solidFill>
                <a:latin typeface="等线" panose="02010600030101010101" pitchFamily="2" charset="-122"/>
                <a:ea typeface="等线" panose="02010600030101010101" pitchFamily="2" charset="-122"/>
              </a:rPr>
              <a:t>投资回报</a:t>
            </a:r>
            <a:endParaRPr lang="zh-CN" altLang="en-US" sz="2000" spc="600" dirty="0">
              <a:solidFill>
                <a:schemeClr val="bg2">
                  <a:lumMod val="50000"/>
                </a:schemeClr>
              </a:solidFill>
              <a:latin typeface="等线" panose="02010600030101010101" pitchFamily="2" charset="-122"/>
              <a:ea typeface="等线" panose="02010600030101010101" pitchFamily="2" charset="-122"/>
            </a:endParaRPr>
          </a:p>
        </p:txBody>
      </p:sp>
      <p:sp>
        <p:nvSpPr>
          <p:cNvPr id="9" name="文本框 8"/>
          <p:cNvSpPr txBox="1"/>
          <p:nvPr/>
        </p:nvSpPr>
        <p:spPr>
          <a:xfrm>
            <a:off x="4971564" y="4296137"/>
            <a:ext cx="2248871" cy="400110"/>
          </a:xfrm>
          <a:prstGeom prst="rect">
            <a:avLst/>
          </a:prstGeom>
          <a:noFill/>
        </p:spPr>
        <p:txBody>
          <a:bodyPr wrap="square" rtlCol="0">
            <a:spAutoFit/>
          </a:bodyPr>
          <a:lstStyle/>
          <a:p>
            <a:pPr algn="ctr"/>
            <a:r>
              <a:rPr lang="zh-CN" altLang="en-US" sz="2000" spc="600" dirty="0">
                <a:solidFill>
                  <a:schemeClr val="bg2">
                    <a:lumMod val="50000"/>
                  </a:schemeClr>
                </a:solidFill>
                <a:latin typeface="等线" panose="02010600030101010101" pitchFamily="2" charset="-122"/>
              </a:rPr>
              <a:t>投资回报</a:t>
            </a:r>
          </a:p>
        </p:txBody>
      </p:sp>
      <p:sp>
        <p:nvSpPr>
          <p:cNvPr id="10" name="文本框 9"/>
          <p:cNvSpPr txBox="1"/>
          <p:nvPr/>
        </p:nvSpPr>
        <p:spPr>
          <a:xfrm>
            <a:off x="8666792" y="4296137"/>
            <a:ext cx="2248871" cy="400110"/>
          </a:xfrm>
          <a:prstGeom prst="rect">
            <a:avLst/>
          </a:prstGeom>
          <a:noFill/>
        </p:spPr>
        <p:txBody>
          <a:bodyPr wrap="square" rtlCol="0">
            <a:spAutoFit/>
          </a:bodyPr>
          <a:lstStyle/>
          <a:p>
            <a:pPr algn="ctr"/>
            <a:r>
              <a:rPr lang="zh-CN" altLang="en-US" sz="2000" spc="600" dirty="0">
                <a:solidFill>
                  <a:schemeClr val="bg2">
                    <a:lumMod val="50000"/>
                  </a:schemeClr>
                </a:solidFill>
                <a:latin typeface="等线" panose="02010600030101010101" pitchFamily="2" charset="-122"/>
              </a:rPr>
              <a:t>投资回报</a:t>
            </a:r>
          </a:p>
        </p:txBody>
      </p:sp>
      <p:sp>
        <p:nvSpPr>
          <p:cNvPr id="11" name="矩形 10"/>
          <p:cNvSpPr/>
          <p:nvPr/>
        </p:nvSpPr>
        <p:spPr>
          <a:xfrm>
            <a:off x="889214" y="5453965"/>
            <a:ext cx="10463870" cy="738664"/>
          </a:xfrm>
          <a:prstGeom prst="rect">
            <a:avLst/>
          </a:prstGeom>
        </p:spPr>
        <p:txBody>
          <a:bodyPr wrap="square">
            <a:spAutoFit/>
          </a:bodyPr>
          <a:lstStyle/>
          <a:p>
            <a:pPr algn="ctr"/>
            <a:r>
              <a:rPr lang="en-US" altLang="zh-CN" sz="1400" noProof="1">
                <a:solidFill>
                  <a:schemeClr val="bg2">
                    <a:lumMod val="50000"/>
                  </a:schemeClr>
                </a:solidFill>
              </a:rPr>
              <a:t>Lorem ipsum dolor sit er elit lamet, consectetaur cillium adipisicing pecu, sed do eiusmod tempor incididunt ut labore et dolore magna aliqua. Ut enim ad minim veniam, quis nostrud exercitation ullamco laboris nisi ut aliquip ex ea commodo consequat. Duis aute irure dolor in reprehenderit in voluptate velit esse cillum dolore eu fugiat nulla pariatur. </a:t>
            </a:r>
            <a:endParaRPr lang="zh-CN" altLang="en-US" sz="1400" dirty="0">
              <a:solidFill>
                <a:schemeClr val="bg2">
                  <a:lumMod val="50000"/>
                </a:schemeClr>
              </a:solidFill>
            </a:endParaRPr>
          </a:p>
        </p:txBody>
      </p:sp>
      <p:sp>
        <p:nvSpPr>
          <p:cNvPr id="8" name="TextBox 1"/>
          <p:cNvSpPr txBox="1"/>
          <p:nvPr/>
        </p:nvSpPr>
        <p:spPr>
          <a:xfrm>
            <a:off x="555837" y="407874"/>
            <a:ext cx="2324354" cy="777136"/>
          </a:xfrm>
          <a:prstGeom prst="rect">
            <a:avLst/>
          </a:prstGeom>
          <a:noFill/>
        </p:spPr>
        <p:txBody>
          <a:bodyPr wrap="none" lIns="0" tIns="0" rIns="0" rtlCol="0">
            <a:spAutoFit/>
          </a:bodyPr>
          <a:lstStyle/>
          <a:p>
            <a:pPr>
              <a:lnSpc>
                <a:spcPts val="3810"/>
              </a:lnSpc>
            </a:pP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4.2</a:t>
            </a:r>
            <a:r>
              <a:rPr lang="en-US" altLang="zh-CN" sz="2963" dirty="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投资回报</a:t>
            </a:r>
          </a:p>
          <a:p>
            <a:pPr>
              <a:lnSpc>
                <a:spcPts val="1905"/>
              </a:lnSpc>
            </a:pP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INVESTMENT</a:t>
            </a:r>
            <a:r>
              <a:rPr lang="en-US" altLang="zh-CN" sz="1905" dirty="0">
                <a:latin typeface="Century Gothic" panose="020B0502020202020204" pitchFamily="34" charset="0"/>
                <a:ea typeface="微软雅黑" panose="020B0503020204020204" pitchFamily="18" charset="-122"/>
                <a:cs typeface="微软雅黑" panose="020B0503020204020204" pitchFamily="18" charset="-122"/>
              </a:rPr>
              <a:t> </a:t>
            </a: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RETURN</a:t>
            </a:r>
          </a:p>
        </p:txBody>
      </p:sp>
    </p:spTree>
    <p:extLst>
      <p:ext uri="{BB962C8B-B14F-4D97-AF65-F5344CB8AC3E}">
        <p14:creationId xmlns:p14="http://schemas.microsoft.com/office/powerpoint/2010/main" val="3745657048"/>
      </p:ext>
    </p:extLst>
  </p:cSld>
  <p:clrMapOvr>
    <a:masterClrMapping/>
  </p:clrMapOvr>
  <mc:AlternateContent xmlns:mc="http://schemas.openxmlformats.org/markup-compatibility/2006" xmlns:p14="http://schemas.microsoft.com/office/powerpoint/2010/main">
    <mc:Choice Requires="p14">
      <p:transition spd="slow" p14:dur="85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 y="1544935"/>
            <a:ext cx="6132609" cy="3741440"/>
          </a:xfrm>
          <a:custGeom>
            <a:avLst/>
            <a:gdLst>
              <a:gd name="connsiteX0" fmla="*/ 258760 w 6132609"/>
              <a:gd name="connsiteY0" fmla="*/ 0 h 3741440"/>
              <a:gd name="connsiteX1" fmla="*/ 6132609 w 6132609"/>
              <a:gd name="connsiteY1" fmla="*/ 0 h 3741440"/>
              <a:gd name="connsiteX2" fmla="*/ 6132609 w 6132609"/>
              <a:gd name="connsiteY2" fmla="*/ 586186 h 3741440"/>
              <a:gd name="connsiteX3" fmla="*/ 5135581 w 6132609"/>
              <a:gd name="connsiteY3" fmla="*/ 3741440 h 3741440"/>
              <a:gd name="connsiteX4" fmla="*/ 0 w 6132609"/>
              <a:gd name="connsiteY4" fmla="*/ 3741440 h 3741440"/>
              <a:gd name="connsiteX5" fmla="*/ 0 w 6132609"/>
              <a:gd name="connsiteY5" fmla="*/ 818887 h 374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32609" h="3741440">
                <a:moveTo>
                  <a:pt x="258760" y="0"/>
                </a:moveTo>
                <a:lnTo>
                  <a:pt x="6132609" y="0"/>
                </a:lnTo>
                <a:lnTo>
                  <a:pt x="6132609" y="586186"/>
                </a:lnTo>
                <a:lnTo>
                  <a:pt x="5135581" y="3741440"/>
                </a:lnTo>
                <a:lnTo>
                  <a:pt x="0" y="3741440"/>
                </a:lnTo>
                <a:lnTo>
                  <a:pt x="0" y="818887"/>
                </a:lnTo>
                <a:close/>
              </a:path>
            </a:pathLst>
          </a:custGeom>
        </p:spPr>
      </p:pic>
      <p:sp>
        <p:nvSpPr>
          <p:cNvPr id="5" name="任意多边形 4"/>
          <p:cNvSpPr/>
          <p:nvPr/>
        </p:nvSpPr>
        <p:spPr>
          <a:xfrm>
            <a:off x="5326743" y="2334339"/>
            <a:ext cx="6865257" cy="2162629"/>
          </a:xfrm>
          <a:custGeom>
            <a:avLst/>
            <a:gdLst>
              <a:gd name="connsiteX0" fmla="*/ 690203 w 6865257"/>
              <a:gd name="connsiteY0" fmla="*/ 0 h 2162629"/>
              <a:gd name="connsiteX1" fmla="*/ 6865257 w 6865257"/>
              <a:gd name="connsiteY1" fmla="*/ 0 h 2162629"/>
              <a:gd name="connsiteX2" fmla="*/ 6865257 w 6865257"/>
              <a:gd name="connsiteY2" fmla="*/ 2162629 h 2162629"/>
              <a:gd name="connsiteX3" fmla="*/ 0 w 6865257"/>
              <a:gd name="connsiteY3" fmla="*/ 2162629 h 2162629"/>
            </a:gdLst>
            <a:ahLst/>
            <a:cxnLst>
              <a:cxn ang="0">
                <a:pos x="connsiteX0" y="connsiteY0"/>
              </a:cxn>
              <a:cxn ang="0">
                <a:pos x="connsiteX1" y="connsiteY1"/>
              </a:cxn>
              <a:cxn ang="0">
                <a:pos x="connsiteX2" y="connsiteY2"/>
              </a:cxn>
              <a:cxn ang="0">
                <a:pos x="connsiteX3" y="connsiteY3"/>
              </a:cxn>
            </a:cxnLst>
            <a:rect l="l" t="t" r="r" b="b"/>
            <a:pathLst>
              <a:path w="6865257" h="2162629">
                <a:moveTo>
                  <a:pt x="690203" y="0"/>
                </a:moveTo>
                <a:lnTo>
                  <a:pt x="6865257" y="0"/>
                </a:lnTo>
                <a:lnTo>
                  <a:pt x="6865257" y="2162629"/>
                </a:lnTo>
                <a:lnTo>
                  <a:pt x="0" y="2162629"/>
                </a:lnTo>
                <a:close/>
              </a:path>
            </a:pathLst>
          </a:custGeom>
          <a:solidFill>
            <a:srgbClr val="1941B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3454400" y="2334340"/>
            <a:ext cx="8737601" cy="2162629"/>
          </a:xfrm>
          <a:custGeom>
            <a:avLst/>
            <a:gdLst>
              <a:gd name="connsiteX0" fmla="*/ 690203 w 8737601"/>
              <a:gd name="connsiteY0" fmla="*/ 0 h 2162629"/>
              <a:gd name="connsiteX1" fmla="*/ 8737601 w 8737601"/>
              <a:gd name="connsiteY1" fmla="*/ 0 h 2162629"/>
              <a:gd name="connsiteX2" fmla="*/ 8737601 w 8737601"/>
              <a:gd name="connsiteY2" fmla="*/ 5658 h 2162629"/>
              <a:gd name="connsiteX3" fmla="*/ 2613346 w 8737601"/>
              <a:gd name="connsiteY3" fmla="*/ 5658 h 2162629"/>
              <a:gd name="connsiteX4" fmla="*/ 1924949 w 8737601"/>
              <a:gd name="connsiteY4" fmla="*/ 2162629 h 2162629"/>
              <a:gd name="connsiteX5" fmla="*/ 0 w 8737601"/>
              <a:gd name="connsiteY5" fmla="*/ 2162629 h 2162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37601" h="2162629">
                <a:moveTo>
                  <a:pt x="690203" y="0"/>
                </a:moveTo>
                <a:lnTo>
                  <a:pt x="8737601" y="0"/>
                </a:lnTo>
                <a:lnTo>
                  <a:pt x="8737601" y="5658"/>
                </a:lnTo>
                <a:lnTo>
                  <a:pt x="2613346" y="5658"/>
                </a:lnTo>
                <a:lnTo>
                  <a:pt x="1924949" y="2162629"/>
                </a:lnTo>
                <a:lnTo>
                  <a:pt x="0" y="2162629"/>
                </a:lnTo>
                <a:close/>
              </a:path>
            </a:pathLst>
          </a:custGeom>
          <a:solidFill>
            <a:srgbClr val="1941B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132610" y="2625209"/>
            <a:ext cx="7307157" cy="923330"/>
          </a:xfrm>
          <a:prstGeom prst="rect">
            <a:avLst/>
          </a:prstGeom>
          <a:noFill/>
        </p:spPr>
        <p:txBody>
          <a:bodyPr wrap="square" rtlCol="0">
            <a:spAutoFit/>
          </a:bodyPr>
          <a:lstStyle/>
          <a:p>
            <a:r>
              <a:rPr lang="zh-CN" altLang="en-US" sz="5400" b="1" dirty="0" smtClean="0">
                <a:solidFill>
                  <a:schemeClr val="bg1"/>
                </a:solidFill>
                <a:latin typeface="微软雅黑" panose="020B0503020204020204" pitchFamily="34" charset="-122"/>
                <a:ea typeface="微软雅黑" panose="020B0503020204020204" pitchFamily="34" charset="-122"/>
              </a:rPr>
              <a:t>感谢</a:t>
            </a:r>
            <a:r>
              <a:rPr lang="zh-CN" altLang="en-US" sz="5400" b="1" dirty="0">
                <a:solidFill>
                  <a:schemeClr val="bg1"/>
                </a:solidFill>
                <a:latin typeface="微软雅黑" panose="020B0503020204020204" pitchFamily="34" charset="-122"/>
                <a:ea typeface="微软雅黑" panose="020B0503020204020204" pitchFamily="34" charset="-122"/>
              </a:rPr>
              <a:t>各位</a:t>
            </a:r>
            <a:r>
              <a:rPr lang="zh-CN" altLang="en-US" sz="5400" b="1" dirty="0" smtClean="0">
                <a:solidFill>
                  <a:schemeClr val="bg1"/>
                </a:solidFill>
                <a:latin typeface="微软雅黑" panose="020B0503020204020204" pitchFamily="34" charset="-122"/>
                <a:ea typeface="微软雅黑" panose="020B0503020204020204" pitchFamily="34" charset="-122"/>
              </a:rPr>
              <a:t>观看</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8" name="TextBox 7"/>
          <p:cNvSpPr>
            <a:spLocks noChangeArrowheads="1"/>
          </p:cNvSpPr>
          <p:nvPr/>
        </p:nvSpPr>
        <p:spPr bwMode="auto">
          <a:xfrm>
            <a:off x="6205523" y="3531631"/>
            <a:ext cx="540133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en-US" altLang="zh-CN" sz="4000" b="1" dirty="0" smtClean="0">
                <a:solidFill>
                  <a:schemeClr val="bg1"/>
                </a:solidFill>
                <a:latin typeface="Century Gothic" panose="020B0502020202020204" pitchFamily="34" charset="0"/>
                <a:ea typeface="微软雅黑" panose="020B0503020204020204" pitchFamily="34" charset="-122"/>
                <a:cs typeface="LilyUPC" pitchFamily="34" charset="-34"/>
                <a:sym typeface="微软雅黑" pitchFamily="34" charset="-122"/>
              </a:rPr>
              <a:t>BUSENESS PLAN</a:t>
            </a:r>
            <a:endParaRPr lang="zh-CN" altLang="en-US" sz="4000" b="1" dirty="0">
              <a:solidFill>
                <a:schemeClr val="bg1"/>
              </a:solidFill>
              <a:latin typeface="Century Gothic" panose="020B0502020202020204" pitchFamily="34" charset="0"/>
              <a:ea typeface="微软雅黑" panose="020B0503020204020204" pitchFamily="34" charset="-122"/>
              <a:cs typeface="LilyUPC" pitchFamily="34" charset="-34"/>
              <a:sym typeface="微软雅黑" pitchFamily="34" charset="-122"/>
            </a:endParaRPr>
          </a:p>
        </p:txBody>
      </p:sp>
      <p:grpSp>
        <p:nvGrpSpPr>
          <p:cNvPr id="9" name="Group 8"/>
          <p:cNvGrpSpPr>
            <a:grpSpLocks/>
          </p:cNvGrpSpPr>
          <p:nvPr/>
        </p:nvGrpSpPr>
        <p:grpSpPr bwMode="auto">
          <a:xfrm>
            <a:off x="6205523" y="4754668"/>
            <a:ext cx="4317047" cy="338774"/>
            <a:chOff x="5" y="0"/>
            <a:chExt cx="6800" cy="533"/>
          </a:xfrm>
        </p:grpSpPr>
        <p:sp>
          <p:nvSpPr>
            <p:cNvPr id="10" name="直接连接符 16"/>
            <p:cNvSpPr>
              <a:spLocks noChangeShapeType="1"/>
            </p:cNvSpPr>
            <p:nvPr/>
          </p:nvSpPr>
          <p:spPr bwMode="auto">
            <a:xfrm>
              <a:off x="1700" y="90"/>
              <a:ext cx="3" cy="340"/>
            </a:xfrm>
            <a:prstGeom prst="line">
              <a:avLst/>
            </a:prstGeom>
            <a:noFill/>
            <a:ln w="9525">
              <a:solidFill>
                <a:schemeClr val="tx1">
                  <a:alpha val="60000"/>
                </a:schemeClr>
              </a:solidFill>
              <a:miter lim="800000"/>
              <a:headEnd/>
              <a:tailEnd/>
            </a:ln>
            <a:extLst>
              <a:ext uri="{909E8E84-426E-40DD-AFC4-6F175D3DCCD1}">
                <a14:hiddenFill xmlns:a14="http://schemas.microsoft.com/office/drawing/2010/main">
                  <a:noFill/>
                </a14:hiddenFill>
              </a:ext>
            </a:extLst>
          </p:spPr>
          <p:txBody>
            <a:bodyPr/>
            <a:lstStyle/>
            <a:p>
              <a:pPr>
                <a:defRPr/>
              </a:pPr>
              <a:endParaRPr lang="zh-CN" altLang="en-US">
                <a:latin typeface="等线" panose="02010600030101010101" pitchFamily="2" charset="-122"/>
                <a:ea typeface="等线" panose="02010600030101010101" pitchFamily="2" charset="-122"/>
              </a:endParaRPr>
            </a:p>
          </p:txBody>
        </p:sp>
        <p:sp>
          <p:nvSpPr>
            <p:cNvPr id="11" name="直接连接符 17"/>
            <p:cNvSpPr>
              <a:spLocks noChangeShapeType="1"/>
            </p:cNvSpPr>
            <p:nvPr/>
          </p:nvSpPr>
          <p:spPr bwMode="auto">
            <a:xfrm>
              <a:off x="3453" y="90"/>
              <a:ext cx="0" cy="340"/>
            </a:xfrm>
            <a:prstGeom prst="line">
              <a:avLst/>
            </a:prstGeom>
            <a:noFill/>
            <a:ln w="9525">
              <a:solidFill>
                <a:schemeClr val="tx1">
                  <a:alpha val="60000"/>
                </a:schemeClr>
              </a:solidFill>
              <a:miter lim="800000"/>
              <a:headEnd/>
              <a:tailEnd/>
            </a:ln>
            <a:extLst>
              <a:ext uri="{909E8E84-426E-40DD-AFC4-6F175D3DCCD1}">
                <a14:hiddenFill xmlns:a14="http://schemas.microsoft.com/office/drawing/2010/main">
                  <a:noFill/>
                </a14:hiddenFill>
              </a:ext>
            </a:extLst>
          </p:spPr>
          <p:txBody>
            <a:bodyPr/>
            <a:lstStyle/>
            <a:p>
              <a:pPr>
                <a:defRPr/>
              </a:pPr>
              <a:endParaRPr lang="zh-CN" altLang="en-US">
                <a:latin typeface="等线" panose="02010600030101010101" pitchFamily="2" charset="-122"/>
                <a:ea typeface="等线" panose="02010600030101010101" pitchFamily="2" charset="-122"/>
              </a:endParaRPr>
            </a:p>
          </p:txBody>
        </p:sp>
        <p:sp>
          <p:nvSpPr>
            <p:cNvPr id="12" name="直接连接符 18"/>
            <p:cNvSpPr>
              <a:spLocks noChangeShapeType="1"/>
            </p:cNvSpPr>
            <p:nvPr/>
          </p:nvSpPr>
          <p:spPr bwMode="auto">
            <a:xfrm>
              <a:off x="5221" y="90"/>
              <a:ext cx="0" cy="340"/>
            </a:xfrm>
            <a:prstGeom prst="line">
              <a:avLst/>
            </a:prstGeom>
            <a:noFill/>
            <a:ln w="9525">
              <a:solidFill>
                <a:schemeClr val="tx1">
                  <a:alpha val="60000"/>
                </a:schemeClr>
              </a:solidFill>
              <a:miter lim="800000"/>
              <a:headEnd/>
              <a:tailEnd/>
            </a:ln>
            <a:extLst>
              <a:ext uri="{909E8E84-426E-40DD-AFC4-6F175D3DCCD1}">
                <a14:hiddenFill xmlns:a14="http://schemas.microsoft.com/office/drawing/2010/main">
                  <a:noFill/>
                </a14:hiddenFill>
              </a:ext>
            </a:extLst>
          </p:spPr>
          <p:txBody>
            <a:bodyPr/>
            <a:lstStyle/>
            <a:p>
              <a:pPr>
                <a:defRPr/>
              </a:pPr>
              <a:endParaRPr lang="zh-CN" altLang="en-US">
                <a:latin typeface="等线" panose="02010600030101010101" pitchFamily="2" charset="-122"/>
                <a:ea typeface="等线" panose="02010600030101010101" pitchFamily="2" charset="-122"/>
              </a:endParaRPr>
            </a:p>
          </p:txBody>
        </p:sp>
        <p:sp>
          <p:nvSpPr>
            <p:cNvPr id="13" name="TextBox 20"/>
            <p:cNvSpPr>
              <a:spLocks noChangeArrowheads="1"/>
            </p:cNvSpPr>
            <p:nvPr/>
          </p:nvSpPr>
          <p:spPr bwMode="auto">
            <a:xfrm>
              <a:off x="5" y="0"/>
              <a:ext cx="1584" cy="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defRPr/>
              </a:pPr>
              <a:r>
                <a:rPr lang="zh-CN" altLang="en-US" sz="1600" dirty="0" smtClean="0">
                  <a:latin typeface="等线" panose="02010600030101010101" pitchFamily="2" charset="-122"/>
                  <a:ea typeface="等线" panose="02010600030101010101" pitchFamily="2" charset="-122"/>
                  <a:sym typeface="方正兰亭中黑_GBK" pitchFamily="2" charset="-122"/>
                </a:rPr>
                <a:t>商务汇报</a:t>
              </a:r>
            </a:p>
          </p:txBody>
        </p:sp>
        <p:sp>
          <p:nvSpPr>
            <p:cNvPr id="14" name="TextBox 21"/>
            <p:cNvSpPr>
              <a:spLocks noChangeArrowheads="1"/>
            </p:cNvSpPr>
            <p:nvPr/>
          </p:nvSpPr>
          <p:spPr bwMode="auto">
            <a:xfrm>
              <a:off x="1823" y="0"/>
              <a:ext cx="1584" cy="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defRPr/>
              </a:pPr>
              <a:r>
                <a:rPr lang="zh-CN" altLang="en-US" sz="1600" dirty="0" smtClean="0">
                  <a:latin typeface="等线" panose="02010600030101010101" pitchFamily="2" charset="-122"/>
                  <a:ea typeface="等线" panose="02010600030101010101" pitchFamily="2" charset="-122"/>
                  <a:sym typeface="方正兰亭中黑_GBK" pitchFamily="2" charset="-122"/>
                </a:rPr>
                <a:t>计划总结</a:t>
              </a:r>
            </a:p>
          </p:txBody>
        </p:sp>
        <p:sp>
          <p:nvSpPr>
            <p:cNvPr id="15" name="TextBox 22"/>
            <p:cNvSpPr>
              <a:spLocks noChangeArrowheads="1"/>
            </p:cNvSpPr>
            <p:nvPr/>
          </p:nvSpPr>
          <p:spPr bwMode="auto">
            <a:xfrm>
              <a:off x="3523" y="0"/>
              <a:ext cx="1584" cy="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defRPr/>
              </a:pPr>
              <a:r>
                <a:rPr lang="zh-CN" altLang="en-US" sz="1600" dirty="0" smtClean="0">
                  <a:latin typeface="等线" panose="02010600030101010101" pitchFamily="2" charset="-122"/>
                  <a:ea typeface="等线" panose="02010600030101010101" pitchFamily="2" charset="-122"/>
                  <a:sym typeface="方正兰亭中黑_GBK" pitchFamily="2" charset="-122"/>
                </a:rPr>
                <a:t>市场调研</a:t>
              </a:r>
            </a:p>
          </p:txBody>
        </p:sp>
        <p:sp>
          <p:nvSpPr>
            <p:cNvPr id="16" name="TextBox 23"/>
            <p:cNvSpPr>
              <a:spLocks noChangeArrowheads="1"/>
            </p:cNvSpPr>
            <p:nvPr/>
          </p:nvSpPr>
          <p:spPr bwMode="auto">
            <a:xfrm>
              <a:off x="5221" y="0"/>
              <a:ext cx="1584" cy="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defRPr/>
              </a:pPr>
              <a:r>
                <a:rPr lang="zh-CN" altLang="en-US" sz="1600" dirty="0">
                  <a:latin typeface="等线" panose="02010600030101010101" pitchFamily="2" charset="-122"/>
                  <a:ea typeface="等线" panose="02010600030101010101" pitchFamily="2" charset="-122"/>
                  <a:sym typeface="方正兰亭中黑_GBK" pitchFamily="2" charset="-122"/>
                </a:rPr>
                <a:t>品牌宣传</a:t>
              </a:r>
              <a:endParaRPr lang="zh-CN" altLang="en-US" sz="1600" dirty="0" smtClean="0">
                <a:latin typeface="等线" panose="02010600030101010101" pitchFamily="2" charset="-122"/>
                <a:ea typeface="等线" panose="02010600030101010101" pitchFamily="2" charset="-122"/>
                <a:sym typeface="方正兰亭中黑_GBK" pitchFamily="2" charset="-122"/>
              </a:endParaRPr>
            </a:p>
          </p:txBody>
        </p:sp>
      </p:grpSp>
      <p:sp>
        <p:nvSpPr>
          <p:cNvPr id="17" name="矩形 16"/>
          <p:cNvSpPr/>
          <p:nvPr/>
        </p:nvSpPr>
        <p:spPr>
          <a:xfrm>
            <a:off x="582996" y="5869114"/>
            <a:ext cx="11418504" cy="415498"/>
          </a:xfrm>
          <a:prstGeom prst="rect">
            <a:avLst/>
          </a:prstGeom>
        </p:spPr>
        <p:txBody>
          <a:bodyPr wrap="square">
            <a:spAutoFit/>
          </a:bodyPr>
          <a:lstStyle/>
          <a:p>
            <a:pPr algn="ctr">
              <a:lnSpc>
                <a:spcPct val="150000"/>
              </a:lnSpc>
            </a:pPr>
            <a:r>
              <a:rPr lang="en-US" altLang="zh-CN" sz="1400" spc="2500" noProof="1" smtClean="0">
                <a:latin typeface="Century Gothic" panose="020B0502020202020204" pitchFamily="34" charset="0"/>
                <a:ea typeface="+mj-ea"/>
              </a:rPr>
              <a:t>LOREMIPSUDOLORSIERELITLAM</a:t>
            </a:r>
            <a:endParaRPr lang="zh-CN" altLang="en-US" sz="1400" spc="2500" dirty="0">
              <a:latin typeface="Century Gothic" panose="020B0502020202020204" pitchFamily="34" charset="0"/>
              <a:ea typeface="+mj-ea"/>
            </a:endParaRPr>
          </a:p>
        </p:txBody>
      </p:sp>
      <p:grpSp>
        <p:nvGrpSpPr>
          <p:cNvPr id="18" name="组合 17"/>
          <p:cNvGrpSpPr/>
          <p:nvPr/>
        </p:nvGrpSpPr>
        <p:grpSpPr>
          <a:xfrm>
            <a:off x="621030" y="505509"/>
            <a:ext cx="2623820" cy="653793"/>
            <a:chOff x="621030" y="505509"/>
            <a:chExt cx="2623820" cy="653793"/>
          </a:xfrm>
        </p:grpSpPr>
        <p:sp>
          <p:nvSpPr>
            <p:cNvPr id="19" name="矩形 18"/>
            <p:cNvSpPr/>
            <p:nvPr/>
          </p:nvSpPr>
          <p:spPr>
            <a:xfrm>
              <a:off x="621030" y="514350"/>
              <a:ext cx="628650" cy="628650"/>
            </a:xfrm>
            <a:prstGeom prst="rect">
              <a:avLst/>
            </a:prstGeom>
            <a:solidFill>
              <a:srgbClr val="1941B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smtClean="0">
                  <a:latin typeface="微软雅黑" panose="020B0503020204020204" pitchFamily="34" charset="-122"/>
                  <a:ea typeface="微软雅黑" panose="020B0503020204020204" pitchFamily="34" charset="-122"/>
                </a:rPr>
                <a:t>O</a:t>
              </a:r>
              <a:endParaRPr lang="zh-CN" altLang="en-US" sz="4000" b="1" dirty="0">
                <a:latin typeface="微软雅黑" panose="020B0503020204020204" pitchFamily="34" charset="-122"/>
                <a:ea typeface="微软雅黑" panose="020B0503020204020204" pitchFamily="34" charset="-122"/>
              </a:endParaRPr>
            </a:p>
          </p:txBody>
        </p:sp>
        <p:grpSp>
          <p:nvGrpSpPr>
            <p:cNvPr id="20" name="组合 19"/>
            <p:cNvGrpSpPr/>
            <p:nvPr/>
          </p:nvGrpSpPr>
          <p:grpSpPr>
            <a:xfrm>
              <a:off x="1335586" y="505509"/>
              <a:ext cx="1909264" cy="653793"/>
              <a:chOff x="1545136" y="505509"/>
              <a:chExt cx="1909264" cy="653793"/>
            </a:xfrm>
          </p:grpSpPr>
          <p:sp>
            <p:nvSpPr>
              <p:cNvPr id="21" name="文本框 20"/>
              <p:cNvSpPr txBox="1"/>
              <p:nvPr/>
            </p:nvSpPr>
            <p:spPr>
              <a:xfrm>
                <a:off x="1545136" y="505509"/>
                <a:ext cx="1909264" cy="369332"/>
              </a:xfrm>
              <a:prstGeom prst="rect">
                <a:avLst/>
              </a:prstGeom>
              <a:noFill/>
            </p:spPr>
            <p:txBody>
              <a:bodyPr wrap="square" rtlCol="0">
                <a:spAutoFit/>
              </a:bodyPr>
              <a:lstStyle/>
              <a:p>
                <a:r>
                  <a:rPr lang="en-US" altLang="zh-CN" dirty="0" smtClean="0">
                    <a:latin typeface="Century Gothic" panose="020B0502020202020204" pitchFamily="34" charset="0"/>
                  </a:rPr>
                  <a:t>YOUR LOGO</a:t>
                </a:r>
                <a:endParaRPr lang="zh-CN" altLang="en-US" dirty="0">
                  <a:latin typeface="Century Gothic" panose="020B0502020202020204" pitchFamily="34" charset="0"/>
                </a:endParaRPr>
              </a:p>
            </p:txBody>
          </p:sp>
          <p:sp>
            <p:nvSpPr>
              <p:cNvPr id="22" name="文本框 21"/>
              <p:cNvSpPr txBox="1"/>
              <p:nvPr/>
            </p:nvSpPr>
            <p:spPr>
              <a:xfrm>
                <a:off x="1545136" y="789970"/>
                <a:ext cx="1909264" cy="369332"/>
              </a:xfrm>
              <a:prstGeom prst="rect">
                <a:avLst/>
              </a:prstGeom>
              <a:noFill/>
            </p:spPr>
            <p:txBody>
              <a:bodyPr wrap="square" rtlCol="0">
                <a:spAutoFit/>
              </a:bodyPr>
              <a:lstStyle/>
              <a:p>
                <a:r>
                  <a:rPr lang="en-US" altLang="zh-CN" dirty="0" smtClean="0">
                    <a:latin typeface="Century Gothic" panose="020B0502020202020204" pitchFamily="34" charset="0"/>
                  </a:rPr>
                  <a:t>Tagline here</a:t>
                </a:r>
                <a:endParaRPr lang="zh-CN" altLang="en-US" dirty="0">
                  <a:latin typeface="Century Gothic" panose="020B0502020202020204" pitchFamily="34" charset="0"/>
                </a:endParaRPr>
              </a:p>
            </p:txBody>
          </p:sp>
        </p:grpSp>
      </p:grpSp>
    </p:spTree>
    <p:extLst>
      <p:ext uri="{BB962C8B-B14F-4D97-AF65-F5344CB8AC3E}">
        <p14:creationId xmlns:p14="http://schemas.microsoft.com/office/powerpoint/2010/main" val="963387668"/>
      </p:ext>
    </p:extLst>
  </p:cSld>
  <p:clrMapOvr>
    <a:masterClrMapping/>
  </p:clrMapOvr>
  <mc:AlternateContent xmlns:mc="http://schemas.openxmlformats.org/markup-compatibility/2006" xmlns:p14="http://schemas.microsoft.com/office/powerpoint/2010/main">
    <mc:Choice Requires="p14">
      <p:transition spd="slow" p14:dur="850">
        <p:pull/>
      </p:transition>
    </mc:Choice>
    <mc:Fallback xmlns="">
      <p:transition spd="slow">
        <p:pull/>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5785771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120877" y="0"/>
            <a:ext cx="3805084" cy="5781368"/>
          </a:xfrm>
          <a:custGeom>
            <a:avLst/>
            <a:gdLst>
              <a:gd name="connsiteX0" fmla="*/ 0 w 3805084"/>
              <a:gd name="connsiteY0" fmla="*/ 0 h 5781368"/>
              <a:gd name="connsiteX1" fmla="*/ 3805084 w 3805084"/>
              <a:gd name="connsiteY1" fmla="*/ 0 h 5781368"/>
              <a:gd name="connsiteX2" fmla="*/ 3805084 w 3805084"/>
              <a:gd name="connsiteY2" fmla="*/ 5781368 h 5781368"/>
              <a:gd name="connsiteX3" fmla="*/ 0 w 3805084"/>
              <a:gd name="connsiteY3" fmla="*/ 5781368 h 5781368"/>
            </a:gdLst>
            <a:ahLst/>
            <a:cxnLst>
              <a:cxn ang="0">
                <a:pos x="connsiteX0" y="connsiteY0"/>
              </a:cxn>
              <a:cxn ang="0">
                <a:pos x="connsiteX1" y="connsiteY1"/>
              </a:cxn>
              <a:cxn ang="0">
                <a:pos x="connsiteX2" y="connsiteY2"/>
              </a:cxn>
              <a:cxn ang="0">
                <a:pos x="connsiteX3" y="connsiteY3"/>
              </a:cxn>
            </a:cxnLst>
            <a:rect l="l" t="t" r="r" b="b"/>
            <a:pathLst>
              <a:path w="3805084" h="5781368">
                <a:moveTo>
                  <a:pt x="0" y="0"/>
                </a:moveTo>
                <a:lnTo>
                  <a:pt x="3805084" y="0"/>
                </a:lnTo>
                <a:lnTo>
                  <a:pt x="3805084" y="5781368"/>
                </a:lnTo>
                <a:lnTo>
                  <a:pt x="0" y="5781368"/>
                </a:lnTo>
                <a:close/>
              </a:path>
            </a:pathLst>
          </a:custGeom>
        </p:spPr>
      </p:pic>
      <p:sp>
        <p:nvSpPr>
          <p:cNvPr id="11" name="矩形 10"/>
          <p:cNvSpPr/>
          <p:nvPr/>
        </p:nvSpPr>
        <p:spPr>
          <a:xfrm>
            <a:off x="3716593" y="4976376"/>
            <a:ext cx="1887794" cy="1881624"/>
          </a:xfrm>
          <a:prstGeom prst="rect">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135329" y="5184673"/>
            <a:ext cx="6056671" cy="442451"/>
          </a:xfrm>
          <a:prstGeom prst="rect">
            <a:avLst/>
          </a:prstGeom>
          <a:solidFill>
            <a:srgbClr val="1941B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6135329" y="1687298"/>
            <a:ext cx="5571259" cy="1673448"/>
            <a:chOff x="563338" y="2442732"/>
            <a:chExt cx="5571259" cy="1673448"/>
          </a:xfrm>
        </p:grpSpPr>
        <p:sp>
          <p:nvSpPr>
            <p:cNvPr id="19" name="Textfeld 29"/>
            <p:cNvSpPr txBox="1"/>
            <p:nvPr/>
          </p:nvSpPr>
          <p:spPr>
            <a:xfrm>
              <a:off x="563338" y="2492659"/>
              <a:ext cx="1665346" cy="1623521"/>
            </a:xfrm>
            <a:prstGeom prst="rect">
              <a:avLst/>
            </a:prstGeom>
            <a:noFill/>
          </p:spPr>
          <p:txBody>
            <a:bodyPr wrap="square" rtlCol="0">
              <a:spAutoFit/>
            </a:bodyPr>
            <a:lstStyle/>
            <a:p>
              <a:pPr defTabSz="228600"/>
              <a:r>
                <a:rPr lang="de-DE" sz="9950" b="1" dirty="0">
                  <a:solidFill>
                    <a:srgbClr val="F9F9F9">
                      <a:lumMod val="25000"/>
                    </a:srgbClr>
                  </a:solidFill>
                  <a:latin typeface="Century Gothic" panose="020B0502020202020204" pitchFamily="34" charset="0"/>
                  <a:cs typeface="+mn-ea"/>
                  <a:sym typeface="+mn-lt"/>
                </a:rPr>
                <a:t>01</a:t>
              </a:r>
            </a:p>
          </p:txBody>
        </p:sp>
        <p:sp>
          <p:nvSpPr>
            <p:cNvPr id="20" name="Textfeld 29"/>
            <p:cNvSpPr txBox="1"/>
            <p:nvPr/>
          </p:nvSpPr>
          <p:spPr>
            <a:xfrm>
              <a:off x="2220638" y="2442732"/>
              <a:ext cx="3913959" cy="1446550"/>
            </a:xfrm>
            <a:prstGeom prst="rect">
              <a:avLst/>
            </a:prstGeom>
            <a:noFill/>
          </p:spPr>
          <p:txBody>
            <a:bodyPr wrap="square" rtlCol="0">
              <a:spAutoFit/>
            </a:bodyPr>
            <a:lstStyle/>
            <a:p>
              <a:pPr defTabSz="228600"/>
              <a:endParaRPr lang="de-DE" sz="4400" b="1" dirty="0">
                <a:solidFill>
                  <a:srgbClr val="F9F9F9">
                    <a:lumMod val="25000"/>
                  </a:srgbClr>
                </a:solidFill>
                <a:latin typeface="微软雅黑" panose="020B0503020204020204" pitchFamily="34" charset="-122"/>
                <a:ea typeface="微软雅黑" panose="020B0503020204020204" pitchFamily="34" charset="-122"/>
                <a:cs typeface="+mn-ea"/>
                <a:sym typeface="+mn-lt"/>
              </a:endParaRPr>
            </a:p>
            <a:p>
              <a:pPr defTabSz="228600"/>
              <a:r>
                <a:rPr lang="zh-CN" altLang="en-US" sz="4400" b="1" dirty="0" smtClean="0">
                  <a:solidFill>
                    <a:srgbClr val="F9F9F9">
                      <a:lumMod val="25000"/>
                    </a:srgbClr>
                  </a:solidFill>
                  <a:latin typeface="微软雅黑" panose="020B0503020204020204" pitchFamily="34" charset="-122"/>
                  <a:ea typeface="微软雅黑" panose="020B0503020204020204" pitchFamily="34" charset="-122"/>
                  <a:cs typeface="+mn-ea"/>
                  <a:sym typeface="+mn-lt"/>
                </a:rPr>
                <a:t>项目介绍</a:t>
              </a:r>
              <a:endParaRPr lang="de-DE" sz="4400" b="1" dirty="0">
                <a:solidFill>
                  <a:srgbClr val="F9F9F9">
                    <a:lumMod val="25000"/>
                  </a:srgbClr>
                </a:solidFill>
                <a:latin typeface="微软雅黑" panose="020B0503020204020204" pitchFamily="34" charset="-122"/>
                <a:ea typeface="微软雅黑" panose="020B0503020204020204" pitchFamily="34" charset="-122"/>
                <a:cs typeface="+mn-ea"/>
                <a:sym typeface="+mn-lt"/>
              </a:endParaRPr>
            </a:p>
          </p:txBody>
        </p:sp>
      </p:grpSp>
      <p:sp>
        <p:nvSpPr>
          <p:cNvPr id="10" name="Textfeld 78"/>
          <p:cNvSpPr txBox="1"/>
          <p:nvPr/>
        </p:nvSpPr>
        <p:spPr>
          <a:xfrm>
            <a:off x="6177388" y="3476514"/>
            <a:ext cx="1690621" cy="2031325"/>
          </a:xfrm>
          <a:prstGeom prst="rect">
            <a:avLst/>
          </a:prstGeom>
          <a:noFill/>
        </p:spPr>
        <p:txBody>
          <a:bodyPr wrap="square" rtlCol="0">
            <a:spAutoFit/>
          </a:bodyPr>
          <a:lstStyle/>
          <a:p>
            <a:pPr defTabSz="228600">
              <a:lnSpc>
                <a:spcPct val="150000"/>
              </a:lnSpc>
            </a:pPr>
            <a:r>
              <a:rPr lang="en-US" altLang="zh-CN" sz="1400" dirty="0">
                <a:solidFill>
                  <a:schemeClr val="bg2">
                    <a:lumMod val="50000"/>
                  </a:schemeClr>
                </a:solidFill>
                <a:cs typeface="+mn-ea"/>
                <a:sym typeface="+mn-lt"/>
              </a:rPr>
              <a:t>1.1 </a:t>
            </a:r>
            <a:r>
              <a:rPr lang="zh-CN" altLang="en-US" sz="1400" dirty="0">
                <a:solidFill>
                  <a:schemeClr val="bg2">
                    <a:lumMod val="50000"/>
                  </a:schemeClr>
                </a:solidFill>
                <a:cs typeface="+mn-ea"/>
                <a:sym typeface="+mn-lt"/>
              </a:rPr>
              <a:t>项目</a:t>
            </a:r>
            <a:r>
              <a:rPr lang="zh-CN" altLang="en-US" sz="1400" dirty="0" smtClean="0">
                <a:solidFill>
                  <a:schemeClr val="bg2">
                    <a:lumMod val="50000"/>
                  </a:schemeClr>
                </a:solidFill>
                <a:cs typeface="+mn-ea"/>
                <a:sym typeface="+mn-lt"/>
              </a:rPr>
              <a:t>介绍</a:t>
            </a:r>
            <a:endParaRPr lang="en-US" altLang="zh-CN" sz="1400" dirty="0" smtClean="0">
              <a:solidFill>
                <a:schemeClr val="bg2">
                  <a:lumMod val="50000"/>
                </a:schemeClr>
              </a:solidFill>
              <a:cs typeface="+mn-ea"/>
              <a:sym typeface="+mn-lt"/>
            </a:endParaRPr>
          </a:p>
          <a:p>
            <a:pPr defTabSz="228600">
              <a:lnSpc>
                <a:spcPct val="150000"/>
              </a:lnSpc>
            </a:pPr>
            <a:r>
              <a:rPr lang="en-US" altLang="zh-CN" sz="1400" dirty="0">
                <a:solidFill>
                  <a:schemeClr val="bg2">
                    <a:lumMod val="50000"/>
                  </a:schemeClr>
                </a:solidFill>
                <a:cs typeface="+mn-ea"/>
                <a:sym typeface="+mn-lt"/>
              </a:rPr>
              <a:t>1.2 </a:t>
            </a:r>
            <a:r>
              <a:rPr lang="zh-CN" altLang="en-US" sz="1400" dirty="0">
                <a:solidFill>
                  <a:schemeClr val="bg2">
                    <a:lumMod val="50000"/>
                  </a:schemeClr>
                </a:solidFill>
                <a:cs typeface="+mn-ea"/>
                <a:sym typeface="+mn-lt"/>
              </a:rPr>
              <a:t>商业</a:t>
            </a:r>
            <a:r>
              <a:rPr lang="zh-CN" altLang="en-US" sz="1400" dirty="0" smtClean="0">
                <a:solidFill>
                  <a:schemeClr val="bg2">
                    <a:lumMod val="50000"/>
                  </a:schemeClr>
                </a:solidFill>
                <a:cs typeface="+mn-ea"/>
                <a:sym typeface="+mn-lt"/>
              </a:rPr>
              <a:t>模式</a:t>
            </a:r>
            <a:endParaRPr lang="en-US" altLang="zh-CN" sz="1400" dirty="0" smtClean="0">
              <a:solidFill>
                <a:schemeClr val="bg2">
                  <a:lumMod val="50000"/>
                </a:schemeClr>
              </a:solidFill>
              <a:cs typeface="+mn-ea"/>
              <a:sym typeface="+mn-lt"/>
            </a:endParaRPr>
          </a:p>
          <a:p>
            <a:pPr defTabSz="228600">
              <a:lnSpc>
                <a:spcPct val="150000"/>
              </a:lnSpc>
            </a:pPr>
            <a:r>
              <a:rPr lang="en-US" altLang="zh-CN" sz="1400" dirty="0">
                <a:solidFill>
                  <a:schemeClr val="bg2">
                    <a:lumMod val="50000"/>
                  </a:schemeClr>
                </a:solidFill>
                <a:cs typeface="+mn-ea"/>
                <a:sym typeface="+mn-lt"/>
              </a:rPr>
              <a:t>1.3 </a:t>
            </a:r>
            <a:r>
              <a:rPr lang="zh-CN" altLang="en-US" sz="1400" dirty="0">
                <a:solidFill>
                  <a:schemeClr val="bg2">
                    <a:lumMod val="50000"/>
                  </a:schemeClr>
                </a:solidFill>
                <a:cs typeface="+mn-ea"/>
                <a:sym typeface="+mn-lt"/>
              </a:rPr>
              <a:t>团队介绍</a:t>
            </a:r>
          </a:p>
          <a:p>
            <a:pPr defTabSz="228600">
              <a:lnSpc>
                <a:spcPct val="150000"/>
              </a:lnSpc>
            </a:pPr>
            <a:endParaRPr lang="zh-CN" altLang="en-US" sz="1400" dirty="0">
              <a:solidFill>
                <a:schemeClr val="bg2">
                  <a:lumMod val="50000"/>
                </a:schemeClr>
              </a:solidFill>
              <a:cs typeface="+mn-ea"/>
              <a:sym typeface="+mn-lt"/>
            </a:endParaRPr>
          </a:p>
          <a:p>
            <a:pPr defTabSz="228600">
              <a:lnSpc>
                <a:spcPct val="150000"/>
              </a:lnSpc>
            </a:pPr>
            <a:endParaRPr lang="en-US" altLang="zh-CN" sz="1400" dirty="0" smtClean="0">
              <a:solidFill>
                <a:schemeClr val="bg2">
                  <a:lumMod val="50000"/>
                </a:schemeClr>
              </a:solidFill>
              <a:cs typeface="+mn-ea"/>
              <a:sym typeface="+mn-lt"/>
            </a:endParaRPr>
          </a:p>
          <a:p>
            <a:pPr defTabSz="228600">
              <a:lnSpc>
                <a:spcPct val="150000"/>
              </a:lnSpc>
            </a:pPr>
            <a:endParaRPr lang="zh-CN" altLang="en-US" sz="1400" dirty="0">
              <a:solidFill>
                <a:schemeClr val="bg2">
                  <a:lumMod val="50000"/>
                </a:schemeClr>
              </a:solidFill>
              <a:cs typeface="+mn-ea"/>
              <a:sym typeface="+mn-lt"/>
            </a:endParaRPr>
          </a:p>
        </p:txBody>
      </p:sp>
      <p:sp>
        <p:nvSpPr>
          <p:cNvPr id="13" name="Textfeld 78"/>
          <p:cNvSpPr txBox="1"/>
          <p:nvPr/>
        </p:nvSpPr>
        <p:spPr>
          <a:xfrm>
            <a:off x="7800675" y="3476513"/>
            <a:ext cx="1690621" cy="1708160"/>
          </a:xfrm>
          <a:prstGeom prst="rect">
            <a:avLst/>
          </a:prstGeom>
          <a:noFill/>
        </p:spPr>
        <p:txBody>
          <a:bodyPr wrap="square" rtlCol="0">
            <a:spAutoFit/>
          </a:bodyPr>
          <a:lstStyle/>
          <a:p>
            <a:pPr defTabSz="228600">
              <a:lnSpc>
                <a:spcPct val="150000"/>
              </a:lnSpc>
            </a:pPr>
            <a:r>
              <a:rPr lang="en-US" altLang="zh-CN" sz="1400" dirty="0">
                <a:solidFill>
                  <a:schemeClr val="bg2">
                    <a:lumMod val="50000"/>
                  </a:schemeClr>
                </a:solidFill>
                <a:cs typeface="+mn-ea"/>
                <a:sym typeface="+mn-lt"/>
              </a:rPr>
              <a:t>1.4 </a:t>
            </a:r>
            <a:r>
              <a:rPr lang="zh-CN" altLang="en-US" sz="1400" dirty="0">
                <a:solidFill>
                  <a:schemeClr val="bg2">
                    <a:lumMod val="50000"/>
                  </a:schemeClr>
                </a:solidFill>
                <a:cs typeface="+mn-ea"/>
                <a:sym typeface="+mn-lt"/>
              </a:rPr>
              <a:t>项目愿景</a:t>
            </a:r>
          </a:p>
          <a:p>
            <a:pPr defTabSz="228600">
              <a:lnSpc>
                <a:spcPct val="150000"/>
              </a:lnSpc>
            </a:pPr>
            <a:r>
              <a:rPr lang="en-US" altLang="zh-CN" sz="1400" dirty="0">
                <a:solidFill>
                  <a:schemeClr val="bg2">
                    <a:lumMod val="50000"/>
                  </a:schemeClr>
                </a:solidFill>
                <a:cs typeface="+mn-ea"/>
                <a:sym typeface="+mn-lt"/>
              </a:rPr>
              <a:t>1.5 </a:t>
            </a:r>
            <a:r>
              <a:rPr lang="zh-CN" altLang="en-US" sz="1400" dirty="0">
                <a:solidFill>
                  <a:schemeClr val="bg2">
                    <a:lumMod val="50000"/>
                  </a:schemeClr>
                </a:solidFill>
                <a:cs typeface="+mn-ea"/>
                <a:sym typeface="+mn-lt"/>
              </a:rPr>
              <a:t>公司简介</a:t>
            </a:r>
          </a:p>
          <a:p>
            <a:pPr defTabSz="228600">
              <a:lnSpc>
                <a:spcPct val="150000"/>
              </a:lnSpc>
            </a:pPr>
            <a:endParaRPr lang="zh-CN" altLang="en-US" sz="1400" dirty="0">
              <a:solidFill>
                <a:schemeClr val="bg2">
                  <a:lumMod val="50000"/>
                </a:schemeClr>
              </a:solidFill>
              <a:cs typeface="+mn-ea"/>
              <a:sym typeface="+mn-lt"/>
            </a:endParaRPr>
          </a:p>
          <a:p>
            <a:pPr defTabSz="228600">
              <a:lnSpc>
                <a:spcPct val="150000"/>
              </a:lnSpc>
            </a:pPr>
            <a:endParaRPr lang="en-US" altLang="zh-CN" sz="1400" dirty="0" smtClean="0">
              <a:solidFill>
                <a:schemeClr val="bg2">
                  <a:lumMod val="50000"/>
                </a:schemeClr>
              </a:solidFill>
              <a:cs typeface="+mn-ea"/>
              <a:sym typeface="+mn-lt"/>
            </a:endParaRPr>
          </a:p>
          <a:p>
            <a:pPr defTabSz="228600">
              <a:lnSpc>
                <a:spcPct val="150000"/>
              </a:lnSpc>
            </a:pPr>
            <a:endParaRPr lang="zh-CN" altLang="en-US" sz="1400" dirty="0">
              <a:solidFill>
                <a:schemeClr val="bg2">
                  <a:lumMod val="50000"/>
                </a:schemeClr>
              </a:solidFill>
              <a:cs typeface="+mn-ea"/>
              <a:sym typeface="+mn-lt"/>
            </a:endParaRPr>
          </a:p>
        </p:txBody>
      </p:sp>
    </p:spTree>
    <p:extLst>
      <p:ext uri="{BB962C8B-B14F-4D97-AF65-F5344CB8AC3E}">
        <p14:creationId xmlns:p14="http://schemas.microsoft.com/office/powerpoint/2010/main" val="653323278"/>
      </p:ext>
    </p:extLst>
  </p:cSld>
  <p:clrMapOvr>
    <a:masterClrMapping/>
  </p:clrMapOvr>
  <mc:AlternateContent xmlns:mc="http://schemas.openxmlformats.org/markup-compatibility/2006" xmlns:p14="http://schemas.microsoft.com/office/powerpoint/2010/main">
    <mc:Choice Requires="p14">
      <p:transition spd="slow" p14:dur="850">
        <p:pull/>
      </p:transition>
    </mc:Choice>
    <mc:Fallback xmlns="">
      <p:transition spd="slow">
        <p:pull/>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8944986" y="2131190"/>
            <a:ext cx="2089637" cy="3113692"/>
          </a:xfrm>
          <a:custGeom>
            <a:avLst/>
            <a:gdLst>
              <a:gd name="connsiteX0" fmla="*/ 0 w 2089637"/>
              <a:gd name="connsiteY0" fmla="*/ 0 h 3113692"/>
              <a:gd name="connsiteX1" fmla="*/ 2089637 w 2089637"/>
              <a:gd name="connsiteY1" fmla="*/ 0 h 3113692"/>
              <a:gd name="connsiteX2" fmla="*/ 2089637 w 2089637"/>
              <a:gd name="connsiteY2" fmla="*/ 3113692 h 3113692"/>
              <a:gd name="connsiteX3" fmla="*/ 0 w 2089637"/>
              <a:gd name="connsiteY3" fmla="*/ 3113692 h 3113692"/>
            </a:gdLst>
            <a:ahLst/>
            <a:cxnLst>
              <a:cxn ang="0">
                <a:pos x="connsiteX0" y="connsiteY0"/>
              </a:cxn>
              <a:cxn ang="0">
                <a:pos x="connsiteX1" y="connsiteY1"/>
              </a:cxn>
              <a:cxn ang="0">
                <a:pos x="connsiteX2" y="connsiteY2"/>
              </a:cxn>
              <a:cxn ang="0">
                <a:pos x="connsiteX3" y="connsiteY3"/>
              </a:cxn>
            </a:cxnLst>
            <a:rect l="l" t="t" r="r" b="b"/>
            <a:pathLst>
              <a:path w="2089637" h="3113692">
                <a:moveTo>
                  <a:pt x="0" y="0"/>
                </a:moveTo>
                <a:lnTo>
                  <a:pt x="2089637" y="0"/>
                </a:lnTo>
                <a:lnTo>
                  <a:pt x="2089637" y="3113692"/>
                </a:lnTo>
                <a:lnTo>
                  <a:pt x="0" y="3113692"/>
                </a:lnTo>
                <a:close/>
              </a:path>
            </a:pathLst>
          </a:custGeom>
        </p:spPr>
      </p:pic>
      <p:pic>
        <p:nvPicPr>
          <p:cNvPr id="24" name="图片 23"/>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6722033" y="2131190"/>
            <a:ext cx="2089637" cy="3113692"/>
          </a:xfrm>
          <a:custGeom>
            <a:avLst/>
            <a:gdLst>
              <a:gd name="connsiteX0" fmla="*/ 0 w 2089637"/>
              <a:gd name="connsiteY0" fmla="*/ 0 h 3113692"/>
              <a:gd name="connsiteX1" fmla="*/ 2089637 w 2089637"/>
              <a:gd name="connsiteY1" fmla="*/ 0 h 3113692"/>
              <a:gd name="connsiteX2" fmla="*/ 2089637 w 2089637"/>
              <a:gd name="connsiteY2" fmla="*/ 3113692 h 3113692"/>
              <a:gd name="connsiteX3" fmla="*/ 0 w 2089637"/>
              <a:gd name="connsiteY3" fmla="*/ 3113692 h 3113692"/>
            </a:gdLst>
            <a:ahLst/>
            <a:cxnLst>
              <a:cxn ang="0">
                <a:pos x="connsiteX0" y="connsiteY0"/>
              </a:cxn>
              <a:cxn ang="0">
                <a:pos x="connsiteX1" y="connsiteY1"/>
              </a:cxn>
              <a:cxn ang="0">
                <a:pos x="connsiteX2" y="connsiteY2"/>
              </a:cxn>
              <a:cxn ang="0">
                <a:pos x="connsiteX3" y="connsiteY3"/>
              </a:cxn>
            </a:cxnLst>
            <a:rect l="l" t="t" r="r" b="b"/>
            <a:pathLst>
              <a:path w="2089637" h="3113692">
                <a:moveTo>
                  <a:pt x="0" y="0"/>
                </a:moveTo>
                <a:lnTo>
                  <a:pt x="2089637" y="0"/>
                </a:lnTo>
                <a:lnTo>
                  <a:pt x="2089637" y="3113692"/>
                </a:lnTo>
                <a:lnTo>
                  <a:pt x="0" y="3113692"/>
                </a:lnTo>
                <a:close/>
              </a:path>
            </a:pathLst>
          </a:custGeom>
        </p:spPr>
      </p:pic>
      <p:pic>
        <p:nvPicPr>
          <p:cNvPr id="21" name="图片 20"/>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4508607" y="2131190"/>
            <a:ext cx="2089637" cy="3113692"/>
          </a:xfrm>
          <a:custGeom>
            <a:avLst/>
            <a:gdLst>
              <a:gd name="connsiteX0" fmla="*/ 0 w 2089637"/>
              <a:gd name="connsiteY0" fmla="*/ 0 h 3113692"/>
              <a:gd name="connsiteX1" fmla="*/ 2089637 w 2089637"/>
              <a:gd name="connsiteY1" fmla="*/ 0 h 3113692"/>
              <a:gd name="connsiteX2" fmla="*/ 2089637 w 2089637"/>
              <a:gd name="connsiteY2" fmla="*/ 3113692 h 3113692"/>
              <a:gd name="connsiteX3" fmla="*/ 0 w 2089637"/>
              <a:gd name="connsiteY3" fmla="*/ 3113692 h 3113692"/>
            </a:gdLst>
            <a:ahLst/>
            <a:cxnLst>
              <a:cxn ang="0">
                <a:pos x="connsiteX0" y="connsiteY0"/>
              </a:cxn>
              <a:cxn ang="0">
                <a:pos x="connsiteX1" y="connsiteY1"/>
              </a:cxn>
              <a:cxn ang="0">
                <a:pos x="connsiteX2" y="connsiteY2"/>
              </a:cxn>
              <a:cxn ang="0">
                <a:pos x="connsiteX3" y="connsiteY3"/>
              </a:cxn>
            </a:cxnLst>
            <a:rect l="l" t="t" r="r" b="b"/>
            <a:pathLst>
              <a:path w="2089637" h="3113692">
                <a:moveTo>
                  <a:pt x="0" y="0"/>
                </a:moveTo>
                <a:lnTo>
                  <a:pt x="2089637" y="0"/>
                </a:lnTo>
                <a:lnTo>
                  <a:pt x="2089637" y="3113692"/>
                </a:lnTo>
                <a:lnTo>
                  <a:pt x="0" y="3113692"/>
                </a:lnTo>
                <a:close/>
              </a:path>
            </a:pathLst>
          </a:custGeom>
        </p:spPr>
      </p:pic>
      <p:grpSp>
        <p:nvGrpSpPr>
          <p:cNvPr id="2" name="组合 1"/>
          <p:cNvGrpSpPr/>
          <p:nvPr/>
        </p:nvGrpSpPr>
        <p:grpSpPr>
          <a:xfrm>
            <a:off x="555837" y="503391"/>
            <a:ext cx="2606484" cy="761083"/>
            <a:chOff x="766853" y="1572536"/>
            <a:chExt cx="2606484" cy="761083"/>
          </a:xfrm>
        </p:grpSpPr>
        <p:sp>
          <p:nvSpPr>
            <p:cNvPr id="5" name="TextBox 1"/>
            <p:cNvSpPr txBox="1"/>
            <p:nvPr/>
          </p:nvSpPr>
          <p:spPr>
            <a:xfrm>
              <a:off x="766853" y="1572536"/>
              <a:ext cx="2208938" cy="502061"/>
            </a:xfrm>
            <a:prstGeom prst="rect">
              <a:avLst/>
            </a:prstGeom>
            <a:noFill/>
          </p:spPr>
          <p:txBody>
            <a:bodyPr wrap="none" lIns="0" tIns="0" rIns="0" rtlCol="0">
              <a:spAutoFit/>
            </a:bodyPr>
            <a:lstStyle/>
            <a:p>
              <a:pPr>
                <a:lnSpc>
                  <a:spcPts val="3810"/>
                </a:lnSpc>
              </a:pP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1.1</a:t>
              </a:r>
              <a:r>
                <a:rPr lang="en-US" altLang="zh-CN" sz="2963" dirty="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项目介绍</a:t>
              </a:r>
            </a:p>
          </p:txBody>
        </p:sp>
        <p:sp>
          <p:nvSpPr>
            <p:cNvPr id="6" name="TextBox 1"/>
            <p:cNvSpPr txBox="1"/>
            <p:nvPr/>
          </p:nvSpPr>
          <p:spPr>
            <a:xfrm>
              <a:off x="766854" y="2002631"/>
              <a:ext cx="2606483" cy="330988"/>
            </a:xfrm>
            <a:prstGeom prst="rect">
              <a:avLst/>
            </a:prstGeom>
            <a:noFill/>
          </p:spPr>
          <p:txBody>
            <a:bodyPr wrap="none" lIns="0" tIns="0" rIns="0" rtlCol="0">
              <a:spAutoFit/>
            </a:bodyPr>
            <a:lstStyle/>
            <a:p>
              <a:pPr>
                <a:lnSpc>
                  <a:spcPts val="2434"/>
                </a:lnSpc>
              </a:pP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PROJECT</a:t>
              </a:r>
              <a:r>
                <a:rPr lang="en-US" altLang="zh-CN" sz="1905" dirty="0">
                  <a:latin typeface="Century Gothic" panose="020B0502020202020204" pitchFamily="34" charset="0"/>
                  <a:ea typeface="微软雅黑" panose="020B0503020204020204" pitchFamily="18" charset="-122"/>
                  <a:cs typeface="微软雅黑" panose="020B0503020204020204" pitchFamily="18" charset="-122"/>
                </a:rPr>
                <a:t> </a:t>
              </a: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DESCRIPTION</a:t>
              </a:r>
            </a:p>
          </p:txBody>
        </p:sp>
      </p:grpSp>
      <p:grpSp>
        <p:nvGrpSpPr>
          <p:cNvPr id="8" name="组合 7"/>
          <p:cNvGrpSpPr/>
          <p:nvPr/>
        </p:nvGrpSpPr>
        <p:grpSpPr>
          <a:xfrm>
            <a:off x="429910" y="2875595"/>
            <a:ext cx="5638800" cy="1753734"/>
            <a:chOff x="6096000" y="5128967"/>
            <a:chExt cx="5638800" cy="1753734"/>
          </a:xfrm>
        </p:grpSpPr>
        <p:sp>
          <p:nvSpPr>
            <p:cNvPr id="10" name="文本框 9"/>
            <p:cNvSpPr txBox="1"/>
            <p:nvPr/>
          </p:nvSpPr>
          <p:spPr>
            <a:xfrm>
              <a:off x="6096000" y="5128967"/>
              <a:ext cx="5638800" cy="523220"/>
            </a:xfrm>
            <a:prstGeom prst="rect">
              <a:avLst/>
            </a:prstGeom>
            <a:noFill/>
          </p:spPr>
          <p:txBody>
            <a:bodyPr wrap="square" rtlCol="0">
              <a:spAutoFit/>
            </a:bodyPr>
            <a:lstStyle/>
            <a:p>
              <a:r>
                <a:rPr lang="zh-CN" altLang="en-US" sz="2800" dirty="0">
                  <a:solidFill>
                    <a:schemeClr val="bg2">
                      <a:lumMod val="50000"/>
                    </a:schemeClr>
                  </a:solidFill>
                </a:rPr>
                <a:t>共享经济</a:t>
              </a:r>
            </a:p>
          </p:txBody>
        </p:sp>
        <p:sp>
          <p:nvSpPr>
            <p:cNvPr id="11" name="矩形 10"/>
            <p:cNvSpPr/>
            <p:nvPr/>
          </p:nvSpPr>
          <p:spPr>
            <a:xfrm>
              <a:off x="6096000" y="5682372"/>
              <a:ext cx="3857932" cy="1200329"/>
            </a:xfrm>
            <a:prstGeom prst="rect">
              <a:avLst/>
            </a:prstGeom>
          </p:spPr>
          <p:txBody>
            <a:bodyPr wrap="square">
              <a:spAutoFit/>
            </a:bodyPr>
            <a:lstStyle/>
            <a:p>
              <a:pPr>
                <a:lnSpc>
                  <a:spcPct val="100000"/>
                </a:lnSpc>
                <a:spcBef>
                  <a:spcPct val="0"/>
                </a:spcBef>
                <a:buNone/>
              </a:pPr>
              <a:r>
                <a:rPr lang="zh-CN" altLang="en-US" sz="1200" dirty="0">
                  <a:solidFill>
                    <a:schemeClr val="bg2">
                      <a:lumMod val="50000"/>
                    </a:schemeClr>
                  </a:solidFill>
                  <a:latin typeface="+mn-ea"/>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grpSp>
      <p:sp>
        <p:nvSpPr>
          <p:cNvPr id="16" name="文本框 15"/>
          <p:cNvSpPr txBox="1"/>
          <p:nvPr/>
        </p:nvSpPr>
        <p:spPr>
          <a:xfrm>
            <a:off x="4403832" y="5325632"/>
            <a:ext cx="1922780" cy="369332"/>
          </a:xfrm>
          <a:prstGeom prst="rect">
            <a:avLst/>
          </a:prstGeom>
          <a:noFill/>
        </p:spPr>
        <p:txBody>
          <a:bodyPr wrap="square" rtlCol="0">
            <a:spAutoFit/>
          </a:bodyPr>
          <a:lstStyle/>
          <a:p>
            <a:r>
              <a:rPr lang="zh-CN" altLang="en-US" dirty="0" smtClean="0">
                <a:solidFill>
                  <a:schemeClr val="bg2">
                    <a:lumMod val="50000"/>
                  </a:schemeClr>
                </a:solidFill>
                <a:latin typeface="Century Gothic" panose="020B0502020202020204" pitchFamily="34" charset="0"/>
              </a:rPr>
              <a:t>标题</a:t>
            </a:r>
            <a:endParaRPr lang="zh-CN" altLang="en-US" dirty="0">
              <a:solidFill>
                <a:schemeClr val="bg2">
                  <a:lumMod val="50000"/>
                </a:schemeClr>
              </a:solidFill>
              <a:latin typeface="Century Gothic" panose="020B0502020202020204" pitchFamily="34" charset="0"/>
            </a:endParaRPr>
          </a:p>
        </p:txBody>
      </p:sp>
      <p:sp>
        <p:nvSpPr>
          <p:cNvPr id="17" name="矩形 16"/>
          <p:cNvSpPr/>
          <p:nvPr/>
        </p:nvSpPr>
        <p:spPr>
          <a:xfrm>
            <a:off x="4413357" y="5676370"/>
            <a:ext cx="2308675" cy="346249"/>
          </a:xfrm>
          <a:prstGeom prst="rect">
            <a:avLst/>
          </a:prstGeom>
        </p:spPr>
        <p:txBody>
          <a:bodyPr wrap="square">
            <a:spAutoFit/>
          </a:bodyPr>
          <a:lstStyle/>
          <a:p>
            <a:pPr>
              <a:lnSpc>
                <a:spcPct val="150000"/>
              </a:lnSpc>
            </a:pPr>
            <a:r>
              <a:rPr lang="zh-CN" altLang="en-US" sz="1100" dirty="0">
                <a:solidFill>
                  <a:schemeClr val="bg2">
                    <a:lumMod val="50000"/>
                  </a:schemeClr>
                </a:solidFill>
                <a:latin typeface="+mn-ea"/>
              </a:rPr>
              <a:t>请替换文字内容，添加相关标题</a:t>
            </a:r>
            <a:endParaRPr lang="zh-CN" altLang="en-US" sz="1100" dirty="0"/>
          </a:p>
        </p:txBody>
      </p:sp>
      <p:sp>
        <p:nvSpPr>
          <p:cNvPr id="19" name="文本框 18"/>
          <p:cNvSpPr txBox="1"/>
          <p:nvPr/>
        </p:nvSpPr>
        <p:spPr>
          <a:xfrm>
            <a:off x="6722034" y="5325632"/>
            <a:ext cx="1922780" cy="369332"/>
          </a:xfrm>
          <a:prstGeom prst="rect">
            <a:avLst/>
          </a:prstGeom>
          <a:noFill/>
        </p:spPr>
        <p:txBody>
          <a:bodyPr wrap="square" rtlCol="0">
            <a:spAutoFit/>
          </a:bodyPr>
          <a:lstStyle/>
          <a:p>
            <a:r>
              <a:rPr lang="zh-CN" altLang="en-US" dirty="0" smtClean="0">
                <a:solidFill>
                  <a:schemeClr val="bg2">
                    <a:lumMod val="50000"/>
                  </a:schemeClr>
                </a:solidFill>
                <a:latin typeface="Century Gothic" panose="020B0502020202020204" pitchFamily="34" charset="0"/>
              </a:rPr>
              <a:t>标题</a:t>
            </a:r>
            <a:endParaRPr lang="zh-CN" altLang="en-US" dirty="0">
              <a:solidFill>
                <a:schemeClr val="bg2">
                  <a:lumMod val="50000"/>
                </a:schemeClr>
              </a:solidFill>
              <a:latin typeface="Century Gothic" panose="020B0502020202020204" pitchFamily="34" charset="0"/>
            </a:endParaRPr>
          </a:p>
        </p:txBody>
      </p:sp>
      <p:sp>
        <p:nvSpPr>
          <p:cNvPr id="20" name="矩形 19"/>
          <p:cNvSpPr/>
          <p:nvPr/>
        </p:nvSpPr>
        <p:spPr>
          <a:xfrm>
            <a:off x="6731559" y="5676370"/>
            <a:ext cx="2382593" cy="346249"/>
          </a:xfrm>
          <a:prstGeom prst="rect">
            <a:avLst/>
          </a:prstGeom>
        </p:spPr>
        <p:txBody>
          <a:bodyPr wrap="square">
            <a:spAutoFit/>
          </a:bodyPr>
          <a:lstStyle/>
          <a:p>
            <a:pPr>
              <a:lnSpc>
                <a:spcPct val="150000"/>
              </a:lnSpc>
            </a:pPr>
            <a:r>
              <a:rPr lang="zh-CN" altLang="en-US" sz="1100" dirty="0">
                <a:solidFill>
                  <a:schemeClr val="bg2">
                    <a:lumMod val="50000"/>
                  </a:schemeClr>
                </a:solidFill>
                <a:latin typeface="+mn-ea"/>
              </a:rPr>
              <a:t>请替换文字内容，添加相关标题</a:t>
            </a:r>
            <a:endParaRPr lang="zh-CN" altLang="en-US" sz="1100" dirty="0"/>
          </a:p>
        </p:txBody>
      </p:sp>
      <p:sp>
        <p:nvSpPr>
          <p:cNvPr id="22" name="文本框 21"/>
          <p:cNvSpPr txBox="1"/>
          <p:nvPr/>
        </p:nvSpPr>
        <p:spPr>
          <a:xfrm>
            <a:off x="8935460" y="5325632"/>
            <a:ext cx="1922780" cy="369332"/>
          </a:xfrm>
          <a:prstGeom prst="rect">
            <a:avLst/>
          </a:prstGeom>
          <a:noFill/>
        </p:spPr>
        <p:txBody>
          <a:bodyPr wrap="square" rtlCol="0">
            <a:spAutoFit/>
          </a:bodyPr>
          <a:lstStyle/>
          <a:p>
            <a:r>
              <a:rPr lang="zh-CN" altLang="en-US" dirty="0" smtClean="0">
                <a:solidFill>
                  <a:schemeClr val="bg2">
                    <a:lumMod val="50000"/>
                  </a:schemeClr>
                </a:solidFill>
                <a:latin typeface="Century Gothic" panose="020B0502020202020204" pitchFamily="34" charset="0"/>
              </a:rPr>
              <a:t>标题</a:t>
            </a:r>
            <a:endParaRPr lang="zh-CN" altLang="en-US" dirty="0">
              <a:solidFill>
                <a:schemeClr val="bg2">
                  <a:lumMod val="50000"/>
                </a:schemeClr>
              </a:solidFill>
              <a:latin typeface="Century Gothic" panose="020B0502020202020204" pitchFamily="34" charset="0"/>
            </a:endParaRPr>
          </a:p>
        </p:txBody>
      </p:sp>
      <p:sp>
        <p:nvSpPr>
          <p:cNvPr id="23" name="矩形 22"/>
          <p:cNvSpPr/>
          <p:nvPr/>
        </p:nvSpPr>
        <p:spPr>
          <a:xfrm>
            <a:off x="8944985" y="5676370"/>
            <a:ext cx="2382593" cy="346249"/>
          </a:xfrm>
          <a:prstGeom prst="rect">
            <a:avLst/>
          </a:prstGeom>
        </p:spPr>
        <p:txBody>
          <a:bodyPr wrap="square">
            <a:spAutoFit/>
          </a:bodyPr>
          <a:lstStyle/>
          <a:p>
            <a:pPr>
              <a:lnSpc>
                <a:spcPct val="150000"/>
              </a:lnSpc>
            </a:pPr>
            <a:r>
              <a:rPr lang="zh-CN" altLang="en-US" sz="1100" dirty="0">
                <a:solidFill>
                  <a:schemeClr val="bg2">
                    <a:lumMod val="50000"/>
                  </a:schemeClr>
                </a:solidFill>
                <a:latin typeface="+mn-ea"/>
              </a:rPr>
              <a:t>请替换文字内容，添加相关标题</a:t>
            </a:r>
            <a:endParaRPr lang="zh-CN" altLang="en-US" sz="1100" dirty="0"/>
          </a:p>
        </p:txBody>
      </p:sp>
    </p:spTree>
    <p:extLst>
      <p:ext uri="{BB962C8B-B14F-4D97-AF65-F5344CB8AC3E}">
        <p14:creationId xmlns:p14="http://schemas.microsoft.com/office/powerpoint/2010/main" val="1247568595"/>
      </p:ext>
    </p:extLst>
  </p:cSld>
  <p:clrMapOvr>
    <a:masterClrMapping/>
  </p:clrMapOvr>
  <mc:AlternateContent xmlns:mc="http://schemas.openxmlformats.org/markup-compatibility/2006" xmlns:p14="http://schemas.microsoft.com/office/powerpoint/2010/main">
    <mc:Choice Requires="p14">
      <p:transition spd="slow" p14:dur="85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
          <p:cNvSpPr txBox="1"/>
          <p:nvPr/>
        </p:nvSpPr>
        <p:spPr>
          <a:xfrm>
            <a:off x="485499" y="405364"/>
            <a:ext cx="2216954" cy="777136"/>
          </a:xfrm>
          <a:prstGeom prst="rect">
            <a:avLst/>
          </a:prstGeom>
          <a:noFill/>
        </p:spPr>
        <p:txBody>
          <a:bodyPr wrap="none" lIns="0" tIns="0" rIns="0" rtlCol="0">
            <a:spAutoFit/>
          </a:bodyPr>
          <a:lstStyle/>
          <a:p>
            <a:pPr>
              <a:lnSpc>
                <a:spcPts val="3810"/>
              </a:lnSpc>
            </a:pP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1.2</a:t>
            </a:r>
            <a:r>
              <a:rPr lang="en-US" altLang="zh-CN" sz="2963" dirty="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商业模式</a:t>
            </a:r>
          </a:p>
          <a:p>
            <a:pPr>
              <a:lnSpc>
                <a:spcPts val="1905"/>
              </a:lnSpc>
            </a:pP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BUSINESS</a:t>
            </a:r>
            <a:r>
              <a:rPr lang="en-US" altLang="zh-CN" sz="1905" dirty="0">
                <a:latin typeface="Century Gothic" panose="020B0502020202020204" pitchFamily="34" charset="0"/>
                <a:ea typeface="微软雅黑" panose="020B0503020204020204" pitchFamily="18" charset="-122"/>
                <a:cs typeface="微软雅黑" panose="020B0503020204020204" pitchFamily="18" charset="-122"/>
              </a:rPr>
              <a:t> </a:t>
            </a: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MODEL</a:t>
            </a:r>
          </a:p>
        </p:txBody>
      </p:sp>
      <p:grpSp>
        <p:nvGrpSpPr>
          <p:cNvPr id="32" name="组合 31"/>
          <p:cNvGrpSpPr/>
          <p:nvPr/>
        </p:nvGrpSpPr>
        <p:grpSpPr>
          <a:xfrm>
            <a:off x="-1241682" y="2247948"/>
            <a:ext cx="14675365" cy="2989963"/>
            <a:chOff x="-1241682" y="2247948"/>
            <a:chExt cx="14675365" cy="2989963"/>
          </a:xfrm>
        </p:grpSpPr>
        <p:sp>
          <p:nvSpPr>
            <p:cNvPr id="3" name="弧形 2"/>
            <p:cNvSpPr/>
            <p:nvPr/>
          </p:nvSpPr>
          <p:spPr>
            <a:xfrm rot="17100000">
              <a:off x="5770377" y="2672474"/>
              <a:ext cx="832677" cy="1161792"/>
            </a:xfrm>
            <a:prstGeom prst="arc">
              <a:avLst>
                <a:gd name="adj1" fmla="val 17539136"/>
                <a:gd name="adj2" fmla="val 1563469"/>
              </a:avLst>
            </a:prstGeom>
            <a:ln>
              <a:solidFill>
                <a:schemeClr val="bg1">
                  <a:lumMod val="50000"/>
                </a:schemeClr>
              </a:solidFill>
              <a:tailEnd type="triangle"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弧形 3"/>
            <p:cNvSpPr/>
            <p:nvPr/>
          </p:nvSpPr>
          <p:spPr>
            <a:xfrm rot="900000">
              <a:off x="6281658" y="3376402"/>
              <a:ext cx="832677" cy="1161792"/>
            </a:xfrm>
            <a:prstGeom prst="arc">
              <a:avLst>
                <a:gd name="adj1" fmla="val 17672926"/>
                <a:gd name="adj2" fmla="val 1563469"/>
              </a:avLst>
            </a:prstGeom>
            <a:ln>
              <a:solidFill>
                <a:schemeClr val="bg1">
                  <a:lumMod val="50000"/>
                </a:schemeClr>
              </a:solidFill>
              <a:tailEnd type="triangle"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弧形 4"/>
            <p:cNvSpPr/>
            <p:nvPr/>
          </p:nvSpPr>
          <p:spPr>
            <a:xfrm rot="6300000">
              <a:off x="5612454" y="3894367"/>
              <a:ext cx="832677" cy="1161792"/>
            </a:xfrm>
            <a:prstGeom prst="arc">
              <a:avLst>
                <a:gd name="adj1" fmla="val 17539136"/>
                <a:gd name="adj2" fmla="val 1563469"/>
              </a:avLst>
            </a:prstGeom>
            <a:ln>
              <a:solidFill>
                <a:schemeClr val="bg1">
                  <a:lumMod val="50000"/>
                </a:schemeClr>
              </a:solidFill>
              <a:tailEnd type="triangle"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弧形 5"/>
            <p:cNvSpPr/>
            <p:nvPr/>
          </p:nvSpPr>
          <p:spPr>
            <a:xfrm rot="11700000">
              <a:off x="5077666" y="3188542"/>
              <a:ext cx="832677" cy="1161792"/>
            </a:xfrm>
            <a:prstGeom prst="arc">
              <a:avLst>
                <a:gd name="adj1" fmla="val 17539136"/>
                <a:gd name="adj2" fmla="val 1563469"/>
              </a:avLst>
            </a:prstGeom>
            <a:ln>
              <a:solidFill>
                <a:schemeClr val="bg1">
                  <a:lumMod val="50000"/>
                </a:schemeClr>
              </a:solidFill>
              <a:tailEnd type="triangle"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椭圆 6"/>
            <p:cNvSpPr/>
            <p:nvPr/>
          </p:nvSpPr>
          <p:spPr>
            <a:xfrm>
              <a:off x="5958349" y="3726964"/>
              <a:ext cx="257589" cy="257589"/>
            </a:xfrm>
            <a:prstGeom prst="ellipse">
              <a:avLst/>
            </a:prstGeom>
            <a:solidFill>
              <a:srgbClr val="1941B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748596" y="2521941"/>
              <a:ext cx="900301" cy="900301"/>
            </a:xfrm>
            <a:prstGeom prst="ellipse">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6543104" y="2521941"/>
              <a:ext cx="900301" cy="900301"/>
            </a:xfrm>
            <a:prstGeom prst="ellipse">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748596" y="4306391"/>
              <a:ext cx="900301" cy="900301"/>
            </a:xfrm>
            <a:prstGeom prst="ellipse">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543104" y="4306391"/>
              <a:ext cx="900301" cy="900301"/>
            </a:xfrm>
            <a:prstGeom prst="ellipse">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2" name="Group 4"/>
            <p:cNvGrpSpPr>
              <a:grpSpLocks noChangeAspect="1"/>
            </p:cNvGrpSpPr>
            <p:nvPr/>
          </p:nvGrpSpPr>
          <p:grpSpPr bwMode="auto">
            <a:xfrm>
              <a:off x="4980591" y="2822863"/>
              <a:ext cx="438272" cy="298455"/>
              <a:chOff x="3135" y="1799"/>
              <a:chExt cx="326" cy="222"/>
            </a:xfrm>
            <a:solidFill>
              <a:schemeClr val="bg1"/>
            </a:solidFill>
          </p:grpSpPr>
          <p:sp>
            <p:nvSpPr>
              <p:cNvPr id="13" name="Oval 5"/>
              <p:cNvSpPr>
                <a:spLocks noChangeArrowheads="1"/>
              </p:cNvSpPr>
              <p:nvPr/>
            </p:nvSpPr>
            <p:spPr bwMode="auto">
              <a:xfrm>
                <a:off x="3228" y="1974"/>
                <a:ext cx="47" cy="4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Oval 6"/>
              <p:cNvSpPr>
                <a:spLocks noChangeArrowheads="1"/>
              </p:cNvSpPr>
              <p:nvPr/>
            </p:nvSpPr>
            <p:spPr bwMode="auto">
              <a:xfrm>
                <a:off x="3356" y="1974"/>
                <a:ext cx="47" cy="4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
              <p:cNvSpPr>
                <a:spLocks noEditPoints="1"/>
              </p:cNvSpPr>
              <p:nvPr/>
            </p:nvSpPr>
            <p:spPr bwMode="auto">
              <a:xfrm>
                <a:off x="3135" y="1799"/>
                <a:ext cx="326" cy="152"/>
              </a:xfrm>
              <a:custGeom>
                <a:avLst/>
                <a:gdLst>
                  <a:gd name="T0" fmla="*/ 9 w 168"/>
                  <a:gd name="T1" fmla="*/ 0 h 78"/>
                  <a:gd name="T2" fmla="*/ 14 w 168"/>
                  <a:gd name="T3" fmla="*/ 18 h 78"/>
                  <a:gd name="T4" fmla="*/ 168 w 168"/>
                  <a:gd name="T5" fmla="*/ 18 h 78"/>
                  <a:gd name="T6" fmla="*/ 39 w 168"/>
                  <a:gd name="T7" fmla="*/ 30 h 78"/>
                  <a:gd name="T8" fmla="*/ 42 w 168"/>
                  <a:gd name="T9" fmla="*/ 33 h 78"/>
                  <a:gd name="T10" fmla="*/ 108 w 168"/>
                  <a:gd name="T11" fmla="*/ 45 h 78"/>
                  <a:gd name="T12" fmla="*/ 102 w 168"/>
                  <a:gd name="T13" fmla="*/ 27 h 78"/>
                  <a:gd name="T14" fmla="*/ 99 w 168"/>
                  <a:gd name="T15" fmla="*/ 30 h 78"/>
                  <a:gd name="T16" fmla="*/ 99 w 168"/>
                  <a:gd name="T17" fmla="*/ 42 h 78"/>
                  <a:gd name="T18" fmla="*/ 96 w 168"/>
                  <a:gd name="T19" fmla="*/ 39 h 78"/>
                  <a:gd name="T20" fmla="*/ 78 w 168"/>
                  <a:gd name="T21" fmla="*/ 33 h 78"/>
                  <a:gd name="T22" fmla="*/ 66 w 168"/>
                  <a:gd name="T23" fmla="*/ 27 h 78"/>
                  <a:gd name="T24" fmla="*/ 63 w 168"/>
                  <a:gd name="T25" fmla="*/ 30 h 78"/>
                  <a:gd name="T26" fmla="*/ 57 w 168"/>
                  <a:gd name="T27" fmla="*/ 30 h 78"/>
                  <a:gd name="T28" fmla="*/ 54 w 168"/>
                  <a:gd name="T29" fmla="*/ 27 h 78"/>
                  <a:gd name="T30" fmla="*/ 48 w 168"/>
                  <a:gd name="T31" fmla="*/ 39 h 78"/>
                  <a:gd name="T32" fmla="*/ 54 w 168"/>
                  <a:gd name="T33" fmla="*/ 57 h 78"/>
                  <a:gd name="T34" fmla="*/ 57 w 168"/>
                  <a:gd name="T35" fmla="*/ 54 h 78"/>
                  <a:gd name="T36" fmla="*/ 63 w 168"/>
                  <a:gd name="T37" fmla="*/ 42 h 78"/>
                  <a:gd name="T38" fmla="*/ 60 w 168"/>
                  <a:gd name="T39" fmla="*/ 39 h 78"/>
                  <a:gd name="T40" fmla="*/ 60 w 168"/>
                  <a:gd name="T41" fmla="*/ 63 h 78"/>
                  <a:gd name="T42" fmla="*/ 66 w 168"/>
                  <a:gd name="T43" fmla="*/ 57 h 78"/>
                  <a:gd name="T44" fmla="*/ 69 w 168"/>
                  <a:gd name="T45" fmla="*/ 54 h 78"/>
                  <a:gd name="T46" fmla="*/ 75 w 168"/>
                  <a:gd name="T47" fmla="*/ 42 h 78"/>
                  <a:gd name="T48" fmla="*/ 72 w 168"/>
                  <a:gd name="T49" fmla="*/ 39 h 78"/>
                  <a:gd name="T50" fmla="*/ 72 w 168"/>
                  <a:gd name="T51" fmla="*/ 63 h 78"/>
                  <a:gd name="T52" fmla="*/ 78 w 168"/>
                  <a:gd name="T53" fmla="*/ 57 h 78"/>
                  <a:gd name="T54" fmla="*/ 81 w 168"/>
                  <a:gd name="T55" fmla="*/ 54 h 78"/>
                  <a:gd name="T56" fmla="*/ 87 w 168"/>
                  <a:gd name="T57" fmla="*/ 42 h 78"/>
                  <a:gd name="T58" fmla="*/ 84 w 168"/>
                  <a:gd name="T59" fmla="*/ 39 h 78"/>
                  <a:gd name="T60" fmla="*/ 84 w 168"/>
                  <a:gd name="T61" fmla="*/ 63 h 78"/>
                  <a:gd name="T62" fmla="*/ 90 w 168"/>
                  <a:gd name="T63" fmla="*/ 57 h 78"/>
                  <a:gd name="T64" fmla="*/ 93 w 168"/>
                  <a:gd name="T65" fmla="*/ 54 h 78"/>
                  <a:gd name="T66" fmla="*/ 87 w 168"/>
                  <a:gd name="T67" fmla="*/ 30 h 78"/>
                  <a:gd name="T68" fmla="*/ 90 w 168"/>
                  <a:gd name="T69" fmla="*/ 33 h 78"/>
                  <a:gd name="T70" fmla="*/ 96 w 168"/>
                  <a:gd name="T71" fmla="*/ 63 h 78"/>
                  <a:gd name="T72" fmla="*/ 102 w 168"/>
                  <a:gd name="T73" fmla="*/ 57 h 78"/>
                  <a:gd name="T74" fmla="*/ 105 w 168"/>
                  <a:gd name="T75" fmla="*/ 54 h 78"/>
                  <a:gd name="T76" fmla="*/ 105 w 168"/>
                  <a:gd name="T77" fmla="*/ 66 h 78"/>
                  <a:gd name="T78" fmla="*/ 108 w 168"/>
                  <a:gd name="T79" fmla="*/ 69 h 78"/>
                  <a:gd name="T80" fmla="*/ 114 w 168"/>
                  <a:gd name="T81" fmla="*/ 51 h 78"/>
                  <a:gd name="T82" fmla="*/ 114 w 168"/>
                  <a:gd name="T83" fmla="*/ 33 h 78"/>
                  <a:gd name="T84" fmla="*/ 117 w 168"/>
                  <a:gd name="T85" fmla="*/ 30 h 78"/>
                  <a:gd name="T86" fmla="*/ 123 w 168"/>
                  <a:gd name="T87" fmla="*/ 42 h 78"/>
                  <a:gd name="T88" fmla="*/ 120 w 168"/>
                  <a:gd name="T89" fmla="*/ 39 h 78"/>
                  <a:gd name="T90" fmla="*/ 120 w 168"/>
                  <a:gd name="T91" fmla="*/ 63 h 78"/>
                  <a:gd name="T92" fmla="*/ 126 w 168"/>
                  <a:gd name="T93" fmla="*/ 57 h 78"/>
                  <a:gd name="T94" fmla="*/ 129 w 168"/>
                  <a:gd name="T95" fmla="*/ 54 h 78"/>
                  <a:gd name="T96" fmla="*/ 123 w 168"/>
                  <a:gd name="T97" fmla="*/ 30 h 78"/>
                  <a:gd name="T98" fmla="*/ 126 w 168"/>
                  <a:gd name="T99" fmla="*/ 33 h 78"/>
                  <a:gd name="T100" fmla="*/ 132 w 168"/>
                  <a:gd name="T101" fmla="*/ 63 h 78"/>
                  <a:gd name="T102" fmla="*/ 132 w 168"/>
                  <a:gd name="T103" fmla="*/ 45 h 78"/>
                  <a:gd name="T104" fmla="*/ 135 w 168"/>
                  <a:gd name="T105" fmla="*/ 42 h 78"/>
                  <a:gd name="T106" fmla="*/ 135 w 168"/>
                  <a:gd name="T107" fmla="*/ 54 h 78"/>
                  <a:gd name="T108" fmla="*/ 138 w 168"/>
                  <a:gd name="T109" fmla="*/ 57 h 78"/>
                  <a:gd name="T110" fmla="*/ 138 w 168"/>
                  <a:gd name="T111" fmla="*/ 27 h 78"/>
                  <a:gd name="T112" fmla="*/ 144 w 168"/>
                  <a:gd name="T113" fmla="*/ 45 h 78"/>
                  <a:gd name="T114" fmla="*/ 147 w 168"/>
                  <a:gd name="T115" fmla="*/ 42 h 78"/>
                  <a:gd name="T116" fmla="*/ 147 w 168"/>
                  <a:gd name="T117" fmla="*/ 30 h 78"/>
                  <a:gd name="T118" fmla="*/ 150 w 168"/>
                  <a:gd name="T119" fmla="*/ 3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8" h="78">
                    <a:moveTo>
                      <a:pt x="33" y="18"/>
                    </a:moveTo>
                    <a:cubicBezTo>
                      <a:pt x="21" y="0"/>
                      <a:pt x="21" y="0"/>
                      <a:pt x="21" y="0"/>
                    </a:cubicBezTo>
                    <a:cubicBezTo>
                      <a:pt x="9" y="0"/>
                      <a:pt x="9" y="0"/>
                      <a:pt x="9" y="0"/>
                    </a:cubicBezTo>
                    <a:cubicBezTo>
                      <a:pt x="4" y="0"/>
                      <a:pt x="0" y="4"/>
                      <a:pt x="0" y="9"/>
                    </a:cubicBezTo>
                    <a:cubicBezTo>
                      <a:pt x="0" y="14"/>
                      <a:pt x="4" y="18"/>
                      <a:pt x="9" y="18"/>
                    </a:cubicBezTo>
                    <a:cubicBezTo>
                      <a:pt x="14" y="18"/>
                      <a:pt x="14" y="18"/>
                      <a:pt x="14" y="18"/>
                    </a:cubicBezTo>
                    <a:cubicBezTo>
                      <a:pt x="45" y="78"/>
                      <a:pt x="45" y="78"/>
                      <a:pt x="45" y="78"/>
                    </a:cubicBezTo>
                    <a:cubicBezTo>
                      <a:pt x="148" y="78"/>
                      <a:pt x="148" y="78"/>
                      <a:pt x="148" y="78"/>
                    </a:cubicBezTo>
                    <a:cubicBezTo>
                      <a:pt x="168" y="18"/>
                      <a:pt x="168" y="18"/>
                      <a:pt x="168" y="18"/>
                    </a:cubicBezTo>
                    <a:lnTo>
                      <a:pt x="33" y="18"/>
                    </a:lnTo>
                    <a:close/>
                    <a:moveTo>
                      <a:pt x="42" y="33"/>
                    </a:moveTo>
                    <a:cubicBezTo>
                      <a:pt x="40" y="33"/>
                      <a:pt x="39" y="32"/>
                      <a:pt x="39" y="30"/>
                    </a:cubicBezTo>
                    <a:cubicBezTo>
                      <a:pt x="39" y="28"/>
                      <a:pt x="40" y="27"/>
                      <a:pt x="42" y="27"/>
                    </a:cubicBezTo>
                    <a:cubicBezTo>
                      <a:pt x="44" y="27"/>
                      <a:pt x="45" y="28"/>
                      <a:pt x="45" y="30"/>
                    </a:cubicBezTo>
                    <a:cubicBezTo>
                      <a:pt x="45" y="32"/>
                      <a:pt x="44" y="33"/>
                      <a:pt x="42" y="33"/>
                    </a:cubicBezTo>
                    <a:moveTo>
                      <a:pt x="108" y="39"/>
                    </a:moveTo>
                    <a:cubicBezTo>
                      <a:pt x="110" y="39"/>
                      <a:pt x="111" y="40"/>
                      <a:pt x="111" y="42"/>
                    </a:cubicBezTo>
                    <a:cubicBezTo>
                      <a:pt x="111" y="44"/>
                      <a:pt x="110" y="45"/>
                      <a:pt x="108" y="45"/>
                    </a:cubicBezTo>
                    <a:cubicBezTo>
                      <a:pt x="106" y="45"/>
                      <a:pt x="105" y="44"/>
                      <a:pt x="105" y="42"/>
                    </a:cubicBezTo>
                    <a:cubicBezTo>
                      <a:pt x="105" y="40"/>
                      <a:pt x="106" y="39"/>
                      <a:pt x="108" y="39"/>
                    </a:cubicBezTo>
                    <a:moveTo>
                      <a:pt x="102" y="27"/>
                    </a:moveTo>
                    <a:cubicBezTo>
                      <a:pt x="104" y="27"/>
                      <a:pt x="105" y="28"/>
                      <a:pt x="105" y="30"/>
                    </a:cubicBezTo>
                    <a:cubicBezTo>
                      <a:pt x="105" y="32"/>
                      <a:pt x="104" y="33"/>
                      <a:pt x="102" y="33"/>
                    </a:cubicBezTo>
                    <a:cubicBezTo>
                      <a:pt x="100" y="33"/>
                      <a:pt x="99" y="32"/>
                      <a:pt x="99" y="30"/>
                    </a:cubicBezTo>
                    <a:cubicBezTo>
                      <a:pt x="99" y="28"/>
                      <a:pt x="100" y="27"/>
                      <a:pt x="102" y="27"/>
                    </a:cubicBezTo>
                    <a:moveTo>
                      <a:pt x="96" y="39"/>
                    </a:moveTo>
                    <a:cubicBezTo>
                      <a:pt x="98" y="39"/>
                      <a:pt x="99" y="40"/>
                      <a:pt x="99" y="42"/>
                    </a:cubicBezTo>
                    <a:cubicBezTo>
                      <a:pt x="99" y="44"/>
                      <a:pt x="98" y="45"/>
                      <a:pt x="96" y="45"/>
                    </a:cubicBezTo>
                    <a:cubicBezTo>
                      <a:pt x="94" y="45"/>
                      <a:pt x="93" y="44"/>
                      <a:pt x="93" y="42"/>
                    </a:cubicBezTo>
                    <a:cubicBezTo>
                      <a:pt x="93" y="40"/>
                      <a:pt x="94" y="39"/>
                      <a:pt x="96" y="39"/>
                    </a:cubicBezTo>
                    <a:moveTo>
                      <a:pt x="78" y="27"/>
                    </a:moveTo>
                    <a:cubicBezTo>
                      <a:pt x="80" y="27"/>
                      <a:pt x="81" y="28"/>
                      <a:pt x="81" y="30"/>
                    </a:cubicBezTo>
                    <a:cubicBezTo>
                      <a:pt x="81" y="32"/>
                      <a:pt x="80" y="33"/>
                      <a:pt x="78" y="33"/>
                    </a:cubicBezTo>
                    <a:cubicBezTo>
                      <a:pt x="76" y="33"/>
                      <a:pt x="75" y="32"/>
                      <a:pt x="75" y="30"/>
                    </a:cubicBezTo>
                    <a:cubicBezTo>
                      <a:pt x="75" y="28"/>
                      <a:pt x="76" y="27"/>
                      <a:pt x="78" y="27"/>
                    </a:cubicBezTo>
                    <a:moveTo>
                      <a:pt x="66" y="27"/>
                    </a:moveTo>
                    <a:cubicBezTo>
                      <a:pt x="68" y="27"/>
                      <a:pt x="69" y="28"/>
                      <a:pt x="69" y="30"/>
                    </a:cubicBezTo>
                    <a:cubicBezTo>
                      <a:pt x="69" y="32"/>
                      <a:pt x="68" y="33"/>
                      <a:pt x="66" y="33"/>
                    </a:cubicBezTo>
                    <a:cubicBezTo>
                      <a:pt x="64" y="33"/>
                      <a:pt x="63" y="32"/>
                      <a:pt x="63" y="30"/>
                    </a:cubicBezTo>
                    <a:cubicBezTo>
                      <a:pt x="63" y="28"/>
                      <a:pt x="64" y="27"/>
                      <a:pt x="66" y="27"/>
                    </a:cubicBezTo>
                    <a:moveTo>
                      <a:pt x="54" y="27"/>
                    </a:moveTo>
                    <a:cubicBezTo>
                      <a:pt x="56" y="27"/>
                      <a:pt x="57" y="28"/>
                      <a:pt x="57" y="30"/>
                    </a:cubicBezTo>
                    <a:cubicBezTo>
                      <a:pt x="57" y="32"/>
                      <a:pt x="56" y="33"/>
                      <a:pt x="54" y="33"/>
                    </a:cubicBezTo>
                    <a:cubicBezTo>
                      <a:pt x="52" y="33"/>
                      <a:pt x="51" y="32"/>
                      <a:pt x="51" y="30"/>
                    </a:cubicBezTo>
                    <a:cubicBezTo>
                      <a:pt x="51" y="28"/>
                      <a:pt x="52" y="27"/>
                      <a:pt x="54" y="27"/>
                    </a:cubicBezTo>
                    <a:moveTo>
                      <a:pt x="48" y="45"/>
                    </a:moveTo>
                    <a:cubicBezTo>
                      <a:pt x="46" y="45"/>
                      <a:pt x="45" y="44"/>
                      <a:pt x="45" y="42"/>
                    </a:cubicBezTo>
                    <a:cubicBezTo>
                      <a:pt x="45" y="40"/>
                      <a:pt x="46" y="39"/>
                      <a:pt x="48" y="39"/>
                    </a:cubicBezTo>
                    <a:cubicBezTo>
                      <a:pt x="50" y="39"/>
                      <a:pt x="51" y="40"/>
                      <a:pt x="51" y="42"/>
                    </a:cubicBezTo>
                    <a:cubicBezTo>
                      <a:pt x="51" y="44"/>
                      <a:pt x="50" y="45"/>
                      <a:pt x="48" y="45"/>
                    </a:cubicBezTo>
                    <a:moveTo>
                      <a:pt x="54" y="57"/>
                    </a:moveTo>
                    <a:cubicBezTo>
                      <a:pt x="52" y="57"/>
                      <a:pt x="51" y="56"/>
                      <a:pt x="51" y="54"/>
                    </a:cubicBezTo>
                    <a:cubicBezTo>
                      <a:pt x="51" y="52"/>
                      <a:pt x="52" y="51"/>
                      <a:pt x="54" y="51"/>
                    </a:cubicBezTo>
                    <a:cubicBezTo>
                      <a:pt x="56" y="51"/>
                      <a:pt x="57" y="52"/>
                      <a:pt x="57" y="54"/>
                    </a:cubicBezTo>
                    <a:cubicBezTo>
                      <a:pt x="57" y="56"/>
                      <a:pt x="56" y="57"/>
                      <a:pt x="54" y="57"/>
                    </a:cubicBezTo>
                    <a:moveTo>
                      <a:pt x="60" y="39"/>
                    </a:moveTo>
                    <a:cubicBezTo>
                      <a:pt x="62" y="39"/>
                      <a:pt x="63" y="40"/>
                      <a:pt x="63" y="42"/>
                    </a:cubicBezTo>
                    <a:cubicBezTo>
                      <a:pt x="63" y="44"/>
                      <a:pt x="62" y="45"/>
                      <a:pt x="60" y="45"/>
                    </a:cubicBezTo>
                    <a:cubicBezTo>
                      <a:pt x="58" y="45"/>
                      <a:pt x="57" y="44"/>
                      <a:pt x="57" y="42"/>
                    </a:cubicBezTo>
                    <a:cubicBezTo>
                      <a:pt x="57" y="40"/>
                      <a:pt x="58" y="39"/>
                      <a:pt x="60" y="39"/>
                    </a:cubicBezTo>
                    <a:moveTo>
                      <a:pt x="60" y="69"/>
                    </a:moveTo>
                    <a:cubicBezTo>
                      <a:pt x="58" y="69"/>
                      <a:pt x="57" y="68"/>
                      <a:pt x="57" y="66"/>
                    </a:cubicBezTo>
                    <a:cubicBezTo>
                      <a:pt x="57" y="64"/>
                      <a:pt x="58" y="63"/>
                      <a:pt x="60" y="63"/>
                    </a:cubicBezTo>
                    <a:cubicBezTo>
                      <a:pt x="62" y="63"/>
                      <a:pt x="63" y="64"/>
                      <a:pt x="63" y="66"/>
                    </a:cubicBezTo>
                    <a:cubicBezTo>
                      <a:pt x="63" y="68"/>
                      <a:pt x="62" y="69"/>
                      <a:pt x="60" y="69"/>
                    </a:cubicBezTo>
                    <a:moveTo>
                      <a:pt x="66" y="57"/>
                    </a:moveTo>
                    <a:cubicBezTo>
                      <a:pt x="64" y="57"/>
                      <a:pt x="63" y="56"/>
                      <a:pt x="63" y="54"/>
                    </a:cubicBezTo>
                    <a:cubicBezTo>
                      <a:pt x="63" y="52"/>
                      <a:pt x="64" y="51"/>
                      <a:pt x="66" y="51"/>
                    </a:cubicBezTo>
                    <a:cubicBezTo>
                      <a:pt x="68" y="51"/>
                      <a:pt x="69" y="52"/>
                      <a:pt x="69" y="54"/>
                    </a:cubicBezTo>
                    <a:cubicBezTo>
                      <a:pt x="69" y="56"/>
                      <a:pt x="68" y="57"/>
                      <a:pt x="66" y="57"/>
                    </a:cubicBezTo>
                    <a:moveTo>
                      <a:pt x="72" y="39"/>
                    </a:moveTo>
                    <a:cubicBezTo>
                      <a:pt x="74" y="39"/>
                      <a:pt x="75" y="40"/>
                      <a:pt x="75" y="42"/>
                    </a:cubicBezTo>
                    <a:cubicBezTo>
                      <a:pt x="75" y="44"/>
                      <a:pt x="74" y="45"/>
                      <a:pt x="72" y="45"/>
                    </a:cubicBezTo>
                    <a:cubicBezTo>
                      <a:pt x="70" y="45"/>
                      <a:pt x="69" y="44"/>
                      <a:pt x="69" y="42"/>
                    </a:cubicBezTo>
                    <a:cubicBezTo>
                      <a:pt x="69" y="40"/>
                      <a:pt x="70" y="39"/>
                      <a:pt x="72" y="39"/>
                    </a:cubicBezTo>
                    <a:moveTo>
                      <a:pt x="72" y="69"/>
                    </a:moveTo>
                    <a:cubicBezTo>
                      <a:pt x="70" y="69"/>
                      <a:pt x="69" y="68"/>
                      <a:pt x="69" y="66"/>
                    </a:cubicBezTo>
                    <a:cubicBezTo>
                      <a:pt x="69" y="64"/>
                      <a:pt x="70" y="63"/>
                      <a:pt x="72" y="63"/>
                    </a:cubicBezTo>
                    <a:cubicBezTo>
                      <a:pt x="74" y="63"/>
                      <a:pt x="75" y="64"/>
                      <a:pt x="75" y="66"/>
                    </a:cubicBezTo>
                    <a:cubicBezTo>
                      <a:pt x="75" y="68"/>
                      <a:pt x="74" y="69"/>
                      <a:pt x="72" y="69"/>
                    </a:cubicBezTo>
                    <a:moveTo>
                      <a:pt x="78" y="57"/>
                    </a:moveTo>
                    <a:cubicBezTo>
                      <a:pt x="76" y="57"/>
                      <a:pt x="75" y="56"/>
                      <a:pt x="75" y="54"/>
                    </a:cubicBezTo>
                    <a:cubicBezTo>
                      <a:pt x="75" y="52"/>
                      <a:pt x="76" y="51"/>
                      <a:pt x="78" y="51"/>
                    </a:cubicBezTo>
                    <a:cubicBezTo>
                      <a:pt x="80" y="51"/>
                      <a:pt x="81" y="52"/>
                      <a:pt x="81" y="54"/>
                    </a:cubicBezTo>
                    <a:cubicBezTo>
                      <a:pt x="81" y="56"/>
                      <a:pt x="80" y="57"/>
                      <a:pt x="78" y="57"/>
                    </a:cubicBezTo>
                    <a:moveTo>
                      <a:pt x="84" y="39"/>
                    </a:moveTo>
                    <a:cubicBezTo>
                      <a:pt x="86" y="39"/>
                      <a:pt x="87" y="40"/>
                      <a:pt x="87" y="42"/>
                    </a:cubicBezTo>
                    <a:cubicBezTo>
                      <a:pt x="87" y="44"/>
                      <a:pt x="86" y="45"/>
                      <a:pt x="84" y="45"/>
                    </a:cubicBezTo>
                    <a:cubicBezTo>
                      <a:pt x="82" y="45"/>
                      <a:pt x="81" y="44"/>
                      <a:pt x="81" y="42"/>
                    </a:cubicBezTo>
                    <a:cubicBezTo>
                      <a:pt x="81" y="40"/>
                      <a:pt x="82" y="39"/>
                      <a:pt x="84" y="39"/>
                    </a:cubicBezTo>
                    <a:moveTo>
                      <a:pt x="84" y="69"/>
                    </a:moveTo>
                    <a:cubicBezTo>
                      <a:pt x="82" y="69"/>
                      <a:pt x="81" y="68"/>
                      <a:pt x="81" y="66"/>
                    </a:cubicBezTo>
                    <a:cubicBezTo>
                      <a:pt x="81" y="64"/>
                      <a:pt x="82" y="63"/>
                      <a:pt x="84" y="63"/>
                    </a:cubicBezTo>
                    <a:cubicBezTo>
                      <a:pt x="86" y="63"/>
                      <a:pt x="87" y="64"/>
                      <a:pt x="87" y="66"/>
                    </a:cubicBezTo>
                    <a:cubicBezTo>
                      <a:pt x="87" y="68"/>
                      <a:pt x="86" y="69"/>
                      <a:pt x="84" y="69"/>
                    </a:cubicBezTo>
                    <a:moveTo>
                      <a:pt x="90" y="57"/>
                    </a:moveTo>
                    <a:cubicBezTo>
                      <a:pt x="88" y="57"/>
                      <a:pt x="87" y="56"/>
                      <a:pt x="87" y="54"/>
                    </a:cubicBezTo>
                    <a:cubicBezTo>
                      <a:pt x="87" y="52"/>
                      <a:pt x="88" y="51"/>
                      <a:pt x="90" y="51"/>
                    </a:cubicBezTo>
                    <a:cubicBezTo>
                      <a:pt x="92" y="51"/>
                      <a:pt x="93" y="52"/>
                      <a:pt x="93" y="54"/>
                    </a:cubicBezTo>
                    <a:cubicBezTo>
                      <a:pt x="93" y="56"/>
                      <a:pt x="92" y="57"/>
                      <a:pt x="90" y="57"/>
                    </a:cubicBezTo>
                    <a:moveTo>
                      <a:pt x="90" y="33"/>
                    </a:moveTo>
                    <a:cubicBezTo>
                      <a:pt x="88" y="33"/>
                      <a:pt x="87" y="32"/>
                      <a:pt x="87" y="30"/>
                    </a:cubicBezTo>
                    <a:cubicBezTo>
                      <a:pt x="87" y="28"/>
                      <a:pt x="88" y="27"/>
                      <a:pt x="90" y="27"/>
                    </a:cubicBezTo>
                    <a:cubicBezTo>
                      <a:pt x="92" y="27"/>
                      <a:pt x="93" y="28"/>
                      <a:pt x="93" y="30"/>
                    </a:cubicBezTo>
                    <a:cubicBezTo>
                      <a:pt x="93" y="32"/>
                      <a:pt x="92" y="33"/>
                      <a:pt x="90" y="33"/>
                    </a:cubicBezTo>
                    <a:moveTo>
                      <a:pt x="96" y="69"/>
                    </a:moveTo>
                    <a:cubicBezTo>
                      <a:pt x="94" y="69"/>
                      <a:pt x="93" y="68"/>
                      <a:pt x="93" y="66"/>
                    </a:cubicBezTo>
                    <a:cubicBezTo>
                      <a:pt x="93" y="64"/>
                      <a:pt x="94" y="63"/>
                      <a:pt x="96" y="63"/>
                    </a:cubicBezTo>
                    <a:cubicBezTo>
                      <a:pt x="98" y="63"/>
                      <a:pt x="99" y="64"/>
                      <a:pt x="99" y="66"/>
                    </a:cubicBezTo>
                    <a:cubicBezTo>
                      <a:pt x="99" y="68"/>
                      <a:pt x="98" y="69"/>
                      <a:pt x="96" y="69"/>
                    </a:cubicBezTo>
                    <a:moveTo>
                      <a:pt x="102" y="57"/>
                    </a:moveTo>
                    <a:cubicBezTo>
                      <a:pt x="100" y="57"/>
                      <a:pt x="99" y="56"/>
                      <a:pt x="99" y="54"/>
                    </a:cubicBezTo>
                    <a:cubicBezTo>
                      <a:pt x="99" y="52"/>
                      <a:pt x="100" y="51"/>
                      <a:pt x="102" y="51"/>
                    </a:cubicBezTo>
                    <a:cubicBezTo>
                      <a:pt x="104" y="51"/>
                      <a:pt x="105" y="52"/>
                      <a:pt x="105" y="54"/>
                    </a:cubicBezTo>
                    <a:cubicBezTo>
                      <a:pt x="105" y="56"/>
                      <a:pt x="104" y="57"/>
                      <a:pt x="102" y="57"/>
                    </a:cubicBezTo>
                    <a:moveTo>
                      <a:pt x="108" y="69"/>
                    </a:moveTo>
                    <a:cubicBezTo>
                      <a:pt x="106" y="69"/>
                      <a:pt x="105" y="68"/>
                      <a:pt x="105" y="66"/>
                    </a:cubicBezTo>
                    <a:cubicBezTo>
                      <a:pt x="105" y="64"/>
                      <a:pt x="106" y="63"/>
                      <a:pt x="108" y="63"/>
                    </a:cubicBezTo>
                    <a:cubicBezTo>
                      <a:pt x="110" y="63"/>
                      <a:pt x="111" y="64"/>
                      <a:pt x="111" y="66"/>
                    </a:cubicBezTo>
                    <a:cubicBezTo>
                      <a:pt x="111" y="68"/>
                      <a:pt x="110" y="69"/>
                      <a:pt x="108" y="69"/>
                    </a:cubicBezTo>
                    <a:moveTo>
                      <a:pt x="114" y="57"/>
                    </a:moveTo>
                    <a:cubicBezTo>
                      <a:pt x="112" y="57"/>
                      <a:pt x="111" y="56"/>
                      <a:pt x="111" y="54"/>
                    </a:cubicBezTo>
                    <a:cubicBezTo>
                      <a:pt x="111" y="52"/>
                      <a:pt x="112" y="51"/>
                      <a:pt x="114" y="51"/>
                    </a:cubicBezTo>
                    <a:cubicBezTo>
                      <a:pt x="116" y="51"/>
                      <a:pt x="117" y="52"/>
                      <a:pt x="117" y="54"/>
                    </a:cubicBezTo>
                    <a:cubicBezTo>
                      <a:pt x="117" y="56"/>
                      <a:pt x="116" y="57"/>
                      <a:pt x="114" y="57"/>
                    </a:cubicBezTo>
                    <a:moveTo>
                      <a:pt x="114" y="33"/>
                    </a:moveTo>
                    <a:cubicBezTo>
                      <a:pt x="112" y="33"/>
                      <a:pt x="111" y="32"/>
                      <a:pt x="111" y="30"/>
                    </a:cubicBezTo>
                    <a:cubicBezTo>
                      <a:pt x="111" y="28"/>
                      <a:pt x="112" y="27"/>
                      <a:pt x="114" y="27"/>
                    </a:cubicBezTo>
                    <a:cubicBezTo>
                      <a:pt x="116" y="27"/>
                      <a:pt x="117" y="28"/>
                      <a:pt x="117" y="30"/>
                    </a:cubicBezTo>
                    <a:cubicBezTo>
                      <a:pt x="117" y="32"/>
                      <a:pt x="116" y="33"/>
                      <a:pt x="114" y="33"/>
                    </a:cubicBezTo>
                    <a:moveTo>
                      <a:pt x="120" y="39"/>
                    </a:moveTo>
                    <a:cubicBezTo>
                      <a:pt x="122" y="39"/>
                      <a:pt x="123" y="40"/>
                      <a:pt x="123" y="42"/>
                    </a:cubicBezTo>
                    <a:cubicBezTo>
                      <a:pt x="123" y="44"/>
                      <a:pt x="122" y="45"/>
                      <a:pt x="120" y="45"/>
                    </a:cubicBezTo>
                    <a:cubicBezTo>
                      <a:pt x="118" y="45"/>
                      <a:pt x="117" y="44"/>
                      <a:pt x="117" y="42"/>
                    </a:cubicBezTo>
                    <a:cubicBezTo>
                      <a:pt x="117" y="40"/>
                      <a:pt x="118" y="39"/>
                      <a:pt x="120" y="39"/>
                    </a:cubicBezTo>
                    <a:moveTo>
                      <a:pt x="120" y="69"/>
                    </a:moveTo>
                    <a:cubicBezTo>
                      <a:pt x="118" y="69"/>
                      <a:pt x="117" y="68"/>
                      <a:pt x="117" y="66"/>
                    </a:cubicBezTo>
                    <a:cubicBezTo>
                      <a:pt x="117" y="64"/>
                      <a:pt x="118" y="63"/>
                      <a:pt x="120" y="63"/>
                    </a:cubicBezTo>
                    <a:cubicBezTo>
                      <a:pt x="122" y="63"/>
                      <a:pt x="123" y="64"/>
                      <a:pt x="123" y="66"/>
                    </a:cubicBezTo>
                    <a:cubicBezTo>
                      <a:pt x="123" y="68"/>
                      <a:pt x="122" y="69"/>
                      <a:pt x="120" y="69"/>
                    </a:cubicBezTo>
                    <a:moveTo>
                      <a:pt x="126" y="57"/>
                    </a:moveTo>
                    <a:cubicBezTo>
                      <a:pt x="124" y="57"/>
                      <a:pt x="123" y="56"/>
                      <a:pt x="123" y="54"/>
                    </a:cubicBezTo>
                    <a:cubicBezTo>
                      <a:pt x="123" y="52"/>
                      <a:pt x="124" y="51"/>
                      <a:pt x="126" y="51"/>
                    </a:cubicBezTo>
                    <a:cubicBezTo>
                      <a:pt x="128" y="51"/>
                      <a:pt x="129" y="52"/>
                      <a:pt x="129" y="54"/>
                    </a:cubicBezTo>
                    <a:cubicBezTo>
                      <a:pt x="129" y="56"/>
                      <a:pt x="128" y="57"/>
                      <a:pt x="126" y="57"/>
                    </a:cubicBezTo>
                    <a:moveTo>
                      <a:pt x="126" y="33"/>
                    </a:moveTo>
                    <a:cubicBezTo>
                      <a:pt x="124" y="33"/>
                      <a:pt x="123" y="32"/>
                      <a:pt x="123" y="30"/>
                    </a:cubicBezTo>
                    <a:cubicBezTo>
                      <a:pt x="123" y="28"/>
                      <a:pt x="124" y="27"/>
                      <a:pt x="126" y="27"/>
                    </a:cubicBezTo>
                    <a:cubicBezTo>
                      <a:pt x="128" y="27"/>
                      <a:pt x="129" y="28"/>
                      <a:pt x="129" y="30"/>
                    </a:cubicBezTo>
                    <a:cubicBezTo>
                      <a:pt x="129" y="32"/>
                      <a:pt x="128" y="33"/>
                      <a:pt x="126" y="33"/>
                    </a:cubicBezTo>
                    <a:moveTo>
                      <a:pt x="132" y="69"/>
                    </a:moveTo>
                    <a:cubicBezTo>
                      <a:pt x="130" y="69"/>
                      <a:pt x="129" y="68"/>
                      <a:pt x="129" y="66"/>
                    </a:cubicBezTo>
                    <a:cubicBezTo>
                      <a:pt x="129" y="64"/>
                      <a:pt x="130" y="63"/>
                      <a:pt x="132" y="63"/>
                    </a:cubicBezTo>
                    <a:cubicBezTo>
                      <a:pt x="134" y="63"/>
                      <a:pt x="135" y="64"/>
                      <a:pt x="135" y="66"/>
                    </a:cubicBezTo>
                    <a:cubicBezTo>
                      <a:pt x="135" y="68"/>
                      <a:pt x="134" y="69"/>
                      <a:pt x="132" y="69"/>
                    </a:cubicBezTo>
                    <a:moveTo>
                      <a:pt x="132" y="45"/>
                    </a:moveTo>
                    <a:cubicBezTo>
                      <a:pt x="130" y="45"/>
                      <a:pt x="129" y="44"/>
                      <a:pt x="129" y="42"/>
                    </a:cubicBezTo>
                    <a:cubicBezTo>
                      <a:pt x="129" y="40"/>
                      <a:pt x="130" y="39"/>
                      <a:pt x="132" y="39"/>
                    </a:cubicBezTo>
                    <a:cubicBezTo>
                      <a:pt x="134" y="39"/>
                      <a:pt x="135" y="40"/>
                      <a:pt x="135" y="42"/>
                    </a:cubicBezTo>
                    <a:cubicBezTo>
                      <a:pt x="135" y="44"/>
                      <a:pt x="134" y="45"/>
                      <a:pt x="132" y="45"/>
                    </a:cubicBezTo>
                    <a:moveTo>
                      <a:pt x="138" y="57"/>
                    </a:moveTo>
                    <a:cubicBezTo>
                      <a:pt x="136" y="57"/>
                      <a:pt x="135" y="56"/>
                      <a:pt x="135" y="54"/>
                    </a:cubicBezTo>
                    <a:cubicBezTo>
                      <a:pt x="135" y="52"/>
                      <a:pt x="136" y="51"/>
                      <a:pt x="138" y="51"/>
                    </a:cubicBezTo>
                    <a:cubicBezTo>
                      <a:pt x="140" y="51"/>
                      <a:pt x="141" y="52"/>
                      <a:pt x="141" y="54"/>
                    </a:cubicBezTo>
                    <a:cubicBezTo>
                      <a:pt x="141" y="56"/>
                      <a:pt x="140" y="57"/>
                      <a:pt x="138" y="57"/>
                    </a:cubicBezTo>
                    <a:moveTo>
                      <a:pt x="138" y="33"/>
                    </a:moveTo>
                    <a:cubicBezTo>
                      <a:pt x="136" y="33"/>
                      <a:pt x="135" y="32"/>
                      <a:pt x="135" y="30"/>
                    </a:cubicBezTo>
                    <a:cubicBezTo>
                      <a:pt x="135" y="28"/>
                      <a:pt x="136" y="27"/>
                      <a:pt x="138" y="27"/>
                    </a:cubicBezTo>
                    <a:cubicBezTo>
                      <a:pt x="140" y="27"/>
                      <a:pt x="141" y="28"/>
                      <a:pt x="141" y="30"/>
                    </a:cubicBezTo>
                    <a:cubicBezTo>
                      <a:pt x="141" y="32"/>
                      <a:pt x="140" y="33"/>
                      <a:pt x="138" y="33"/>
                    </a:cubicBezTo>
                    <a:moveTo>
                      <a:pt x="144" y="45"/>
                    </a:moveTo>
                    <a:cubicBezTo>
                      <a:pt x="142" y="45"/>
                      <a:pt x="141" y="44"/>
                      <a:pt x="141" y="42"/>
                    </a:cubicBezTo>
                    <a:cubicBezTo>
                      <a:pt x="141" y="40"/>
                      <a:pt x="142" y="39"/>
                      <a:pt x="144" y="39"/>
                    </a:cubicBezTo>
                    <a:cubicBezTo>
                      <a:pt x="146" y="39"/>
                      <a:pt x="147" y="40"/>
                      <a:pt x="147" y="42"/>
                    </a:cubicBezTo>
                    <a:cubicBezTo>
                      <a:pt x="147" y="44"/>
                      <a:pt x="146" y="45"/>
                      <a:pt x="144" y="45"/>
                    </a:cubicBezTo>
                    <a:moveTo>
                      <a:pt x="150" y="33"/>
                    </a:moveTo>
                    <a:cubicBezTo>
                      <a:pt x="148" y="33"/>
                      <a:pt x="147" y="32"/>
                      <a:pt x="147" y="30"/>
                    </a:cubicBezTo>
                    <a:cubicBezTo>
                      <a:pt x="147" y="28"/>
                      <a:pt x="148" y="27"/>
                      <a:pt x="150" y="27"/>
                    </a:cubicBezTo>
                    <a:cubicBezTo>
                      <a:pt x="152" y="27"/>
                      <a:pt x="153" y="28"/>
                      <a:pt x="153" y="30"/>
                    </a:cubicBezTo>
                    <a:cubicBezTo>
                      <a:pt x="153" y="32"/>
                      <a:pt x="152" y="33"/>
                      <a:pt x="150" y="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 name="Freeform 11"/>
            <p:cNvSpPr>
              <a:spLocks noEditPoints="1"/>
            </p:cNvSpPr>
            <p:nvPr/>
          </p:nvSpPr>
          <p:spPr bwMode="auto">
            <a:xfrm>
              <a:off x="6830340" y="2817833"/>
              <a:ext cx="319149" cy="303485"/>
            </a:xfrm>
            <a:custGeom>
              <a:avLst/>
              <a:gdLst>
                <a:gd name="T0" fmla="*/ 49 w 168"/>
                <a:gd name="T1" fmla="*/ 73 h 160"/>
                <a:gd name="T2" fmla="*/ 49 w 168"/>
                <a:gd name="T3" fmla="*/ 73 h 160"/>
                <a:gd name="T4" fmla="*/ 65 w 168"/>
                <a:gd name="T5" fmla="*/ 89 h 160"/>
                <a:gd name="T6" fmla="*/ 71 w 168"/>
                <a:gd name="T7" fmla="*/ 84 h 160"/>
                <a:gd name="T8" fmla="*/ 65 w 168"/>
                <a:gd name="T9" fmla="*/ 77 h 160"/>
                <a:gd name="T10" fmla="*/ 62 w 168"/>
                <a:gd name="T11" fmla="*/ 75 h 160"/>
                <a:gd name="T12" fmla="*/ 77 w 168"/>
                <a:gd name="T13" fmla="*/ 60 h 160"/>
                <a:gd name="T14" fmla="*/ 78 w 168"/>
                <a:gd name="T15" fmla="*/ 60 h 160"/>
                <a:gd name="T16" fmla="*/ 80 w 168"/>
                <a:gd name="T17" fmla="*/ 60 h 160"/>
                <a:gd name="T18" fmla="*/ 83 w 168"/>
                <a:gd name="T19" fmla="*/ 60 h 160"/>
                <a:gd name="T20" fmla="*/ 72 w 168"/>
                <a:gd name="T21" fmla="*/ 49 h 160"/>
                <a:gd name="T22" fmla="*/ 72 w 168"/>
                <a:gd name="T23" fmla="*/ 49 h 160"/>
                <a:gd name="T24" fmla="*/ 63 w 168"/>
                <a:gd name="T25" fmla="*/ 14 h 160"/>
                <a:gd name="T26" fmla="*/ 28 w 168"/>
                <a:gd name="T27" fmla="*/ 5 h 160"/>
                <a:gd name="T28" fmla="*/ 48 w 168"/>
                <a:gd name="T29" fmla="*/ 25 h 160"/>
                <a:gd name="T30" fmla="*/ 43 w 168"/>
                <a:gd name="T31" fmla="*/ 45 h 160"/>
                <a:gd name="T32" fmla="*/ 24 w 168"/>
                <a:gd name="T33" fmla="*/ 50 h 160"/>
                <a:gd name="T34" fmla="*/ 4 w 168"/>
                <a:gd name="T35" fmla="*/ 30 h 160"/>
                <a:gd name="T36" fmla="*/ 13 w 168"/>
                <a:gd name="T37" fmla="*/ 64 h 160"/>
                <a:gd name="T38" fmla="*/ 49 w 168"/>
                <a:gd name="T39" fmla="*/ 73 h 160"/>
                <a:gd name="T40" fmla="*/ 108 w 168"/>
                <a:gd name="T41" fmla="*/ 85 h 160"/>
                <a:gd name="T42" fmla="*/ 107 w 168"/>
                <a:gd name="T43" fmla="*/ 89 h 160"/>
                <a:gd name="T44" fmla="*/ 108 w 168"/>
                <a:gd name="T45" fmla="*/ 91 h 160"/>
                <a:gd name="T46" fmla="*/ 106 w 168"/>
                <a:gd name="T47" fmla="*/ 92 h 160"/>
                <a:gd name="T48" fmla="*/ 96 w 168"/>
                <a:gd name="T49" fmla="*/ 103 h 160"/>
                <a:gd name="T50" fmla="*/ 93 w 168"/>
                <a:gd name="T51" fmla="*/ 105 h 160"/>
                <a:gd name="T52" fmla="*/ 84 w 168"/>
                <a:gd name="T53" fmla="*/ 96 h 160"/>
                <a:gd name="T54" fmla="*/ 78 w 168"/>
                <a:gd name="T55" fmla="*/ 102 h 160"/>
                <a:gd name="T56" fmla="*/ 131 w 168"/>
                <a:gd name="T57" fmla="*/ 155 h 160"/>
                <a:gd name="T58" fmla="*/ 143 w 168"/>
                <a:gd name="T59" fmla="*/ 160 h 160"/>
                <a:gd name="T60" fmla="*/ 154 w 168"/>
                <a:gd name="T61" fmla="*/ 155 h 160"/>
                <a:gd name="T62" fmla="*/ 154 w 168"/>
                <a:gd name="T63" fmla="*/ 131 h 160"/>
                <a:gd name="T64" fmla="*/ 108 w 168"/>
                <a:gd name="T65" fmla="*/ 85 h 160"/>
                <a:gd name="T66" fmla="*/ 148 w 168"/>
                <a:gd name="T67" fmla="*/ 149 h 160"/>
                <a:gd name="T68" fmla="*/ 140 w 168"/>
                <a:gd name="T69" fmla="*/ 152 h 160"/>
                <a:gd name="T70" fmla="*/ 133 w 168"/>
                <a:gd name="T71" fmla="*/ 145 h 160"/>
                <a:gd name="T72" fmla="*/ 135 w 168"/>
                <a:gd name="T73" fmla="*/ 136 h 160"/>
                <a:gd name="T74" fmla="*/ 144 w 168"/>
                <a:gd name="T75" fmla="*/ 134 h 160"/>
                <a:gd name="T76" fmla="*/ 150 w 168"/>
                <a:gd name="T77" fmla="*/ 141 h 160"/>
                <a:gd name="T78" fmla="*/ 148 w 168"/>
                <a:gd name="T79" fmla="*/ 149 h 160"/>
                <a:gd name="T80" fmla="*/ 84 w 168"/>
                <a:gd name="T81" fmla="*/ 91 h 160"/>
                <a:gd name="T82" fmla="*/ 93 w 168"/>
                <a:gd name="T83" fmla="*/ 100 h 160"/>
                <a:gd name="T84" fmla="*/ 103 w 168"/>
                <a:gd name="T85" fmla="*/ 90 h 160"/>
                <a:gd name="T86" fmla="*/ 108 w 168"/>
                <a:gd name="T87" fmla="*/ 75 h 160"/>
                <a:gd name="T88" fmla="*/ 122 w 168"/>
                <a:gd name="T89" fmla="*/ 70 h 160"/>
                <a:gd name="T90" fmla="*/ 168 w 168"/>
                <a:gd name="T91" fmla="*/ 25 h 160"/>
                <a:gd name="T92" fmla="*/ 142 w 168"/>
                <a:gd name="T93" fmla="*/ 0 h 160"/>
                <a:gd name="T94" fmla="*/ 97 w 168"/>
                <a:gd name="T95" fmla="*/ 45 h 160"/>
                <a:gd name="T96" fmla="*/ 92 w 168"/>
                <a:gd name="T97" fmla="*/ 59 h 160"/>
                <a:gd name="T98" fmla="*/ 78 w 168"/>
                <a:gd name="T99" fmla="*/ 64 h 160"/>
                <a:gd name="T100" fmla="*/ 68 w 168"/>
                <a:gd name="T101" fmla="*/ 75 h 160"/>
                <a:gd name="T102" fmla="*/ 77 w 168"/>
                <a:gd name="T103" fmla="*/ 84 h 160"/>
                <a:gd name="T104" fmla="*/ 32 w 168"/>
                <a:gd name="T105" fmla="*/ 128 h 160"/>
                <a:gd name="T106" fmla="*/ 31 w 168"/>
                <a:gd name="T107" fmla="*/ 127 h 160"/>
                <a:gd name="T108" fmla="*/ 22 w 168"/>
                <a:gd name="T109" fmla="*/ 134 h 160"/>
                <a:gd name="T110" fmla="*/ 8 w 168"/>
                <a:gd name="T111" fmla="*/ 156 h 160"/>
                <a:gd name="T112" fmla="*/ 11 w 168"/>
                <a:gd name="T113" fmla="*/ 160 h 160"/>
                <a:gd name="T114" fmla="*/ 34 w 168"/>
                <a:gd name="T115" fmla="*/ 146 h 160"/>
                <a:gd name="T116" fmla="*/ 41 w 168"/>
                <a:gd name="T117" fmla="*/ 137 h 160"/>
                <a:gd name="T118" fmla="*/ 39 w 168"/>
                <a:gd name="T119" fmla="*/ 135 h 160"/>
                <a:gd name="T120" fmla="*/ 84 w 168"/>
                <a:gd name="T121" fmla="*/ 9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8" h="160">
                  <a:moveTo>
                    <a:pt x="49" y="73"/>
                  </a:moveTo>
                  <a:cubicBezTo>
                    <a:pt x="49" y="73"/>
                    <a:pt x="49" y="73"/>
                    <a:pt x="49" y="73"/>
                  </a:cubicBezTo>
                  <a:cubicBezTo>
                    <a:pt x="65" y="89"/>
                    <a:pt x="65" y="89"/>
                    <a:pt x="65" y="89"/>
                  </a:cubicBezTo>
                  <a:cubicBezTo>
                    <a:pt x="71" y="84"/>
                    <a:pt x="71" y="84"/>
                    <a:pt x="71" y="84"/>
                  </a:cubicBezTo>
                  <a:cubicBezTo>
                    <a:pt x="65" y="77"/>
                    <a:pt x="65" y="77"/>
                    <a:pt x="65" y="77"/>
                  </a:cubicBezTo>
                  <a:cubicBezTo>
                    <a:pt x="62" y="75"/>
                    <a:pt x="62" y="75"/>
                    <a:pt x="62" y="75"/>
                  </a:cubicBezTo>
                  <a:cubicBezTo>
                    <a:pt x="77" y="60"/>
                    <a:pt x="77" y="60"/>
                    <a:pt x="77" y="60"/>
                  </a:cubicBezTo>
                  <a:cubicBezTo>
                    <a:pt x="78" y="60"/>
                    <a:pt x="78" y="60"/>
                    <a:pt x="78" y="60"/>
                  </a:cubicBezTo>
                  <a:cubicBezTo>
                    <a:pt x="79" y="60"/>
                    <a:pt x="79" y="60"/>
                    <a:pt x="80" y="60"/>
                  </a:cubicBezTo>
                  <a:cubicBezTo>
                    <a:pt x="81" y="60"/>
                    <a:pt x="82" y="60"/>
                    <a:pt x="83" y="60"/>
                  </a:cubicBezTo>
                  <a:cubicBezTo>
                    <a:pt x="72" y="49"/>
                    <a:pt x="72" y="49"/>
                    <a:pt x="72" y="49"/>
                  </a:cubicBezTo>
                  <a:cubicBezTo>
                    <a:pt x="72" y="49"/>
                    <a:pt x="72" y="49"/>
                    <a:pt x="72" y="49"/>
                  </a:cubicBezTo>
                  <a:cubicBezTo>
                    <a:pt x="75" y="37"/>
                    <a:pt x="72" y="24"/>
                    <a:pt x="63" y="14"/>
                  </a:cubicBezTo>
                  <a:cubicBezTo>
                    <a:pt x="53" y="5"/>
                    <a:pt x="40" y="2"/>
                    <a:pt x="28" y="5"/>
                  </a:cubicBezTo>
                  <a:cubicBezTo>
                    <a:pt x="48" y="25"/>
                    <a:pt x="48" y="25"/>
                    <a:pt x="48" y="25"/>
                  </a:cubicBezTo>
                  <a:cubicBezTo>
                    <a:pt x="43" y="45"/>
                    <a:pt x="43" y="45"/>
                    <a:pt x="43" y="45"/>
                  </a:cubicBezTo>
                  <a:cubicBezTo>
                    <a:pt x="24" y="50"/>
                    <a:pt x="24" y="50"/>
                    <a:pt x="24" y="50"/>
                  </a:cubicBezTo>
                  <a:cubicBezTo>
                    <a:pt x="4" y="30"/>
                    <a:pt x="4" y="30"/>
                    <a:pt x="4" y="30"/>
                  </a:cubicBezTo>
                  <a:cubicBezTo>
                    <a:pt x="0" y="42"/>
                    <a:pt x="4" y="55"/>
                    <a:pt x="13" y="64"/>
                  </a:cubicBezTo>
                  <a:cubicBezTo>
                    <a:pt x="22" y="74"/>
                    <a:pt x="36" y="77"/>
                    <a:pt x="49" y="73"/>
                  </a:cubicBezTo>
                  <a:close/>
                  <a:moveTo>
                    <a:pt x="108" y="85"/>
                  </a:moveTo>
                  <a:cubicBezTo>
                    <a:pt x="107" y="86"/>
                    <a:pt x="107" y="88"/>
                    <a:pt x="107" y="89"/>
                  </a:cubicBezTo>
                  <a:cubicBezTo>
                    <a:pt x="108" y="91"/>
                    <a:pt x="108" y="91"/>
                    <a:pt x="108" y="91"/>
                  </a:cubicBezTo>
                  <a:cubicBezTo>
                    <a:pt x="106" y="92"/>
                    <a:pt x="106" y="92"/>
                    <a:pt x="106" y="92"/>
                  </a:cubicBezTo>
                  <a:cubicBezTo>
                    <a:pt x="96" y="103"/>
                    <a:pt x="96" y="103"/>
                    <a:pt x="96" y="103"/>
                  </a:cubicBezTo>
                  <a:cubicBezTo>
                    <a:pt x="93" y="105"/>
                    <a:pt x="93" y="105"/>
                    <a:pt x="93" y="105"/>
                  </a:cubicBezTo>
                  <a:cubicBezTo>
                    <a:pt x="84" y="96"/>
                    <a:pt x="84" y="96"/>
                    <a:pt x="84" y="96"/>
                  </a:cubicBezTo>
                  <a:cubicBezTo>
                    <a:pt x="78" y="102"/>
                    <a:pt x="78" y="102"/>
                    <a:pt x="78" y="102"/>
                  </a:cubicBezTo>
                  <a:cubicBezTo>
                    <a:pt x="131" y="155"/>
                    <a:pt x="131" y="155"/>
                    <a:pt x="131" y="155"/>
                  </a:cubicBezTo>
                  <a:cubicBezTo>
                    <a:pt x="134" y="158"/>
                    <a:pt x="138" y="160"/>
                    <a:pt x="143" y="160"/>
                  </a:cubicBezTo>
                  <a:cubicBezTo>
                    <a:pt x="147" y="160"/>
                    <a:pt x="151" y="158"/>
                    <a:pt x="154" y="155"/>
                  </a:cubicBezTo>
                  <a:cubicBezTo>
                    <a:pt x="161" y="148"/>
                    <a:pt x="161" y="138"/>
                    <a:pt x="154" y="131"/>
                  </a:cubicBezTo>
                  <a:lnTo>
                    <a:pt x="108" y="85"/>
                  </a:lnTo>
                  <a:close/>
                  <a:moveTo>
                    <a:pt x="148" y="149"/>
                  </a:moveTo>
                  <a:cubicBezTo>
                    <a:pt x="140" y="152"/>
                    <a:pt x="140" y="152"/>
                    <a:pt x="140" y="152"/>
                  </a:cubicBezTo>
                  <a:cubicBezTo>
                    <a:pt x="133" y="145"/>
                    <a:pt x="133" y="145"/>
                    <a:pt x="133" y="145"/>
                  </a:cubicBezTo>
                  <a:cubicBezTo>
                    <a:pt x="135" y="136"/>
                    <a:pt x="135" y="136"/>
                    <a:pt x="135" y="136"/>
                  </a:cubicBezTo>
                  <a:cubicBezTo>
                    <a:pt x="144" y="134"/>
                    <a:pt x="144" y="134"/>
                    <a:pt x="144" y="134"/>
                  </a:cubicBezTo>
                  <a:cubicBezTo>
                    <a:pt x="150" y="141"/>
                    <a:pt x="150" y="141"/>
                    <a:pt x="150" y="141"/>
                  </a:cubicBezTo>
                  <a:lnTo>
                    <a:pt x="148" y="149"/>
                  </a:lnTo>
                  <a:close/>
                  <a:moveTo>
                    <a:pt x="84" y="91"/>
                  </a:moveTo>
                  <a:cubicBezTo>
                    <a:pt x="93" y="100"/>
                    <a:pt x="93" y="100"/>
                    <a:pt x="93" y="100"/>
                  </a:cubicBezTo>
                  <a:cubicBezTo>
                    <a:pt x="103" y="90"/>
                    <a:pt x="103" y="90"/>
                    <a:pt x="103" y="90"/>
                  </a:cubicBezTo>
                  <a:cubicBezTo>
                    <a:pt x="103" y="84"/>
                    <a:pt x="104" y="79"/>
                    <a:pt x="108" y="75"/>
                  </a:cubicBezTo>
                  <a:cubicBezTo>
                    <a:pt x="112" y="72"/>
                    <a:pt x="117" y="70"/>
                    <a:pt x="122" y="70"/>
                  </a:cubicBezTo>
                  <a:cubicBezTo>
                    <a:pt x="168" y="25"/>
                    <a:pt x="168" y="25"/>
                    <a:pt x="168" y="25"/>
                  </a:cubicBezTo>
                  <a:cubicBezTo>
                    <a:pt x="142" y="0"/>
                    <a:pt x="142" y="0"/>
                    <a:pt x="142" y="0"/>
                  </a:cubicBezTo>
                  <a:cubicBezTo>
                    <a:pt x="97" y="45"/>
                    <a:pt x="97" y="45"/>
                    <a:pt x="97" y="45"/>
                  </a:cubicBezTo>
                  <a:cubicBezTo>
                    <a:pt x="98" y="50"/>
                    <a:pt x="96" y="55"/>
                    <a:pt x="92" y="59"/>
                  </a:cubicBezTo>
                  <a:cubicBezTo>
                    <a:pt x="88" y="63"/>
                    <a:pt x="83" y="65"/>
                    <a:pt x="78" y="64"/>
                  </a:cubicBezTo>
                  <a:cubicBezTo>
                    <a:pt x="68" y="75"/>
                    <a:pt x="68" y="75"/>
                    <a:pt x="68" y="75"/>
                  </a:cubicBezTo>
                  <a:cubicBezTo>
                    <a:pt x="77" y="84"/>
                    <a:pt x="77" y="84"/>
                    <a:pt x="77" y="84"/>
                  </a:cubicBezTo>
                  <a:cubicBezTo>
                    <a:pt x="32" y="128"/>
                    <a:pt x="32" y="128"/>
                    <a:pt x="32" y="128"/>
                  </a:cubicBezTo>
                  <a:cubicBezTo>
                    <a:pt x="31" y="127"/>
                    <a:pt x="31" y="127"/>
                    <a:pt x="31" y="127"/>
                  </a:cubicBezTo>
                  <a:cubicBezTo>
                    <a:pt x="22" y="134"/>
                    <a:pt x="22" y="134"/>
                    <a:pt x="22" y="134"/>
                  </a:cubicBezTo>
                  <a:cubicBezTo>
                    <a:pt x="8" y="156"/>
                    <a:pt x="8" y="156"/>
                    <a:pt x="8" y="156"/>
                  </a:cubicBezTo>
                  <a:cubicBezTo>
                    <a:pt x="11" y="160"/>
                    <a:pt x="11" y="160"/>
                    <a:pt x="11" y="160"/>
                  </a:cubicBezTo>
                  <a:cubicBezTo>
                    <a:pt x="34" y="146"/>
                    <a:pt x="34" y="146"/>
                    <a:pt x="34" y="146"/>
                  </a:cubicBezTo>
                  <a:cubicBezTo>
                    <a:pt x="41" y="137"/>
                    <a:pt x="41" y="137"/>
                    <a:pt x="41" y="137"/>
                  </a:cubicBezTo>
                  <a:cubicBezTo>
                    <a:pt x="39" y="135"/>
                    <a:pt x="39" y="135"/>
                    <a:pt x="39" y="135"/>
                  </a:cubicBezTo>
                  <a:lnTo>
                    <a:pt x="84" y="9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5"/>
            <p:cNvSpPr>
              <a:spLocks noEditPoints="1"/>
            </p:cNvSpPr>
            <p:nvPr/>
          </p:nvSpPr>
          <p:spPr bwMode="auto">
            <a:xfrm>
              <a:off x="6846297" y="4590165"/>
              <a:ext cx="293914" cy="332753"/>
            </a:xfrm>
            <a:custGeom>
              <a:avLst/>
              <a:gdLst>
                <a:gd name="T0" fmla="*/ 140 w 280"/>
                <a:gd name="T1" fmla="*/ 0 h 317"/>
                <a:gd name="T2" fmla="*/ 12 w 280"/>
                <a:gd name="T3" fmla="*/ 74 h 317"/>
                <a:gd name="T4" fmla="*/ 140 w 280"/>
                <a:gd name="T5" fmla="*/ 149 h 317"/>
                <a:gd name="T6" fmla="*/ 268 w 280"/>
                <a:gd name="T7" fmla="*/ 75 h 317"/>
                <a:gd name="T8" fmla="*/ 140 w 280"/>
                <a:gd name="T9" fmla="*/ 0 h 317"/>
                <a:gd name="T10" fmla="*/ 0 w 280"/>
                <a:gd name="T11" fmla="*/ 242 h 317"/>
                <a:gd name="T12" fmla="*/ 128 w 280"/>
                <a:gd name="T13" fmla="*/ 317 h 317"/>
                <a:gd name="T14" fmla="*/ 128 w 280"/>
                <a:gd name="T15" fmla="*/ 168 h 317"/>
                <a:gd name="T16" fmla="*/ 0 w 280"/>
                <a:gd name="T17" fmla="*/ 95 h 317"/>
                <a:gd name="T18" fmla="*/ 0 w 280"/>
                <a:gd name="T19" fmla="*/ 242 h 317"/>
                <a:gd name="T20" fmla="*/ 152 w 280"/>
                <a:gd name="T21" fmla="*/ 170 h 317"/>
                <a:gd name="T22" fmla="*/ 152 w 280"/>
                <a:gd name="T23" fmla="*/ 317 h 317"/>
                <a:gd name="T24" fmla="*/ 280 w 280"/>
                <a:gd name="T25" fmla="*/ 242 h 317"/>
                <a:gd name="T26" fmla="*/ 280 w 280"/>
                <a:gd name="T27" fmla="*/ 95 h 317"/>
                <a:gd name="T28" fmla="*/ 152 w 280"/>
                <a:gd name="T29" fmla="*/ 17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 h="317">
                  <a:moveTo>
                    <a:pt x="140" y="0"/>
                  </a:moveTo>
                  <a:lnTo>
                    <a:pt x="12" y="74"/>
                  </a:lnTo>
                  <a:lnTo>
                    <a:pt x="140" y="149"/>
                  </a:lnTo>
                  <a:lnTo>
                    <a:pt x="268" y="75"/>
                  </a:lnTo>
                  <a:lnTo>
                    <a:pt x="140" y="0"/>
                  </a:lnTo>
                  <a:close/>
                  <a:moveTo>
                    <a:pt x="0" y="242"/>
                  </a:moveTo>
                  <a:lnTo>
                    <a:pt x="128" y="317"/>
                  </a:lnTo>
                  <a:lnTo>
                    <a:pt x="128" y="168"/>
                  </a:lnTo>
                  <a:lnTo>
                    <a:pt x="0" y="95"/>
                  </a:lnTo>
                  <a:lnTo>
                    <a:pt x="0" y="242"/>
                  </a:lnTo>
                  <a:close/>
                  <a:moveTo>
                    <a:pt x="152" y="170"/>
                  </a:moveTo>
                  <a:lnTo>
                    <a:pt x="152" y="317"/>
                  </a:lnTo>
                  <a:lnTo>
                    <a:pt x="280" y="242"/>
                  </a:lnTo>
                  <a:lnTo>
                    <a:pt x="280" y="95"/>
                  </a:lnTo>
                  <a:lnTo>
                    <a:pt x="152" y="17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9"/>
            <p:cNvSpPr>
              <a:spLocks noEditPoints="1"/>
            </p:cNvSpPr>
            <p:nvPr/>
          </p:nvSpPr>
          <p:spPr bwMode="auto">
            <a:xfrm>
              <a:off x="5073162" y="4576642"/>
              <a:ext cx="267726" cy="338841"/>
            </a:xfrm>
            <a:custGeom>
              <a:avLst/>
              <a:gdLst>
                <a:gd name="T0" fmla="*/ 66 w 132"/>
                <a:gd name="T1" fmla="*/ 0 h 168"/>
                <a:gd name="T2" fmla="*/ 96 w 132"/>
                <a:gd name="T3" fmla="*/ 36 h 168"/>
                <a:gd name="T4" fmla="*/ 96 w 132"/>
                <a:gd name="T5" fmla="*/ 36 h 168"/>
                <a:gd name="T6" fmla="*/ 120 w 132"/>
                <a:gd name="T7" fmla="*/ 36 h 168"/>
                <a:gd name="T8" fmla="*/ 132 w 132"/>
                <a:gd name="T9" fmla="*/ 168 h 168"/>
                <a:gd name="T10" fmla="*/ 0 w 132"/>
                <a:gd name="T11" fmla="*/ 168 h 168"/>
                <a:gd name="T12" fmla="*/ 12 w 132"/>
                <a:gd name="T13" fmla="*/ 36 h 168"/>
                <a:gd name="T14" fmla="*/ 36 w 132"/>
                <a:gd name="T15" fmla="*/ 36 h 168"/>
                <a:gd name="T16" fmla="*/ 36 w 132"/>
                <a:gd name="T17" fmla="*/ 36 h 168"/>
                <a:gd name="T18" fmla="*/ 66 w 132"/>
                <a:gd name="T19" fmla="*/ 0 h 168"/>
                <a:gd name="T20" fmla="*/ 67 w 132"/>
                <a:gd name="T21" fmla="*/ 83 h 168"/>
                <a:gd name="T22" fmla="*/ 58 w 132"/>
                <a:gd name="T23" fmla="*/ 103 h 168"/>
                <a:gd name="T24" fmla="*/ 36 w 132"/>
                <a:gd name="T25" fmla="*/ 106 h 168"/>
                <a:gd name="T26" fmla="*/ 52 w 132"/>
                <a:gd name="T27" fmla="*/ 120 h 168"/>
                <a:gd name="T28" fmla="*/ 48 w 132"/>
                <a:gd name="T29" fmla="*/ 142 h 168"/>
                <a:gd name="T30" fmla="*/ 67 w 132"/>
                <a:gd name="T31" fmla="*/ 131 h 168"/>
                <a:gd name="T32" fmla="*/ 86 w 132"/>
                <a:gd name="T33" fmla="*/ 142 h 168"/>
                <a:gd name="T34" fmla="*/ 82 w 132"/>
                <a:gd name="T35" fmla="*/ 120 h 168"/>
                <a:gd name="T36" fmla="*/ 97 w 132"/>
                <a:gd name="T37" fmla="*/ 106 h 168"/>
                <a:gd name="T38" fmla="*/ 76 w 132"/>
                <a:gd name="T39" fmla="*/ 103 h 168"/>
                <a:gd name="T40" fmla="*/ 67 w 132"/>
                <a:gd name="T41" fmla="*/ 83 h 168"/>
                <a:gd name="T42" fmla="*/ 94 w 132"/>
                <a:gd name="T43" fmla="*/ 49 h 168"/>
                <a:gd name="T44" fmla="*/ 89 w 132"/>
                <a:gd name="T45" fmla="*/ 60 h 168"/>
                <a:gd name="T46" fmla="*/ 91 w 132"/>
                <a:gd name="T47" fmla="*/ 60 h 168"/>
                <a:gd name="T48" fmla="*/ 97 w 132"/>
                <a:gd name="T49" fmla="*/ 54 h 168"/>
                <a:gd name="T50" fmla="*/ 94 w 132"/>
                <a:gd name="T51" fmla="*/ 49 h 168"/>
                <a:gd name="T52" fmla="*/ 44 w 132"/>
                <a:gd name="T53" fmla="*/ 60 h 168"/>
                <a:gd name="T54" fmla="*/ 38 w 132"/>
                <a:gd name="T55" fmla="*/ 50 h 168"/>
                <a:gd name="T56" fmla="*/ 36 w 132"/>
                <a:gd name="T57" fmla="*/ 54 h 168"/>
                <a:gd name="T58" fmla="*/ 42 w 132"/>
                <a:gd name="T59" fmla="*/ 60 h 168"/>
                <a:gd name="T60" fmla="*/ 44 w 132"/>
                <a:gd name="T61" fmla="*/ 60 h 168"/>
                <a:gd name="T62" fmla="*/ 39 w 132"/>
                <a:gd name="T63" fmla="*/ 36 h 168"/>
                <a:gd name="T64" fmla="*/ 94 w 132"/>
                <a:gd name="T65" fmla="*/ 36 h 168"/>
                <a:gd name="T66" fmla="*/ 67 w 132"/>
                <a:gd name="T67" fmla="*/ 3 h 168"/>
                <a:gd name="T68" fmla="*/ 39 w 132"/>
                <a:gd name="T69" fmla="*/ 36 h 168"/>
                <a:gd name="T70" fmla="*/ 42 w 132"/>
                <a:gd name="T71" fmla="*/ 48 h 168"/>
                <a:gd name="T72" fmla="*/ 41 w 132"/>
                <a:gd name="T73" fmla="*/ 48 h 168"/>
                <a:gd name="T74" fmla="*/ 46 w 132"/>
                <a:gd name="T75" fmla="*/ 59 h 168"/>
                <a:gd name="T76" fmla="*/ 48 w 132"/>
                <a:gd name="T77" fmla="*/ 54 h 168"/>
                <a:gd name="T78" fmla="*/ 42 w 132"/>
                <a:gd name="T79" fmla="*/ 48 h 168"/>
                <a:gd name="T80" fmla="*/ 91 w 132"/>
                <a:gd name="T81" fmla="*/ 48 h 168"/>
                <a:gd name="T82" fmla="*/ 85 w 132"/>
                <a:gd name="T83" fmla="*/ 54 h 168"/>
                <a:gd name="T84" fmla="*/ 87 w 132"/>
                <a:gd name="T85" fmla="*/ 59 h 168"/>
                <a:gd name="T86" fmla="*/ 92 w 132"/>
                <a:gd name="T87" fmla="*/ 48 h 168"/>
                <a:gd name="T88" fmla="*/ 91 w 132"/>
                <a:gd name="T89" fmla="*/ 4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2" h="168">
                  <a:moveTo>
                    <a:pt x="66" y="0"/>
                  </a:moveTo>
                  <a:cubicBezTo>
                    <a:pt x="82" y="0"/>
                    <a:pt x="96" y="16"/>
                    <a:pt x="96" y="36"/>
                  </a:cubicBezTo>
                  <a:cubicBezTo>
                    <a:pt x="96" y="36"/>
                    <a:pt x="96" y="36"/>
                    <a:pt x="96" y="36"/>
                  </a:cubicBezTo>
                  <a:cubicBezTo>
                    <a:pt x="120" y="36"/>
                    <a:pt x="120" y="36"/>
                    <a:pt x="120" y="36"/>
                  </a:cubicBezTo>
                  <a:cubicBezTo>
                    <a:pt x="132" y="168"/>
                    <a:pt x="132" y="168"/>
                    <a:pt x="132" y="168"/>
                  </a:cubicBezTo>
                  <a:cubicBezTo>
                    <a:pt x="0" y="168"/>
                    <a:pt x="0" y="168"/>
                    <a:pt x="0" y="168"/>
                  </a:cubicBezTo>
                  <a:cubicBezTo>
                    <a:pt x="12" y="36"/>
                    <a:pt x="12" y="36"/>
                    <a:pt x="12" y="36"/>
                  </a:cubicBezTo>
                  <a:cubicBezTo>
                    <a:pt x="36" y="36"/>
                    <a:pt x="36" y="36"/>
                    <a:pt x="36" y="36"/>
                  </a:cubicBezTo>
                  <a:cubicBezTo>
                    <a:pt x="36" y="36"/>
                    <a:pt x="36" y="36"/>
                    <a:pt x="36" y="36"/>
                  </a:cubicBezTo>
                  <a:cubicBezTo>
                    <a:pt x="36" y="16"/>
                    <a:pt x="50" y="0"/>
                    <a:pt x="66" y="0"/>
                  </a:cubicBezTo>
                  <a:close/>
                  <a:moveTo>
                    <a:pt x="67" y="83"/>
                  </a:moveTo>
                  <a:cubicBezTo>
                    <a:pt x="58" y="103"/>
                    <a:pt x="58" y="103"/>
                    <a:pt x="58" y="103"/>
                  </a:cubicBezTo>
                  <a:cubicBezTo>
                    <a:pt x="36" y="106"/>
                    <a:pt x="36" y="106"/>
                    <a:pt x="36" y="106"/>
                  </a:cubicBezTo>
                  <a:cubicBezTo>
                    <a:pt x="52" y="120"/>
                    <a:pt x="52" y="120"/>
                    <a:pt x="52" y="120"/>
                  </a:cubicBezTo>
                  <a:cubicBezTo>
                    <a:pt x="48" y="142"/>
                    <a:pt x="48" y="142"/>
                    <a:pt x="48" y="142"/>
                  </a:cubicBezTo>
                  <a:cubicBezTo>
                    <a:pt x="67" y="131"/>
                    <a:pt x="67" y="131"/>
                    <a:pt x="67" y="131"/>
                  </a:cubicBezTo>
                  <a:cubicBezTo>
                    <a:pt x="86" y="142"/>
                    <a:pt x="86" y="142"/>
                    <a:pt x="86" y="142"/>
                  </a:cubicBezTo>
                  <a:cubicBezTo>
                    <a:pt x="82" y="120"/>
                    <a:pt x="82" y="120"/>
                    <a:pt x="82" y="120"/>
                  </a:cubicBezTo>
                  <a:cubicBezTo>
                    <a:pt x="97" y="106"/>
                    <a:pt x="97" y="106"/>
                    <a:pt x="97" y="106"/>
                  </a:cubicBezTo>
                  <a:cubicBezTo>
                    <a:pt x="76" y="103"/>
                    <a:pt x="76" y="103"/>
                    <a:pt x="76" y="103"/>
                  </a:cubicBezTo>
                  <a:cubicBezTo>
                    <a:pt x="67" y="83"/>
                    <a:pt x="67" y="83"/>
                    <a:pt x="67" y="83"/>
                  </a:cubicBezTo>
                  <a:close/>
                  <a:moveTo>
                    <a:pt x="94" y="49"/>
                  </a:moveTo>
                  <a:cubicBezTo>
                    <a:pt x="93" y="53"/>
                    <a:pt x="91" y="57"/>
                    <a:pt x="89" y="60"/>
                  </a:cubicBezTo>
                  <a:cubicBezTo>
                    <a:pt x="89" y="60"/>
                    <a:pt x="90" y="60"/>
                    <a:pt x="91" y="60"/>
                  </a:cubicBezTo>
                  <a:cubicBezTo>
                    <a:pt x="94" y="60"/>
                    <a:pt x="97" y="58"/>
                    <a:pt x="97" y="54"/>
                  </a:cubicBezTo>
                  <a:cubicBezTo>
                    <a:pt x="97" y="52"/>
                    <a:pt x="96" y="50"/>
                    <a:pt x="94" y="49"/>
                  </a:cubicBezTo>
                  <a:close/>
                  <a:moveTo>
                    <a:pt x="44" y="60"/>
                  </a:moveTo>
                  <a:cubicBezTo>
                    <a:pt x="41" y="57"/>
                    <a:pt x="40" y="53"/>
                    <a:pt x="38" y="50"/>
                  </a:cubicBezTo>
                  <a:cubicBezTo>
                    <a:pt x="37" y="51"/>
                    <a:pt x="36" y="52"/>
                    <a:pt x="36" y="54"/>
                  </a:cubicBezTo>
                  <a:cubicBezTo>
                    <a:pt x="36" y="58"/>
                    <a:pt x="39" y="60"/>
                    <a:pt x="42" y="60"/>
                  </a:cubicBezTo>
                  <a:cubicBezTo>
                    <a:pt x="43" y="60"/>
                    <a:pt x="43" y="60"/>
                    <a:pt x="44" y="60"/>
                  </a:cubicBezTo>
                  <a:close/>
                  <a:moveTo>
                    <a:pt x="39" y="36"/>
                  </a:moveTo>
                  <a:cubicBezTo>
                    <a:pt x="94" y="36"/>
                    <a:pt x="94" y="36"/>
                    <a:pt x="94" y="36"/>
                  </a:cubicBezTo>
                  <a:cubicBezTo>
                    <a:pt x="94" y="18"/>
                    <a:pt x="82" y="3"/>
                    <a:pt x="67" y="3"/>
                  </a:cubicBezTo>
                  <a:cubicBezTo>
                    <a:pt x="51" y="3"/>
                    <a:pt x="39" y="18"/>
                    <a:pt x="39" y="36"/>
                  </a:cubicBezTo>
                  <a:close/>
                  <a:moveTo>
                    <a:pt x="42" y="48"/>
                  </a:moveTo>
                  <a:cubicBezTo>
                    <a:pt x="42" y="48"/>
                    <a:pt x="41" y="48"/>
                    <a:pt x="41" y="48"/>
                  </a:cubicBezTo>
                  <a:cubicBezTo>
                    <a:pt x="42" y="52"/>
                    <a:pt x="44" y="56"/>
                    <a:pt x="46" y="59"/>
                  </a:cubicBezTo>
                  <a:cubicBezTo>
                    <a:pt x="47" y="58"/>
                    <a:pt x="48" y="56"/>
                    <a:pt x="48" y="54"/>
                  </a:cubicBezTo>
                  <a:cubicBezTo>
                    <a:pt x="48" y="51"/>
                    <a:pt x="45" y="48"/>
                    <a:pt x="42" y="48"/>
                  </a:cubicBezTo>
                  <a:close/>
                  <a:moveTo>
                    <a:pt x="91" y="48"/>
                  </a:moveTo>
                  <a:cubicBezTo>
                    <a:pt x="87" y="48"/>
                    <a:pt x="85" y="51"/>
                    <a:pt x="85" y="54"/>
                  </a:cubicBezTo>
                  <a:cubicBezTo>
                    <a:pt x="85" y="56"/>
                    <a:pt x="86" y="58"/>
                    <a:pt x="87" y="59"/>
                  </a:cubicBezTo>
                  <a:cubicBezTo>
                    <a:pt x="89" y="56"/>
                    <a:pt x="91" y="52"/>
                    <a:pt x="92" y="48"/>
                  </a:cubicBezTo>
                  <a:cubicBezTo>
                    <a:pt x="92" y="48"/>
                    <a:pt x="91" y="48"/>
                    <a:pt x="91" y="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文本框 20"/>
            <p:cNvSpPr txBox="1"/>
            <p:nvPr/>
          </p:nvSpPr>
          <p:spPr>
            <a:xfrm>
              <a:off x="7794883" y="2247948"/>
              <a:ext cx="5638800" cy="400110"/>
            </a:xfrm>
            <a:prstGeom prst="rect">
              <a:avLst/>
            </a:prstGeom>
            <a:noFill/>
          </p:spPr>
          <p:txBody>
            <a:bodyPr wrap="square" rtlCol="0">
              <a:spAutoFit/>
            </a:bodyPr>
            <a:lstStyle/>
            <a:p>
              <a:r>
                <a:rPr lang="zh-CN" altLang="en-US" sz="2000" dirty="0">
                  <a:solidFill>
                    <a:schemeClr val="bg2">
                      <a:lumMod val="50000"/>
                    </a:schemeClr>
                  </a:solidFill>
                  <a:latin typeface="Century Gothic" panose="020B0502020202020204" pitchFamily="34" charset="0"/>
                </a:rPr>
                <a:t>定制公共交通</a:t>
              </a:r>
            </a:p>
          </p:txBody>
        </p:sp>
        <p:sp>
          <p:nvSpPr>
            <p:cNvPr id="22" name="矩形 21"/>
            <p:cNvSpPr/>
            <p:nvPr/>
          </p:nvSpPr>
          <p:spPr>
            <a:xfrm>
              <a:off x="7794883" y="2769982"/>
              <a:ext cx="4393011" cy="646331"/>
            </a:xfrm>
            <a:prstGeom prst="rect">
              <a:avLst/>
            </a:prstGeom>
          </p:spPr>
          <p:txBody>
            <a:bodyPr wrap="square">
              <a:spAutoFit/>
            </a:bodyPr>
            <a:lstStyle/>
            <a:p>
              <a:r>
                <a:rPr lang="zh-CN" altLang="en-US" sz="1200" noProof="1" smtClean="0">
                  <a:solidFill>
                    <a:schemeClr val="bg2">
                      <a:lumMod val="50000"/>
                    </a:schemeClr>
                  </a:solidFill>
                </a:rPr>
                <a:t>请替换文字内容，添加相关标题，修改文字内容，也可以直接复制你的内容到此。请替换文字内容，添加相关标题，修改文字内容，也可以直接复制你的内容到此。</a:t>
              </a:r>
              <a:endParaRPr lang="zh-CN" altLang="en-US" sz="1200" dirty="0">
                <a:solidFill>
                  <a:schemeClr val="bg2">
                    <a:lumMod val="50000"/>
                  </a:schemeClr>
                </a:solidFill>
              </a:endParaRPr>
            </a:p>
          </p:txBody>
        </p:sp>
        <p:sp>
          <p:nvSpPr>
            <p:cNvPr id="24" name="文本框 23"/>
            <p:cNvSpPr txBox="1"/>
            <p:nvPr/>
          </p:nvSpPr>
          <p:spPr>
            <a:xfrm>
              <a:off x="7794883" y="4069546"/>
              <a:ext cx="5638800" cy="400110"/>
            </a:xfrm>
            <a:prstGeom prst="rect">
              <a:avLst/>
            </a:prstGeom>
            <a:noFill/>
          </p:spPr>
          <p:txBody>
            <a:bodyPr wrap="square" rtlCol="0">
              <a:spAutoFit/>
            </a:bodyPr>
            <a:lstStyle/>
            <a:p>
              <a:r>
                <a:rPr lang="zh-CN" altLang="en-US" sz="2000" dirty="0">
                  <a:solidFill>
                    <a:schemeClr val="bg2">
                      <a:lumMod val="50000"/>
                    </a:schemeClr>
                  </a:solidFill>
                  <a:latin typeface="Century Gothic" panose="020B0502020202020204" pitchFamily="34" charset="0"/>
                </a:rPr>
                <a:t>人人车二手车</a:t>
              </a:r>
            </a:p>
          </p:txBody>
        </p:sp>
        <p:sp>
          <p:nvSpPr>
            <p:cNvPr id="25" name="矩形 24"/>
            <p:cNvSpPr/>
            <p:nvPr/>
          </p:nvSpPr>
          <p:spPr>
            <a:xfrm>
              <a:off x="7794883" y="4591580"/>
              <a:ext cx="4393011" cy="646331"/>
            </a:xfrm>
            <a:prstGeom prst="rect">
              <a:avLst/>
            </a:prstGeom>
          </p:spPr>
          <p:txBody>
            <a:bodyPr wrap="square">
              <a:spAutoFit/>
            </a:bodyPr>
            <a:lstStyle/>
            <a:p>
              <a:r>
                <a:rPr lang="zh-CN" altLang="en-US" sz="1200" noProof="1" smtClean="0">
                  <a:solidFill>
                    <a:schemeClr val="bg2">
                      <a:lumMod val="50000"/>
                    </a:schemeClr>
                  </a:solidFill>
                </a:rPr>
                <a:t>请替换文字内容，添加相关标题，修改文字内容，也可以直接复制你的内容到此。请替换文字内容，添加相关标题，修改文字内容，也可以直接复制你的内容到此。</a:t>
              </a:r>
              <a:endParaRPr lang="zh-CN" altLang="en-US" sz="1200" dirty="0">
                <a:solidFill>
                  <a:schemeClr val="bg2">
                    <a:lumMod val="50000"/>
                  </a:schemeClr>
                </a:solidFill>
              </a:endParaRPr>
            </a:p>
          </p:txBody>
        </p:sp>
        <p:sp>
          <p:nvSpPr>
            <p:cNvPr id="27" name="文本框 26"/>
            <p:cNvSpPr txBox="1"/>
            <p:nvPr/>
          </p:nvSpPr>
          <p:spPr>
            <a:xfrm>
              <a:off x="-1241682" y="2247948"/>
              <a:ext cx="5638800" cy="400110"/>
            </a:xfrm>
            <a:prstGeom prst="rect">
              <a:avLst/>
            </a:prstGeom>
            <a:noFill/>
          </p:spPr>
          <p:txBody>
            <a:bodyPr wrap="square" rtlCol="0">
              <a:spAutoFit/>
            </a:bodyPr>
            <a:lstStyle/>
            <a:p>
              <a:pPr algn="r"/>
              <a:r>
                <a:rPr lang="zh-CN" altLang="en-US" sz="2000" dirty="0">
                  <a:solidFill>
                    <a:schemeClr val="bg2">
                      <a:lumMod val="50000"/>
                    </a:schemeClr>
                  </a:solidFill>
                  <a:latin typeface="Century Gothic" panose="020B0502020202020204" pitchFamily="34" charset="0"/>
                </a:rPr>
                <a:t>消费级无人机市场</a:t>
              </a:r>
            </a:p>
          </p:txBody>
        </p:sp>
        <p:sp>
          <p:nvSpPr>
            <p:cNvPr id="28" name="矩形 27"/>
            <p:cNvSpPr/>
            <p:nvPr/>
          </p:nvSpPr>
          <p:spPr>
            <a:xfrm>
              <a:off x="4107" y="2769982"/>
              <a:ext cx="4393011" cy="646331"/>
            </a:xfrm>
            <a:prstGeom prst="rect">
              <a:avLst/>
            </a:prstGeom>
          </p:spPr>
          <p:txBody>
            <a:bodyPr wrap="square">
              <a:spAutoFit/>
            </a:bodyPr>
            <a:lstStyle/>
            <a:p>
              <a:pPr algn="r"/>
              <a:r>
                <a:rPr lang="zh-CN" altLang="en-US" sz="1200" noProof="1" smtClean="0">
                  <a:solidFill>
                    <a:schemeClr val="bg2">
                      <a:lumMod val="50000"/>
                    </a:schemeClr>
                  </a:solidFill>
                </a:rPr>
                <a:t>请替换文字内容，添加相关标题，修改文字内容，也可以直接复制你的内容到此。请替换文字内容，添加相关标题，修改文字内容，也可以直接复制你的内容到此。</a:t>
              </a:r>
              <a:endParaRPr lang="zh-CN" altLang="en-US" sz="1200" dirty="0">
                <a:solidFill>
                  <a:schemeClr val="bg2">
                    <a:lumMod val="50000"/>
                  </a:schemeClr>
                </a:solidFill>
              </a:endParaRPr>
            </a:p>
          </p:txBody>
        </p:sp>
        <p:sp>
          <p:nvSpPr>
            <p:cNvPr id="30" name="文本框 29"/>
            <p:cNvSpPr txBox="1"/>
            <p:nvPr/>
          </p:nvSpPr>
          <p:spPr>
            <a:xfrm>
              <a:off x="-1241682" y="4069546"/>
              <a:ext cx="5638800" cy="400110"/>
            </a:xfrm>
            <a:prstGeom prst="rect">
              <a:avLst/>
            </a:prstGeom>
            <a:noFill/>
          </p:spPr>
          <p:txBody>
            <a:bodyPr wrap="square" rtlCol="0">
              <a:spAutoFit/>
            </a:bodyPr>
            <a:lstStyle/>
            <a:p>
              <a:pPr algn="r"/>
              <a:r>
                <a:rPr lang="zh-CN" altLang="en-US" sz="2000" dirty="0">
                  <a:solidFill>
                    <a:schemeClr val="bg2">
                      <a:lumMod val="50000"/>
                    </a:schemeClr>
                  </a:solidFill>
                  <a:latin typeface="Century Gothic" panose="020B0502020202020204" pitchFamily="34" charset="0"/>
                </a:rPr>
                <a:t>百度度秘陪你聊天</a:t>
              </a:r>
            </a:p>
          </p:txBody>
        </p:sp>
        <p:sp>
          <p:nvSpPr>
            <p:cNvPr id="31" name="矩形 30"/>
            <p:cNvSpPr/>
            <p:nvPr/>
          </p:nvSpPr>
          <p:spPr>
            <a:xfrm>
              <a:off x="4107" y="4591580"/>
              <a:ext cx="4393011" cy="646331"/>
            </a:xfrm>
            <a:prstGeom prst="rect">
              <a:avLst/>
            </a:prstGeom>
          </p:spPr>
          <p:txBody>
            <a:bodyPr wrap="square">
              <a:spAutoFit/>
            </a:bodyPr>
            <a:lstStyle/>
            <a:p>
              <a:pPr algn="r"/>
              <a:r>
                <a:rPr lang="zh-CN" altLang="en-US" sz="1200" noProof="1" smtClean="0">
                  <a:solidFill>
                    <a:schemeClr val="bg2">
                      <a:lumMod val="50000"/>
                    </a:schemeClr>
                  </a:solidFill>
                </a:rPr>
                <a:t>请替换文字内容，添加相关标题，修改文字内容，也可以直接复制你的内容到此。请替换文字内容，添加相关标题，修改文字内容，也可以直接复制你的内容到此。</a:t>
              </a:r>
              <a:endParaRPr lang="zh-CN" altLang="en-US" sz="1200" dirty="0">
                <a:solidFill>
                  <a:schemeClr val="bg2">
                    <a:lumMod val="50000"/>
                  </a:schemeClr>
                </a:solidFill>
              </a:endParaRPr>
            </a:p>
          </p:txBody>
        </p:sp>
      </p:grpSp>
    </p:spTree>
    <p:extLst>
      <p:ext uri="{BB962C8B-B14F-4D97-AF65-F5344CB8AC3E}">
        <p14:creationId xmlns:p14="http://schemas.microsoft.com/office/powerpoint/2010/main" val="797039925"/>
      </p:ext>
    </p:extLst>
  </p:cSld>
  <p:clrMapOvr>
    <a:masterClrMapping/>
  </p:clrMapOvr>
  <mc:AlternateContent xmlns:mc="http://schemas.openxmlformats.org/markup-compatibility/2006" xmlns:p14="http://schemas.microsoft.com/office/powerpoint/2010/main">
    <mc:Choice Requires="p14">
      <p:transition spd="slow" p14:dur="85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1000"/>
                                        <p:tgtEl>
                                          <p:spTgt spid="32"/>
                                        </p:tgtEl>
                                      </p:cBhvr>
                                    </p:animEffect>
                                    <p:anim calcmode="lin" valueType="num">
                                      <p:cBhvr>
                                        <p:cTn id="14" dur="1000" fill="hold"/>
                                        <p:tgtEl>
                                          <p:spTgt spid="32"/>
                                        </p:tgtEl>
                                        <p:attrNameLst>
                                          <p:attrName>ppt_x</p:attrName>
                                        </p:attrNameLst>
                                      </p:cBhvr>
                                      <p:tavLst>
                                        <p:tav tm="0">
                                          <p:val>
                                            <p:strVal val="#ppt_x"/>
                                          </p:val>
                                        </p:tav>
                                        <p:tav tm="100000">
                                          <p:val>
                                            <p:strVal val="#ppt_x"/>
                                          </p:val>
                                        </p:tav>
                                      </p:tavLst>
                                    </p:anim>
                                    <p:anim calcmode="lin" valueType="num">
                                      <p:cBhvr>
                                        <p:cTn id="15"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
          <p:cNvSpPr txBox="1"/>
          <p:nvPr/>
        </p:nvSpPr>
        <p:spPr>
          <a:xfrm>
            <a:off x="443297" y="393807"/>
            <a:ext cx="2473434" cy="777136"/>
          </a:xfrm>
          <a:prstGeom prst="rect">
            <a:avLst/>
          </a:prstGeom>
          <a:noFill/>
        </p:spPr>
        <p:txBody>
          <a:bodyPr wrap="none" lIns="0" tIns="0" rIns="0" rtlCol="0">
            <a:spAutoFit/>
          </a:bodyPr>
          <a:lstStyle/>
          <a:p>
            <a:pPr>
              <a:lnSpc>
                <a:spcPts val="3810"/>
              </a:lnSpc>
            </a:pP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1.3</a:t>
            </a:r>
            <a:r>
              <a:rPr lang="en-US" altLang="zh-CN" sz="2963" dirty="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团队介绍</a:t>
            </a:r>
          </a:p>
          <a:p>
            <a:pPr>
              <a:lnSpc>
                <a:spcPts val="1905"/>
              </a:lnSpc>
            </a:pP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TEAM</a:t>
            </a:r>
            <a:r>
              <a:rPr lang="en-US" altLang="zh-CN" sz="1905" dirty="0">
                <a:latin typeface="Century Gothic" panose="020B0502020202020204" pitchFamily="34" charset="0"/>
                <a:ea typeface="微软雅黑" panose="020B0503020204020204" pitchFamily="18" charset="-122"/>
                <a:cs typeface="微软雅黑" panose="020B0503020204020204" pitchFamily="18" charset="-122"/>
              </a:rPr>
              <a:t> </a:t>
            </a: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INTRODUCTION</a:t>
            </a:r>
          </a:p>
        </p:txBody>
      </p:sp>
      <p:pic>
        <p:nvPicPr>
          <p:cNvPr id="28" name="图片 27"/>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800171" y="1959197"/>
            <a:ext cx="2219462" cy="2185243"/>
          </a:xfrm>
          <a:custGeom>
            <a:avLst/>
            <a:gdLst>
              <a:gd name="connsiteX0" fmla="*/ 0 w 2219462"/>
              <a:gd name="connsiteY0" fmla="*/ 0 h 2185243"/>
              <a:gd name="connsiteX1" fmla="*/ 2219462 w 2219462"/>
              <a:gd name="connsiteY1" fmla="*/ 0 h 2185243"/>
              <a:gd name="connsiteX2" fmla="*/ 2219462 w 2219462"/>
              <a:gd name="connsiteY2" fmla="*/ 2185243 h 2185243"/>
              <a:gd name="connsiteX3" fmla="*/ 0 w 2219462"/>
              <a:gd name="connsiteY3" fmla="*/ 2185243 h 2185243"/>
            </a:gdLst>
            <a:ahLst/>
            <a:cxnLst>
              <a:cxn ang="0">
                <a:pos x="connsiteX0" y="connsiteY0"/>
              </a:cxn>
              <a:cxn ang="0">
                <a:pos x="connsiteX1" y="connsiteY1"/>
              </a:cxn>
              <a:cxn ang="0">
                <a:pos x="connsiteX2" y="connsiteY2"/>
              </a:cxn>
              <a:cxn ang="0">
                <a:pos x="connsiteX3" y="connsiteY3"/>
              </a:cxn>
            </a:cxnLst>
            <a:rect l="l" t="t" r="r" b="b"/>
            <a:pathLst>
              <a:path w="2219462" h="2185243">
                <a:moveTo>
                  <a:pt x="0" y="0"/>
                </a:moveTo>
                <a:lnTo>
                  <a:pt x="2219462" y="0"/>
                </a:lnTo>
                <a:lnTo>
                  <a:pt x="2219462" y="2185243"/>
                </a:lnTo>
                <a:lnTo>
                  <a:pt x="0" y="2185243"/>
                </a:lnTo>
                <a:close/>
              </a:path>
            </a:pathLst>
          </a:custGeom>
        </p:spPr>
      </p:pic>
      <p:pic>
        <p:nvPicPr>
          <p:cNvPr id="30" name="图片 29"/>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6134049" y="1959197"/>
            <a:ext cx="2219462" cy="2185243"/>
          </a:xfrm>
          <a:custGeom>
            <a:avLst/>
            <a:gdLst>
              <a:gd name="connsiteX0" fmla="*/ 0 w 2219462"/>
              <a:gd name="connsiteY0" fmla="*/ 0 h 2185243"/>
              <a:gd name="connsiteX1" fmla="*/ 2219462 w 2219462"/>
              <a:gd name="connsiteY1" fmla="*/ 0 h 2185243"/>
              <a:gd name="connsiteX2" fmla="*/ 2219462 w 2219462"/>
              <a:gd name="connsiteY2" fmla="*/ 2185243 h 2185243"/>
              <a:gd name="connsiteX3" fmla="*/ 0 w 2219462"/>
              <a:gd name="connsiteY3" fmla="*/ 2185243 h 2185243"/>
            </a:gdLst>
            <a:ahLst/>
            <a:cxnLst>
              <a:cxn ang="0">
                <a:pos x="connsiteX0" y="connsiteY0"/>
              </a:cxn>
              <a:cxn ang="0">
                <a:pos x="connsiteX1" y="connsiteY1"/>
              </a:cxn>
              <a:cxn ang="0">
                <a:pos x="connsiteX2" y="connsiteY2"/>
              </a:cxn>
              <a:cxn ang="0">
                <a:pos x="connsiteX3" y="connsiteY3"/>
              </a:cxn>
            </a:cxnLst>
            <a:rect l="l" t="t" r="r" b="b"/>
            <a:pathLst>
              <a:path w="2219462" h="2185243">
                <a:moveTo>
                  <a:pt x="0" y="0"/>
                </a:moveTo>
                <a:lnTo>
                  <a:pt x="2219462" y="0"/>
                </a:lnTo>
                <a:lnTo>
                  <a:pt x="2219462" y="2185243"/>
                </a:lnTo>
                <a:lnTo>
                  <a:pt x="0" y="2185243"/>
                </a:lnTo>
                <a:close/>
              </a:path>
            </a:pathLst>
          </a:custGeom>
        </p:spPr>
      </p:pic>
      <p:pic>
        <p:nvPicPr>
          <p:cNvPr id="31" name="图片 30"/>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8467927" y="1959197"/>
            <a:ext cx="2271230" cy="2185242"/>
          </a:xfrm>
          <a:custGeom>
            <a:avLst/>
            <a:gdLst>
              <a:gd name="connsiteX0" fmla="*/ 0 w 2219462"/>
              <a:gd name="connsiteY0" fmla="*/ 0 h 2135434"/>
              <a:gd name="connsiteX1" fmla="*/ 2219462 w 2219462"/>
              <a:gd name="connsiteY1" fmla="*/ 0 h 2135434"/>
              <a:gd name="connsiteX2" fmla="*/ 2219462 w 2219462"/>
              <a:gd name="connsiteY2" fmla="*/ 2135434 h 2135434"/>
              <a:gd name="connsiteX3" fmla="*/ 0 w 2219462"/>
              <a:gd name="connsiteY3" fmla="*/ 2135434 h 2135434"/>
            </a:gdLst>
            <a:ahLst/>
            <a:cxnLst>
              <a:cxn ang="0">
                <a:pos x="connsiteX0" y="connsiteY0"/>
              </a:cxn>
              <a:cxn ang="0">
                <a:pos x="connsiteX1" y="connsiteY1"/>
              </a:cxn>
              <a:cxn ang="0">
                <a:pos x="connsiteX2" y="connsiteY2"/>
              </a:cxn>
              <a:cxn ang="0">
                <a:pos x="connsiteX3" y="connsiteY3"/>
              </a:cxn>
            </a:cxnLst>
            <a:rect l="l" t="t" r="r" b="b"/>
            <a:pathLst>
              <a:path w="2219462" h="2135434">
                <a:moveTo>
                  <a:pt x="0" y="0"/>
                </a:moveTo>
                <a:lnTo>
                  <a:pt x="2219462" y="0"/>
                </a:lnTo>
                <a:lnTo>
                  <a:pt x="2219462" y="2135434"/>
                </a:lnTo>
                <a:lnTo>
                  <a:pt x="0" y="2135434"/>
                </a:lnTo>
                <a:close/>
              </a:path>
            </a:pathLst>
          </a:custGeom>
        </p:spPr>
      </p:pic>
      <p:grpSp>
        <p:nvGrpSpPr>
          <p:cNvPr id="32" name="组合 31"/>
          <p:cNvGrpSpPr/>
          <p:nvPr/>
        </p:nvGrpSpPr>
        <p:grpSpPr>
          <a:xfrm>
            <a:off x="1466293" y="1955604"/>
            <a:ext cx="2219462" cy="3196624"/>
            <a:chOff x="1466293" y="1959197"/>
            <a:chExt cx="2219462" cy="3196624"/>
          </a:xfrm>
          <a:effectLst>
            <a:outerShdw blurRad="127000" dir="5400000" algn="t" rotWithShape="0">
              <a:prstClr val="black">
                <a:alpha val="20000"/>
              </a:prstClr>
            </a:outerShdw>
          </a:effectLst>
        </p:grpSpPr>
        <p:pic>
          <p:nvPicPr>
            <p:cNvPr id="33" name="图片 32"/>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1466293" y="1959197"/>
              <a:ext cx="2219462" cy="2185243"/>
            </a:xfrm>
            <a:custGeom>
              <a:avLst/>
              <a:gdLst>
                <a:gd name="connsiteX0" fmla="*/ 0 w 2219462"/>
                <a:gd name="connsiteY0" fmla="*/ 0 h 2185243"/>
                <a:gd name="connsiteX1" fmla="*/ 2219462 w 2219462"/>
                <a:gd name="connsiteY1" fmla="*/ 0 h 2185243"/>
                <a:gd name="connsiteX2" fmla="*/ 2219462 w 2219462"/>
                <a:gd name="connsiteY2" fmla="*/ 2185243 h 2185243"/>
                <a:gd name="connsiteX3" fmla="*/ 0 w 2219462"/>
                <a:gd name="connsiteY3" fmla="*/ 2185243 h 2185243"/>
              </a:gdLst>
              <a:ahLst/>
              <a:cxnLst>
                <a:cxn ang="0">
                  <a:pos x="connsiteX0" y="connsiteY0"/>
                </a:cxn>
                <a:cxn ang="0">
                  <a:pos x="connsiteX1" y="connsiteY1"/>
                </a:cxn>
                <a:cxn ang="0">
                  <a:pos x="connsiteX2" y="connsiteY2"/>
                </a:cxn>
                <a:cxn ang="0">
                  <a:pos x="connsiteX3" y="connsiteY3"/>
                </a:cxn>
              </a:cxnLst>
              <a:rect l="l" t="t" r="r" b="b"/>
              <a:pathLst>
                <a:path w="2219462" h="2185243">
                  <a:moveTo>
                    <a:pt x="0" y="0"/>
                  </a:moveTo>
                  <a:lnTo>
                    <a:pt x="2219462" y="0"/>
                  </a:lnTo>
                  <a:lnTo>
                    <a:pt x="2219462" y="2185243"/>
                  </a:lnTo>
                  <a:lnTo>
                    <a:pt x="0" y="2185243"/>
                  </a:lnTo>
                  <a:close/>
                </a:path>
              </a:pathLst>
            </a:custGeom>
          </p:spPr>
        </p:pic>
        <p:sp>
          <p:nvSpPr>
            <p:cNvPr id="34" name="矩形 33"/>
            <p:cNvSpPr/>
            <p:nvPr/>
          </p:nvSpPr>
          <p:spPr>
            <a:xfrm>
              <a:off x="1466293" y="3742816"/>
              <a:ext cx="2219462" cy="14130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1598763" y="3809980"/>
            <a:ext cx="1954521" cy="461665"/>
          </a:xfrm>
          <a:prstGeom prst="rect">
            <a:avLst/>
          </a:prstGeom>
          <a:noFill/>
        </p:spPr>
        <p:txBody>
          <a:bodyPr wrap="square" rtlCol="0">
            <a:spAutoFit/>
          </a:bodyPr>
          <a:lstStyle/>
          <a:p>
            <a:pPr algn="ctr"/>
            <a:r>
              <a:rPr lang="zh-CN" altLang="en-US" sz="2400" dirty="0">
                <a:solidFill>
                  <a:srgbClr val="1941B1"/>
                </a:solidFill>
              </a:rPr>
              <a:t>李彦宏</a:t>
            </a:r>
          </a:p>
        </p:txBody>
      </p:sp>
      <p:sp>
        <p:nvSpPr>
          <p:cNvPr id="36" name="矩形 35"/>
          <p:cNvSpPr/>
          <p:nvPr/>
        </p:nvSpPr>
        <p:spPr>
          <a:xfrm>
            <a:off x="1123460" y="4297060"/>
            <a:ext cx="2905125" cy="338554"/>
          </a:xfrm>
          <a:prstGeom prst="rect">
            <a:avLst/>
          </a:prstGeom>
        </p:spPr>
        <p:txBody>
          <a:bodyPr wrap="square">
            <a:spAutoFit/>
          </a:bodyPr>
          <a:lstStyle/>
          <a:p>
            <a:pPr algn="ctr"/>
            <a:r>
              <a:rPr lang="en-US" altLang="zh-CN" sz="1600" noProof="1"/>
              <a:t>Lorem ipsum dolor</a:t>
            </a:r>
            <a:endParaRPr lang="zh-CN" altLang="en-US" sz="1600" dirty="0"/>
          </a:p>
        </p:txBody>
      </p:sp>
      <p:grpSp>
        <p:nvGrpSpPr>
          <p:cNvPr id="37" name="组合 36"/>
          <p:cNvGrpSpPr/>
          <p:nvPr/>
        </p:nvGrpSpPr>
        <p:grpSpPr>
          <a:xfrm>
            <a:off x="3457340" y="4327722"/>
            <a:ext cx="2905125" cy="825634"/>
            <a:chOff x="3457340" y="4327722"/>
            <a:chExt cx="2905125" cy="825634"/>
          </a:xfrm>
        </p:grpSpPr>
        <p:sp>
          <p:nvSpPr>
            <p:cNvPr id="38" name="文本框 37"/>
            <p:cNvSpPr txBox="1"/>
            <p:nvPr/>
          </p:nvSpPr>
          <p:spPr>
            <a:xfrm>
              <a:off x="3932643" y="4327722"/>
              <a:ext cx="1954521" cy="461665"/>
            </a:xfrm>
            <a:prstGeom prst="rect">
              <a:avLst/>
            </a:prstGeom>
            <a:noFill/>
          </p:spPr>
          <p:txBody>
            <a:bodyPr wrap="square" rtlCol="0">
              <a:spAutoFit/>
            </a:bodyPr>
            <a:lstStyle/>
            <a:p>
              <a:pPr algn="ctr"/>
              <a:r>
                <a:rPr lang="zh-CN" altLang="en-US" sz="2400" dirty="0"/>
                <a:t>李昕晢</a:t>
              </a:r>
            </a:p>
          </p:txBody>
        </p:sp>
        <p:sp>
          <p:nvSpPr>
            <p:cNvPr id="39" name="矩形 38"/>
            <p:cNvSpPr/>
            <p:nvPr/>
          </p:nvSpPr>
          <p:spPr>
            <a:xfrm>
              <a:off x="3457340" y="4814802"/>
              <a:ext cx="2905125" cy="338554"/>
            </a:xfrm>
            <a:prstGeom prst="rect">
              <a:avLst/>
            </a:prstGeom>
          </p:spPr>
          <p:txBody>
            <a:bodyPr wrap="square">
              <a:spAutoFit/>
            </a:bodyPr>
            <a:lstStyle/>
            <a:p>
              <a:pPr algn="ctr"/>
              <a:r>
                <a:rPr lang="en-US" altLang="zh-CN" sz="1600" noProof="1"/>
                <a:t>Lorem ipsum dolor</a:t>
              </a:r>
              <a:endParaRPr lang="zh-CN" altLang="en-US" sz="1600" dirty="0"/>
            </a:p>
          </p:txBody>
        </p:sp>
      </p:grpSp>
      <p:grpSp>
        <p:nvGrpSpPr>
          <p:cNvPr id="40" name="组合 39"/>
          <p:cNvGrpSpPr/>
          <p:nvPr/>
        </p:nvGrpSpPr>
        <p:grpSpPr>
          <a:xfrm>
            <a:off x="5791217" y="4327722"/>
            <a:ext cx="2905125" cy="825634"/>
            <a:chOff x="3457340" y="4327722"/>
            <a:chExt cx="2905125" cy="825634"/>
          </a:xfrm>
        </p:grpSpPr>
        <p:sp>
          <p:nvSpPr>
            <p:cNvPr id="41" name="文本框 40"/>
            <p:cNvSpPr txBox="1"/>
            <p:nvPr/>
          </p:nvSpPr>
          <p:spPr>
            <a:xfrm>
              <a:off x="3932643" y="4327722"/>
              <a:ext cx="1954521" cy="461665"/>
            </a:xfrm>
            <a:prstGeom prst="rect">
              <a:avLst/>
            </a:prstGeom>
            <a:noFill/>
          </p:spPr>
          <p:txBody>
            <a:bodyPr wrap="square" rtlCol="0">
              <a:spAutoFit/>
            </a:bodyPr>
            <a:lstStyle/>
            <a:p>
              <a:pPr algn="ctr"/>
              <a:r>
                <a:rPr lang="zh-CN" altLang="en-US" sz="2400" dirty="0"/>
                <a:t>罗永浩</a:t>
              </a:r>
            </a:p>
          </p:txBody>
        </p:sp>
        <p:sp>
          <p:nvSpPr>
            <p:cNvPr id="42" name="矩形 41"/>
            <p:cNvSpPr/>
            <p:nvPr/>
          </p:nvSpPr>
          <p:spPr>
            <a:xfrm>
              <a:off x="3457340" y="4814802"/>
              <a:ext cx="2905125" cy="338554"/>
            </a:xfrm>
            <a:prstGeom prst="rect">
              <a:avLst/>
            </a:prstGeom>
          </p:spPr>
          <p:txBody>
            <a:bodyPr wrap="square">
              <a:spAutoFit/>
            </a:bodyPr>
            <a:lstStyle/>
            <a:p>
              <a:pPr algn="ctr"/>
              <a:r>
                <a:rPr lang="en-US" altLang="zh-CN" sz="1600" noProof="1"/>
                <a:t>Lorem ipsum dolor</a:t>
              </a:r>
              <a:endParaRPr lang="zh-CN" altLang="en-US" sz="1600" dirty="0"/>
            </a:p>
          </p:txBody>
        </p:sp>
      </p:grpSp>
      <p:grpSp>
        <p:nvGrpSpPr>
          <p:cNvPr id="43" name="组合 42"/>
          <p:cNvGrpSpPr/>
          <p:nvPr/>
        </p:nvGrpSpPr>
        <p:grpSpPr>
          <a:xfrm>
            <a:off x="8150979" y="4327722"/>
            <a:ext cx="2905125" cy="825634"/>
            <a:chOff x="3457340" y="4327722"/>
            <a:chExt cx="2905125" cy="825634"/>
          </a:xfrm>
        </p:grpSpPr>
        <p:sp>
          <p:nvSpPr>
            <p:cNvPr id="44" name="文本框 43"/>
            <p:cNvSpPr txBox="1"/>
            <p:nvPr/>
          </p:nvSpPr>
          <p:spPr>
            <a:xfrm>
              <a:off x="3932643" y="4327722"/>
              <a:ext cx="1954521" cy="461665"/>
            </a:xfrm>
            <a:prstGeom prst="rect">
              <a:avLst/>
            </a:prstGeom>
            <a:noFill/>
          </p:spPr>
          <p:txBody>
            <a:bodyPr wrap="square" rtlCol="0">
              <a:spAutoFit/>
            </a:bodyPr>
            <a:lstStyle/>
            <a:p>
              <a:pPr algn="ctr"/>
              <a:r>
                <a:rPr lang="zh-CN" altLang="en-US" sz="2400" dirty="0"/>
                <a:t>贾跃亭</a:t>
              </a:r>
            </a:p>
          </p:txBody>
        </p:sp>
        <p:sp>
          <p:nvSpPr>
            <p:cNvPr id="45" name="矩形 44"/>
            <p:cNvSpPr/>
            <p:nvPr/>
          </p:nvSpPr>
          <p:spPr>
            <a:xfrm>
              <a:off x="3457340" y="4814802"/>
              <a:ext cx="2905125" cy="338554"/>
            </a:xfrm>
            <a:prstGeom prst="rect">
              <a:avLst/>
            </a:prstGeom>
          </p:spPr>
          <p:txBody>
            <a:bodyPr wrap="square">
              <a:spAutoFit/>
            </a:bodyPr>
            <a:lstStyle/>
            <a:p>
              <a:pPr algn="ctr"/>
              <a:r>
                <a:rPr lang="en-US" altLang="zh-CN" sz="1600" noProof="1"/>
                <a:t>Lorem ipsum dolor</a:t>
              </a:r>
              <a:endParaRPr lang="zh-CN" altLang="en-US" sz="1600" dirty="0"/>
            </a:p>
          </p:txBody>
        </p:sp>
      </p:grpSp>
      <p:sp>
        <p:nvSpPr>
          <p:cNvPr id="46" name="矩形: 圆角 40"/>
          <p:cNvSpPr/>
          <p:nvPr/>
        </p:nvSpPr>
        <p:spPr>
          <a:xfrm flipV="1">
            <a:off x="2476962" y="4907203"/>
            <a:ext cx="198120" cy="70870"/>
          </a:xfrm>
          <a:prstGeom prst="roundRect">
            <a:avLst>
              <a:gd name="adj" fmla="val 50000"/>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1097526" y="5823718"/>
            <a:ext cx="0" cy="386582"/>
          </a:xfrm>
          <a:prstGeom prst="line">
            <a:avLst/>
          </a:prstGeom>
          <a:ln w="28575">
            <a:solidFill>
              <a:srgbClr val="1941B1"/>
            </a:solidFill>
          </a:ln>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a:off x="1189622" y="5722407"/>
            <a:ext cx="9660022" cy="584775"/>
          </a:xfrm>
          <a:prstGeom prst="rect">
            <a:avLst/>
          </a:prstGeom>
        </p:spPr>
        <p:txBody>
          <a:bodyPr wrap="square">
            <a:spAutoFit/>
          </a:bodyPr>
          <a:lstStyle/>
          <a:p>
            <a:r>
              <a:rPr lang="en-US" altLang="zh-CN" sz="1600" noProof="1"/>
              <a:t>Lorem ipsum dolor sit er elit lamet, consectetaur cillium adipisicing pecu, sed do eiusmod tempor incididunt ut labore et dolore magna aliqua. Ut minim veniam, quis nostrud laboris </a:t>
            </a:r>
            <a:endParaRPr lang="zh-CN" altLang="en-US" sz="1600" dirty="0"/>
          </a:p>
        </p:txBody>
      </p:sp>
    </p:spTree>
    <p:extLst>
      <p:ext uri="{BB962C8B-B14F-4D97-AF65-F5344CB8AC3E}">
        <p14:creationId xmlns:p14="http://schemas.microsoft.com/office/powerpoint/2010/main" val="361908494"/>
      </p:ext>
    </p:extLst>
  </p:cSld>
  <p:clrMapOvr>
    <a:masterClrMapping/>
  </p:clrMapOvr>
  <mc:AlternateContent xmlns:mc="http://schemas.openxmlformats.org/markup-compatibility/2006" xmlns:p14="http://schemas.microsoft.com/office/powerpoint/2010/main">
    <mc:Choice Requires="p14">
      <p:transition spd="slow" p14:dur="85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26176" y="517817"/>
            <a:ext cx="2208938" cy="747643"/>
            <a:chOff x="766853" y="1263405"/>
            <a:chExt cx="2208938" cy="747643"/>
          </a:xfrm>
        </p:grpSpPr>
        <p:sp>
          <p:nvSpPr>
            <p:cNvPr id="23" name="TextBox 1"/>
            <p:cNvSpPr txBox="1"/>
            <p:nvPr/>
          </p:nvSpPr>
          <p:spPr>
            <a:xfrm>
              <a:off x="766853" y="1263405"/>
              <a:ext cx="2208938" cy="502061"/>
            </a:xfrm>
            <a:prstGeom prst="rect">
              <a:avLst/>
            </a:prstGeom>
            <a:noFill/>
          </p:spPr>
          <p:txBody>
            <a:bodyPr wrap="none" lIns="0" tIns="0" rIns="0" rtlCol="0">
              <a:spAutoFit/>
            </a:bodyPr>
            <a:lstStyle/>
            <a:p>
              <a:pPr>
                <a:lnSpc>
                  <a:spcPts val="3810"/>
                </a:lnSpc>
              </a:pP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1.4</a:t>
              </a:r>
              <a:r>
                <a:rPr lang="en-US" altLang="zh-CN" sz="2963" dirty="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项目愿景</a:t>
              </a:r>
            </a:p>
          </p:txBody>
        </p:sp>
        <p:sp>
          <p:nvSpPr>
            <p:cNvPr id="24" name="TextBox 1"/>
            <p:cNvSpPr txBox="1"/>
            <p:nvPr/>
          </p:nvSpPr>
          <p:spPr>
            <a:xfrm>
              <a:off x="766853" y="1680060"/>
              <a:ext cx="1909177" cy="330988"/>
            </a:xfrm>
            <a:prstGeom prst="rect">
              <a:avLst/>
            </a:prstGeom>
            <a:noFill/>
          </p:spPr>
          <p:txBody>
            <a:bodyPr wrap="none" lIns="0" tIns="0" rIns="0" rtlCol="0">
              <a:spAutoFit/>
            </a:bodyPr>
            <a:lstStyle/>
            <a:p>
              <a:pPr>
                <a:lnSpc>
                  <a:spcPts val="2434"/>
                </a:lnSpc>
              </a:pP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PROJECT</a:t>
              </a:r>
              <a:r>
                <a:rPr lang="en-US" altLang="zh-CN" sz="1905" dirty="0">
                  <a:latin typeface="Century Gothic" panose="020B0502020202020204" pitchFamily="34" charset="0"/>
                  <a:ea typeface="微软雅黑" panose="020B0503020204020204" pitchFamily="18" charset="-122"/>
                  <a:cs typeface="微软雅黑" panose="020B0503020204020204" pitchFamily="18" charset="-122"/>
                </a:rPr>
                <a:t> </a:t>
              </a: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VISION</a:t>
              </a:r>
            </a:p>
          </p:txBody>
        </p:sp>
      </p:grpSp>
      <p:grpSp>
        <p:nvGrpSpPr>
          <p:cNvPr id="3" name="组合 2"/>
          <p:cNvGrpSpPr/>
          <p:nvPr/>
        </p:nvGrpSpPr>
        <p:grpSpPr>
          <a:xfrm>
            <a:off x="798513" y="1504950"/>
            <a:ext cx="10626725" cy="4503738"/>
            <a:chOff x="798513" y="1504950"/>
            <a:chExt cx="10626725" cy="4503738"/>
          </a:xfrm>
        </p:grpSpPr>
        <p:pic>
          <p:nvPicPr>
            <p:cNvPr id="14" name="图片 13"/>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999039" y="2817813"/>
              <a:ext cx="6192837" cy="2957512"/>
            </a:xfrm>
            <a:custGeom>
              <a:avLst/>
              <a:gdLst>
                <a:gd name="connsiteX0" fmla="*/ 0 w 6192837"/>
                <a:gd name="connsiteY0" fmla="*/ 0 h 2957512"/>
                <a:gd name="connsiteX1" fmla="*/ 6192837 w 6192837"/>
                <a:gd name="connsiteY1" fmla="*/ 0 h 2957512"/>
                <a:gd name="connsiteX2" fmla="*/ 6192837 w 6192837"/>
                <a:gd name="connsiteY2" fmla="*/ 2957512 h 2957512"/>
                <a:gd name="connsiteX3" fmla="*/ 0 w 6192837"/>
                <a:gd name="connsiteY3" fmla="*/ 2957512 h 2957512"/>
              </a:gdLst>
              <a:ahLst/>
              <a:cxnLst>
                <a:cxn ang="0">
                  <a:pos x="connsiteX0" y="connsiteY0"/>
                </a:cxn>
                <a:cxn ang="0">
                  <a:pos x="connsiteX1" y="connsiteY1"/>
                </a:cxn>
                <a:cxn ang="0">
                  <a:pos x="connsiteX2" y="connsiteY2"/>
                </a:cxn>
                <a:cxn ang="0">
                  <a:pos x="connsiteX3" y="connsiteY3"/>
                </a:cxn>
              </a:cxnLst>
              <a:rect l="l" t="t" r="r" b="b"/>
              <a:pathLst>
                <a:path w="6192837" h="2957512">
                  <a:moveTo>
                    <a:pt x="0" y="0"/>
                  </a:moveTo>
                  <a:lnTo>
                    <a:pt x="6192837" y="0"/>
                  </a:lnTo>
                  <a:lnTo>
                    <a:pt x="6192837" y="2957512"/>
                  </a:lnTo>
                  <a:lnTo>
                    <a:pt x="0" y="2957512"/>
                  </a:lnTo>
                  <a:close/>
                </a:path>
              </a:pathLst>
            </a:custGeom>
          </p:spPr>
        </p:pic>
        <p:sp>
          <p:nvSpPr>
            <p:cNvPr id="7" name="矩形 41"/>
            <p:cNvSpPr>
              <a:spLocks noChangeArrowheads="1"/>
            </p:cNvSpPr>
            <p:nvPr/>
          </p:nvSpPr>
          <p:spPr bwMode="auto">
            <a:xfrm>
              <a:off x="864731" y="2817813"/>
              <a:ext cx="4134307" cy="2957512"/>
            </a:xfrm>
            <a:prstGeom prst="rect">
              <a:avLst/>
            </a:prstGeom>
            <a:solidFill>
              <a:srgbClr val="1941B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600">
                <a:solidFill>
                  <a:srgbClr val="FFFFFF"/>
                </a:solidFill>
                <a:latin typeface="+mn-ea"/>
                <a:ea typeface="+mn-ea"/>
              </a:endParaRPr>
            </a:p>
          </p:txBody>
        </p:sp>
        <p:sp>
          <p:nvSpPr>
            <p:cNvPr id="9" name="文本框 46"/>
            <p:cNvSpPr txBox="1">
              <a:spLocks noChangeArrowheads="1"/>
            </p:cNvSpPr>
            <p:nvPr/>
          </p:nvSpPr>
          <p:spPr bwMode="auto">
            <a:xfrm>
              <a:off x="930895" y="2817813"/>
              <a:ext cx="345220" cy="1862048"/>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1500" dirty="0">
                  <a:solidFill>
                    <a:srgbClr val="FFFFFF"/>
                  </a:solidFill>
                  <a:latin typeface="+mn-ea"/>
                  <a:ea typeface="+mn-ea"/>
                </a:rPr>
                <a:t>“</a:t>
              </a:r>
            </a:p>
          </p:txBody>
        </p:sp>
        <p:sp>
          <p:nvSpPr>
            <p:cNvPr id="10" name="文本框 48"/>
            <p:cNvSpPr txBox="1">
              <a:spLocks noChangeArrowheads="1"/>
            </p:cNvSpPr>
            <p:nvPr/>
          </p:nvSpPr>
          <p:spPr bwMode="auto">
            <a:xfrm>
              <a:off x="1611482" y="3748837"/>
              <a:ext cx="3154195" cy="1675330"/>
            </a:xfrm>
            <a:prstGeom prst="rect">
              <a:avLst/>
            </a:prstGeom>
            <a:solidFill>
              <a:srgbClr val="1941B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1400" dirty="0">
                  <a:solidFill>
                    <a:schemeClr val="bg1"/>
                  </a:solidFill>
                  <a:latin typeface="+mn-ea"/>
                  <a:ea typeface="+mn-ea"/>
                </a:rPr>
                <a:t>请替换文字内容，添加相关标题，修改文字内容，也可以直接复制你的内容到此。请替换文字内容，添加相关标题，修改文字内容，也可以直接复制你的内容到此</a:t>
              </a:r>
              <a:r>
                <a:rPr lang="zh-CN" altLang="en-US" sz="1400" dirty="0" smtClean="0">
                  <a:solidFill>
                    <a:schemeClr val="bg1"/>
                  </a:solidFill>
                  <a:latin typeface="+mn-ea"/>
                  <a:ea typeface="+mn-ea"/>
                </a:rPr>
                <a:t>。</a:t>
              </a:r>
              <a:endParaRPr lang="zh-CN" altLang="en-US" sz="1400" dirty="0">
                <a:solidFill>
                  <a:schemeClr val="bg1"/>
                </a:solidFill>
                <a:latin typeface="+mn-ea"/>
                <a:ea typeface="+mn-ea"/>
              </a:endParaRPr>
            </a:p>
          </p:txBody>
        </p:sp>
        <p:sp>
          <p:nvSpPr>
            <p:cNvPr id="11" name="矩形 49"/>
            <p:cNvSpPr>
              <a:spLocks noChangeArrowheads="1"/>
            </p:cNvSpPr>
            <p:nvPr/>
          </p:nvSpPr>
          <p:spPr bwMode="auto">
            <a:xfrm>
              <a:off x="10958513" y="5541963"/>
              <a:ext cx="466725" cy="466725"/>
            </a:xfrm>
            <a:prstGeom prst="rect">
              <a:avLst/>
            </a:prstGeom>
            <a:solidFill>
              <a:srgbClr val="1941B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600">
                <a:solidFill>
                  <a:srgbClr val="FFFFFF"/>
                </a:solidFill>
                <a:latin typeface="+mn-ea"/>
                <a:ea typeface="+mn-ea"/>
              </a:endParaRPr>
            </a:p>
          </p:txBody>
        </p:sp>
        <p:sp>
          <p:nvSpPr>
            <p:cNvPr id="12" name="文本框 50"/>
            <p:cNvSpPr txBox="1">
              <a:spLocks noChangeArrowheads="1"/>
            </p:cNvSpPr>
            <p:nvPr/>
          </p:nvSpPr>
          <p:spPr bwMode="auto">
            <a:xfrm>
              <a:off x="798513" y="1504950"/>
              <a:ext cx="10431463"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600" dirty="0">
                  <a:solidFill>
                    <a:schemeClr val="bg2">
                      <a:lumMod val="25000"/>
                    </a:schemeClr>
                  </a:solidFill>
                  <a:latin typeface="+mn-ea"/>
                  <a:ea typeface="+mn-ea"/>
                </a:rPr>
                <a:t>请替换文字内容，添加相关标题，修改文字内容，也可以直接复制你的内容到此。请替换文字内容，添加相关标题，修改文字内容，也可以直接复制你的内容到此</a:t>
              </a:r>
              <a:r>
                <a:rPr lang="zh-CN" altLang="en-US" sz="1600" dirty="0" smtClean="0">
                  <a:solidFill>
                    <a:schemeClr val="bg2">
                      <a:lumMod val="25000"/>
                    </a:schemeClr>
                  </a:solidFill>
                  <a:latin typeface="+mn-ea"/>
                  <a:ea typeface="+mn-ea"/>
                </a:rPr>
                <a:t>。</a:t>
              </a:r>
              <a:r>
                <a:rPr lang="zh-CN" altLang="en-US" sz="1600" dirty="0">
                  <a:solidFill>
                    <a:schemeClr val="bg2">
                      <a:lumMod val="25000"/>
                    </a:schemeClr>
                  </a:solidFill>
                  <a:latin typeface="+mn-ea"/>
                  <a:ea typeface="+mn-ea"/>
                </a:rPr>
                <a:t>请替换文字内容，添加相关标题，修改文字内容，也可以直接复制你的内容到此。请替换文字内容，添加相关标题，修改文字内容，也可以直接复制你的内容到此。</a:t>
              </a:r>
            </a:p>
            <a:p>
              <a:pPr>
                <a:lnSpc>
                  <a:spcPct val="100000"/>
                </a:lnSpc>
                <a:spcBef>
                  <a:spcPct val="0"/>
                </a:spcBef>
                <a:buNone/>
              </a:pPr>
              <a:endParaRPr lang="zh-CN" altLang="en-US" sz="1600" dirty="0">
                <a:solidFill>
                  <a:schemeClr val="bg2">
                    <a:lumMod val="25000"/>
                  </a:schemeClr>
                </a:solidFill>
                <a:latin typeface="+mn-ea"/>
                <a:ea typeface="+mn-ea"/>
              </a:endParaRPr>
            </a:p>
          </p:txBody>
        </p:sp>
      </p:grpSp>
      <p:sp>
        <p:nvSpPr>
          <p:cNvPr id="4" name="矩形 3"/>
          <p:cNvSpPr/>
          <p:nvPr/>
        </p:nvSpPr>
        <p:spPr>
          <a:xfrm>
            <a:off x="1635106" y="3361551"/>
            <a:ext cx="1800493" cy="368499"/>
          </a:xfrm>
          <a:prstGeom prst="rect">
            <a:avLst/>
          </a:prstGeom>
        </p:spPr>
        <p:txBody>
          <a:bodyPr wrap="none">
            <a:spAutoFit/>
          </a:bodyPr>
          <a:lstStyle/>
          <a:p>
            <a:pPr>
              <a:lnSpc>
                <a:spcPts val="2300"/>
              </a:lnSpc>
            </a:pPr>
            <a:r>
              <a:rPr lang="en-US" altLang="zh-CN" dirty="0" err="1">
                <a:solidFill>
                  <a:schemeClr val="bg1"/>
                </a:solidFill>
                <a:latin typeface="微软雅黑" panose="020B0503020204020204" pitchFamily="18" charset="-122"/>
                <a:ea typeface="微软雅黑" panose="020B0503020204020204" pitchFamily="18" charset="-122"/>
                <a:cs typeface="微软雅黑" panose="020B0503020204020204" pitchFamily="18" charset="-122"/>
              </a:rPr>
              <a:t>共享经济领创者</a:t>
            </a:r>
            <a:endParaRPr lang="en-US" altLang="zh-CN" dirty="0">
              <a:solidFill>
                <a:schemeClr val="bg1"/>
              </a:solidFill>
              <a:latin typeface="微软雅黑" panose="020B0503020204020204" pitchFamily="18" charset="-122"/>
              <a:ea typeface="微软雅黑" panose="020B0503020204020204" pitchFamily="18" charset="-122"/>
              <a:cs typeface="微软雅黑" panose="020B0503020204020204" pitchFamily="18" charset="-122"/>
            </a:endParaRPr>
          </a:p>
        </p:txBody>
      </p:sp>
    </p:spTree>
    <p:extLst>
      <p:ext uri="{BB962C8B-B14F-4D97-AF65-F5344CB8AC3E}">
        <p14:creationId xmlns:p14="http://schemas.microsoft.com/office/powerpoint/2010/main" val="2792900743"/>
      </p:ext>
    </p:extLst>
  </p:cSld>
  <p:clrMapOvr>
    <a:masterClrMapping/>
  </p:clrMapOvr>
  <mc:AlternateContent xmlns:mc="http://schemas.openxmlformats.org/markup-compatibility/2006" xmlns:p14="http://schemas.microsoft.com/office/powerpoint/2010/main">
    <mc:Choice Requires="p14">
      <p:transition spd="slow" p14:dur="85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3973" y="524986"/>
            <a:ext cx="3109827" cy="761082"/>
            <a:chOff x="766853" y="1411251"/>
            <a:chExt cx="3109827" cy="761082"/>
          </a:xfrm>
        </p:grpSpPr>
        <p:sp>
          <p:nvSpPr>
            <p:cNvPr id="5" name="TextBox 1"/>
            <p:cNvSpPr txBox="1"/>
            <p:nvPr/>
          </p:nvSpPr>
          <p:spPr>
            <a:xfrm>
              <a:off x="766853" y="1411251"/>
              <a:ext cx="2208938" cy="502061"/>
            </a:xfrm>
            <a:prstGeom prst="rect">
              <a:avLst/>
            </a:prstGeom>
            <a:noFill/>
          </p:spPr>
          <p:txBody>
            <a:bodyPr wrap="none" lIns="0" tIns="0" rIns="0" rtlCol="0">
              <a:spAutoFit/>
            </a:bodyPr>
            <a:lstStyle/>
            <a:p>
              <a:pPr>
                <a:lnSpc>
                  <a:spcPts val="3810"/>
                </a:lnSpc>
              </a:pP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1.5</a:t>
              </a:r>
              <a:r>
                <a:rPr lang="en-US" altLang="zh-CN" sz="2963" dirty="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公司简介</a:t>
              </a:r>
            </a:p>
          </p:txBody>
        </p:sp>
        <p:sp>
          <p:nvSpPr>
            <p:cNvPr id="6" name="TextBox 1"/>
            <p:cNvSpPr txBox="1"/>
            <p:nvPr/>
          </p:nvSpPr>
          <p:spPr>
            <a:xfrm>
              <a:off x="766854" y="1841345"/>
              <a:ext cx="3109826" cy="330988"/>
            </a:xfrm>
            <a:prstGeom prst="rect">
              <a:avLst/>
            </a:prstGeom>
            <a:noFill/>
          </p:spPr>
          <p:txBody>
            <a:bodyPr wrap="none" lIns="0" tIns="0" rIns="0" rtlCol="0">
              <a:spAutoFit/>
            </a:bodyPr>
            <a:lstStyle/>
            <a:p>
              <a:pPr>
                <a:lnSpc>
                  <a:spcPts val="2434"/>
                </a:lnSpc>
              </a:pP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COMPANY</a:t>
              </a:r>
              <a:r>
                <a:rPr lang="en-US" altLang="zh-CN" sz="1905" dirty="0">
                  <a:latin typeface="Century Gothic" panose="020B0502020202020204" pitchFamily="34" charset="0"/>
                  <a:ea typeface="微软雅黑" panose="020B0503020204020204" pitchFamily="18" charset="-122"/>
                  <a:cs typeface="微软雅黑" panose="020B0503020204020204" pitchFamily="18" charset="-122"/>
                </a:rPr>
                <a:t> </a:t>
              </a: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INTRODUCTION</a:t>
              </a:r>
            </a:p>
          </p:txBody>
        </p:sp>
      </p:grpSp>
      <p:pic>
        <p:nvPicPr>
          <p:cNvPr id="25" name="图片 2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708047" y="2696603"/>
            <a:ext cx="2483953" cy="2961247"/>
          </a:xfrm>
          <a:prstGeom prst="rect">
            <a:avLst/>
          </a:prstGeom>
        </p:spPr>
      </p:pic>
      <p:pic>
        <p:nvPicPr>
          <p:cNvPr id="26" name="图片 2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264439" y="2696603"/>
            <a:ext cx="4443607" cy="2961247"/>
          </a:xfrm>
          <a:prstGeom prst="rect">
            <a:avLst/>
          </a:prstGeom>
        </p:spPr>
      </p:pic>
      <p:pic>
        <p:nvPicPr>
          <p:cNvPr id="27" name="图片 2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0" y="2696603"/>
            <a:ext cx="5264439" cy="2961247"/>
          </a:xfrm>
          <a:prstGeom prst="rect">
            <a:avLst/>
          </a:prstGeom>
        </p:spPr>
      </p:pic>
      <p:grpSp>
        <p:nvGrpSpPr>
          <p:cNvPr id="28" name="组合 27"/>
          <p:cNvGrpSpPr/>
          <p:nvPr/>
        </p:nvGrpSpPr>
        <p:grpSpPr>
          <a:xfrm>
            <a:off x="2845326" y="2696603"/>
            <a:ext cx="4435971" cy="2961247"/>
            <a:chOff x="-5343600" y="-1067468"/>
            <a:chExt cx="5343600" cy="3567138"/>
          </a:xfrm>
        </p:grpSpPr>
        <p:pic>
          <p:nvPicPr>
            <p:cNvPr id="29" name="图片 28"/>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343600" y="-1067467"/>
              <a:ext cx="5343600" cy="3567137"/>
            </a:xfrm>
            <a:prstGeom prst="rect">
              <a:avLst/>
            </a:prstGeom>
          </p:spPr>
        </p:pic>
        <p:sp>
          <p:nvSpPr>
            <p:cNvPr id="30" name="矩形 29"/>
            <p:cNvSpPr/>
            <p:nvPr/>
          </p:nvSpPr>
          <p:spPr>
            <a:xfrm>
              <a:off x="-5343600" y="-1067468"/>
              <a:ext cx="5343600" cy="3567137"/>
            </a:xfrm>
            <a:prstGeom prst="rect">
              <a:avLst/>
            </a:prstGeom>
            <a:solidFill>
              <a:srgbClr val="163A9E">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2974721" y="3078237"/>
            <a:ext cx="5638800" cy="1881404"/>
            <a:chOff x="1097526" y="3066095"/>
            <a:chExt cx="5638800" cy="1881404"/>
          </a:xfrm>
        </p:grpSpPr>
        <p:grpSp>
          <p:nvGrpSpPr>
            <p:cNvPr id="32" name="组合 31"/>
            <p:cNvGrpSpPr/>
            <p:nvPr/>
          </p:nvGrpSpPr>
          <p:grpSpPr>
            <a:xfrm>
              <a:off x="1097526" y="3066095"/>
              <a:ext cx="5638800" cy="1881404"/>
              <a:chOff x="6096000" y="5319467"/>
              <a:chExt cx="5638800" cy="1881404"/>
            </a:xfrm>
          </p:grpSpPr>
          <p:sp>
            <p:nvSpPr>
              <p:cNvPr id="34" name="文本框 33"/>
              <p:cNvSpPr txBox="1"/>
              <p:nvPr/>
            </p:nvSpPr>
            <p:spPr>
              <a:xfrm>
                <a:off x="6096000" y="5319467"/>
                <a:ext cx="5638800" cy="523220"/>
              </a:xfrm>
              <a:prstGeom prst="rect">
                <a:avLst/>
              </a:prstGeom>
              <a:noFill/>
            </p:spPr>
            <p:txBody>
              <a:bodyPr wrap="square" rtlCol="0">
                <a:spAutoFit/>
              </a:bodyPr>
              <a:lstStyle/>
              <a:p>
                <a:r>
                  <a:rPr lang="zh-CN" altLang="en-US" sz="2800" dirty="0">
                    <a:solidFill>
                      <a:schemeClr val="bg1"/>
                    </a:solidFill>
                    <a:latin typeface="Century Gothic" panose="020B0502020202020204" pitchFamily="34" charset="0"/>
                  </a:rPr>
                  <a:t>小米介绍</a:t>
                </a:r>
              </a:p>
            </p:txBody>
          </p:sp>
          <p:sp>
            <p:nvSpPr>
              <p:cNvPr id="35" name="矩形 34"/>
              <p:cNvSpPr/>
              <p:nvPr/>
            </p:nvSpPr>
            <p:spPr>
              <a:xfrm>
                <a:off x="6096000" y="6369874"/>
                <a:ext cx="4035679" cy="830997"/>
              </a:xfrm>
              <a:prstGeom prst="rect">
                <a:avLst/>
              </a:prstGeom>
            </p:spPr>
            <p:txBody>
              <a:bodyPr wrap="square">
                <a:spAutoFit/>
              </a:bodyPr>
              <a:lstStyle/>
              <a:p>
                <a:r>
                  <a:rPr lang="en-US" altLang="zh-CN" sz="1600" noProof="1" smtClean="0">
                    <a:solidFill>
                      <a:schemeClr val="bg1"/>
                    </a:solidFill>
                  </a:rPr>
                  <a:t>sit </a:t>
                </a:r>
                <a:r>
                  <a:rPr lang="en-US" altLang="zh-CN" sz="1600" noProof="1">
                    <a:solidFill>
                      <a:schemeClr val="bg1"/>
                    </a:solidFill>
                  </a:rPr>
                  <a:t>er elit lamet, consectetaur cillium adipisicing pecu, sed do eiusmod tempor incididunt ut labore et dolore</a:t>
                </a:r>
              </a:p>
            </p:txBody>
          </p:sp>
        </p:grpSp>
        <p:cxnSp>
          <p:nvCxnSpPr>
            <p:cNvPr id="33" name="直接连接符 32"/>
            <p:cNvCxnSpPr/>
            <p:nvPr/>
          </p:nvCxnSpPr>
          <p:spPr>
            <a:xfrm>
              <a:off x="1189235" y="3815779"/>
              <a:ext cx="241298" cy="0"/>
            </a:xfrm>
            <a:prstGeom prst="line">
              <a:avLst/>
            </a:prstGeom>
            <a:ln w="19050">
              <a:solidFill>
                <a:schemeClr val="bg1">
                  <a:alpha val="6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58162865"/>
      </p:ext>
    </p:extLst>
  </p:cSld>
  <p:clrMapOvr>
    <a:masterClrMapping/>
  </p:clrMapOvr>
  <mc:AlternateContent xmlns:mc="http://schemas.openxmlformats.org/markup-compatibility/2006" xmlns:p14="http://schemas.microsoft.com/office/powerpoint/2010/main">
    <mc:Choice Requires="p14">
      <p:transition spd="slow" p14:dur="85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120877" y="0"/>
            <a:ext cx="3805084" cy="5781368"/>
          </a:xfrm>
          <a:custGeom>
            <a:avLst/>
            <a:gdLst>
              <a:gd name="connsiteX0" fmla="*/ 0 w 3805084"/>
              <a:gd name="connsiteY0" fmla="*/ 0 h 5781368"/>
              <a:gd name="connsiteX1" fmla="*/ 3805084 w 3805084"/>
              <a:gd name="connsiteY1" fmla="*/ 0 h 5781368"/>
              <a:gd name="connsiteX2" fmla="*/ 3805084 w 3805084"/>
              <a:gd name="connsiteY2" fmla="*/ 5781368 h 5781368"/>
              <a:gd name="connsiteX3" fmla="*/ 0 w 3805084"/>
              <a:gd name="connsiteY3" fmla="*/ 5781368 h 5781368"/>
            </a:gdLst>
            <a:ahLst/>
            <a:cxnLst>
              <a:cxn ang="0">
                <a:pos x="connsiteX0" y="connsiteY0"/>
              </a:cxn>
              <a:cxn ang="0">
                <a:pos x="connsiteX1" y="connsiteY1"/>
              </a:cxn>
              <a:cxn ang="0">
                <a:pos x="connsiteX2" y="connsiteY2"/>
              </a:cxn>
              <a:cxn ang="0">
                <a:pos x="connsiteX3" y="connsiteY3"/>
              </a:cxn>
            </a:cxnLst>
            <a:rect l="l" t="t" r="r" b="b"/>
            <a:pathLst>
              <a:path w="3805084" h="5781368">
                <a:moveTo>
                  <a:pt x="0" y="0"/>
                </a:moveTo>
                <a:lnTo>
                  <a:pt x="3805084" y="0"/>
                </a:lnTo>
                <a:lnTo>
                  <a:pt x="3805084" y="5781368"/>
                </a:lnTo>
                <a:lnTo>
                  <a:pt x="0" y="5781368"/>
                </a:lnTo>
                <a:close/>
              </a:path>
            </a:pathLst>
          </a:custGeom>
        </p:spPr>
      </p:pic>
      <p:sp>
        <p:nvSpPr>
          <p:cNvPr id="11" name="矩形 10"/>
          <p:cNvSpPr/>
          <p:nvPr/>
        </p:nvSpPr>
        <p:spPr>
          <a:xfrm>
            <a:off x="3716593" y="4976376"/>
            <a:ext cx="1887794" cy="1881624"/>
          </a:xfrm>
          <a:prstGeom prst="rect">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135329" y="5184673"/>
            <a:ext cx="6056671" cy="442451"/>
          </a:xfrm>
          <a:prstGeom prst="rect">
            <a:avLst/>
          </a:prstGeom>
          <a:solidFill>
            <a:srgbClr val="1941B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6135329" y="1687298"/>
            <a:ext cx="5571259" cy="1673448"/>
            <a:chOff x="563338" y="2442732"/>
            <a:chExt cx="5571259" cy="1673448"/>
          </a:xfrm>
        </p:grpSpPr>
        <p:sp>
          <p:nvSpPr>
            <p:cNvPr id="19" name="Textfeld 29"/>
            <p:cNvSpPr txBox="1"/>
            <p:nvPr/>
          </p:nvSpPr>
          <p:spPr>
            <a:xfrm>
              <a:off x="563338" y="2492659"/>
              <a:ext cx="1665346" cy="1623521"/>
            </a:xfrm>
            <a:prstGeom prst="rect">
              <a:avLst/>
            </a:prstGeom>
            <a:noFill/>
          </p:spPr>
          <p:txBody>
            <a:bodyPr wrap="square" rtlCol="0">
              <a:spAutoFit/>
            </a:bodyPr>
            <a:lstStyle/>
            <a:p>
              <a:pPr defTabSz="228600"/>
              <a:r>
                <a:rPr lang="de-DE" sz="9950" b="1" dirty="0" smtClean="0">
                  <a:solidFill>
                    <a:srgbClr val="F9F9F9">
                      <a:lumMod val="25000"/>
                    </a:srgbClr>
                  </a:solidFill>
                  <a:latin typeface="Century Gothic" panose="020B0502020202020204" pitchFamily="34" charset="0"/>
                  <a:cs typeface="+mn-ea"/>
                  <a:sym typeface="+mn-lt"/>
                </a:rPr>
                <a:t>02</a:t>
              </a:r>
              <a:endParaRPr lang="de-DE" sz="9950" b="1" dirty="0">
                <a:solidFill>
                  <a:srgbClr val="F9F9F9">
                    <a:lumMod val="25000"/>
                  </a:srgbClr>
                </a:solidFill>
                <a:latin typeface="Century Gothic" panose="020B0502020202020204" pitchFamily="34" charset="0"/>
                <a:cs typeface="+mn-ea"/>
                <a:sym typeface="+mn-lt"/>
              </a:endParaRPr>
            </a:p>
          </p:txBody>
        </p:sp>
        <p:sp>
          <p:nvSpPr>
            <p:cNvPr id="20" name="Textfeld 29"/>
            <p:cNvSpPr txBox="1"/>
            <p:nvPr/>
          </p:nvSpPr>
          <p:spPr>
            <a:xfrm>
              <a:off x="2220638" y="2442732"/>
              <a:ext cx="3913959" cy="1446550"/>
            </a:xfrm>
            <a:prstGeom prst="rect">
              <a:avLst/>
            </a:prstGeom>
            <a:noFill/>
          </p:spPr>
          <p:txBody>
            <a:bodyPr wrap="square" rtlCol="0">
              <a:spAutoFit/>
            </a:bodyPr>
            <a:lstStyle/>
            <a:p>
              <a:pPr defTabSz="228600"/>
              <a:endParaRPr lang="de-DE" sz="4400" b="1" dirty="0">
                <a:solidFill>
                  <a:srgbClr val="F9F9F9">
                    <a:lumMod val="25000"/>
                  </a:srgbClr>
                </a:solidFill>
                <a:latin typeface="微软雅黑" panose="020B0503020204020204" pitchFamily="34" charset="-122"/>
                <a:ea typeface="微软雅黑" panose="020B0503020204020204" pitchFamily="34" charset="-122"/>
                <a:cs typeface="+mn-ea"/>
                <a:sym typeface="+mn-lt"/>
              </a:endParaRPr>
            </a:p>
            <a:p>
              <a:pPr defTabSz="228600"/>
              <a:r>
                <a:rPr lang="zh-CN" altLang="en-US" sz="4400" b="1" dirty="0" smtClean="0">
                  <a:solidFill>
                    <a:srgbClr val="F9F9F9">
                      <a:lumMod val="25000"/>
                    </a:srgbClr>
                  </a:solidFill>
                  <a:latin typeface="微软雅黑" panose="020B0503020204020204" pitchFamily="34" charset="-122"/>
                  <a:ea typeface="微软雅黑" panose="020B0503020204020204" pitchFamily="34" charset="-122"/>
                  <a:cs typeface="+mn-ea"/>
                  <a:sym typeface="+mn-lt"/>
                </a:rPr>
                <a:t>市场透视</a:t>
              </a:r>
              <a:endParaRPr lang="de-DE" sz="4400" b="1" dirty="0">
                <a:solidFill>
                  <a:srgbClr val="F9F9F9">
                    <a:lumMod val="25000"/>
                  </a:srgbClr>
                </a:solidFill>
                <a:latin typeface="微软雅黑" panose="020B0503020204020204" pitchFamily="34" charset="-122"/>
                <a:ea typeface="微软雅黑" panose="020B0503020204020204" pitchFamily="34" charset="-122"/>
                <a:cs typeface="+mn-ea"/>
                <a:sym typeface="+mn-lt"/>
              </a:endParaRPr>
            </a:p>
          </p:txBody>
        </p:sp>
      </p:grpSp>
      <p:sp>
        <p:nvSpPr>
          <p:cNvPr id="10" name="Textfeld 78"/>
          <p:cNvSpPr txBox="1"/>
          <p:nvPr/>
        </p:nvSpPr>
        <p:spPr>
          <a:xfrm>
            <a:off x="6135329" y="3476513"/>
            <a:ext cx="1690621" cy="2031325"/>
          </a:xfrm>
          <a:prstGeom prst="rect">
            <a:avLst/>
          </a:prstGeom>
          <a:noFill/>
        </p:spPr>
        <p:txBody>
          <a:bodyPr wrap="square" rtlCol="0">
            <a:spAutoFit/>
          </a:bodyPr>
          <a:lstStyle/>
          <a:p>
            <a:pPr defTabSz="228600">
              <a:lnSpc>
                <a:spcPct val="150000"/>
              </a:lnSpc>
            </a:pPr>
            <a:r>
              <a:rPr lang="en-US" altLang="zh-CN" sz="1400" dirty="0">
                <a:solidFill>
                  <a:schemeClr val="bg2">
                    <a:lumMod val="50000"/>
                  </a:schemeClr>
                </a:solidFill>
                <a:cs typeface="+mn-ea"/>
                <a:sym typeface="+mn-lt"/>
              </a:rPr>
              <a:t>2.1 </a:t>
            </a:r>
            <a:r>
              <a:rPr lang="zh-CN" altLang="en-US" sz="1400" dirty="0">
                <a:solidFill>
                  <a:schemeClr val="bg2">
                    <a:lumMod val="50000"/>
                  </a:schemeClr>
                </a:solidFill>
                <a:cs typeface="+mn-ea"/>
                <a:sym typeface="+mn-lt"/>
              </a:rPr>
              <a:t>市场潜力</a:t>
            </a:r>
          </a:p>
          <a:p>
            <a:pPr defTabSz="228600">
              <a:lnSpc>
                <a:spcPct val="150000"/>
              </a:lnSpc>
            </a:pPr>
            <a:r>
              <a:rPr lang="en-US" altLang="zh-CN" sz="1400" dirty="0">
                <a:solidFill>
                  <a:schemeClr val="bg2">
                    <a:lumMod val="50000"/>
                  </a:schemeClr>
                </a:solidFill>
                <a:cs typeface="+mn-ea"/>
                <a:sym typeface="+mn-lt"/>
              </a:rPr>
              <a:t>2.2 </a:t>
            </a:r>
            <a:r>
              <a:rPr lang="zh-CN" altLang="en-US" sz="1400" dirty="0">
                <a:solidFill>
                  <a:schemeClr val="bg2">
                    <a:lumMod val="50000"/>
                  </a:schemeClr>
                </a:solidFill>
                <a:cs typeface="+mn-ea"/>
                <a:sym typeface="+mn-lt"/>
              </a:rPr>
              <a:t>市场透析</a:t>
            </a:r>
          </a:p>
          <a:p>
            <a:pPr defTabSz="228600">
              <a:lnSpc>
                <a:spcPct val="150000"/>
              </a:lnSpc>
            </a:pPr>
            <a:r>
              <a:rPr lang="en-US" altLang="zh-CN" sz="1400" dirty="0">
                <a:solidFill>
                  <a:schemeClr val="bg2">
                    <a:lumMod val="50000"/>
                  </a:schemeClr>
                </a:solidFill>
                <a:cs typeface="+mn-ea"/>
                <a:sym typeface="+mn-lt"/>
              </a:rPr>
              <a:t>2.3 </a:t>
            </a:r>
            <a:r>
              <a:rPr lang="zh-CN" altLang="en-US" sz="1400" dirty="0">
                <a:solidFill>
                  <a:schemeClr val="bg2">
                    <a:lumMod val="50000"/>
                  </a:schemeClr>
                </a:solidFill>
                <a:cs typeface="+mn-ea"/>
                <a:sym typeface="+mn-lt"/>
              </a:rPr>
              <a:t>行业痛点</a:t>
            </a:r>
          </a:p>
          <a:p>
            <a:pPr defTabSz="228600">
              <a:lnSpc>
                <a:spcPct val="150000"/>
              </a:lnSpc>
            </a:pPr>
            <a:endParaRPr lang="zh-CN" altLang="en-US" sz="1400" dirty="0">
              <a:solidFill>
                <a:schemeClr val="bg2">
                  <a:lumMod val="50000"/>
                </a:schemeClr>
              </a:solidFill>
              <a:cs typeface="+mn-ea"/>
              <a:sym typeface="+mn-lt"/>
            </a:endParaRPr>
          </a:p>
          <a:p>
            <a:pPr defTabSz="228600">
              <a:lnSpc>
                <a:spcPct val="150000"/>
              </a:lnSpc>
            </a:pPr>
            <a:endParaRPr lang="en-US" altLang="zh-CN" sz="1400" dirty="0" smtClean="0">
              <a:solidFill>
                <a:schemeClr val="bg2">
                  <a:lumMod val="50000"/>
                </a:schemeClr>
              </a:solidFill>
              <a:cs typeface="+mn-ea"/>
              <a:sym typeface="+mn-lt"/>
            </a:endParaRPr>
          </a:p>
          <a:p>
            <a:pPr defTabSz="228600">
              <a:lnSpc>
                <a:spcPct val="150000"/>
              </a:lnSpc>
            </a:pPr>
            <a:endParaRPr lang="zh-CN" altLang="en-US" sz="1400" dirty="0">
              <a:solidFill>
                <a:schemeClr val="bg2">
                  <a:lumMod val="50000"/>
                </a:schemeClr>
              </a:solidFill>
              <a:cs typeface="+mn-ea"/>
              <a:sym typeface="+mn-lt"/>
            </a:endParaRPr>
          </a:p>
        </p:txBody>
      </p:sp>
      <p:sp>
        <p:nvSpPr>
          <p:cNvPr id="13" name="Textfeld 78"/>
          <p:cNvSpPr txBox="1"/>
          <p:nvPr/>
        </p:nvSpPr>
        <p:spPr>
          <a:xfrm>
            <a:off x="7608529" y="3476513"/>
            <a:ext cx="1690621" cy="1708160"/>
          </a:xfrm>
          <a:prstGeom prst="rect">
            <a:avLst/>
          </a:prstGeom>
          <a:noFill/>
        </p:spPr>
        <p:txBody>
          <a:bodyPr wrap="square" rtlCol="0">
            <a:spAutoFit/>
          </a:bodyPr>
          <a:lstStyle/>
          <a:p>
            <a:pPr defTabSz="228600">
              <a:lnSpc>
                <a:spcPct val="150000"/>
              </a:lnSpc>
            </a:pPr>
            <a:r>
              <a:rPr lang="en-US" altLang="zh-CN" sz="1400" dirty="0">
                <a:solidFill>
                  <a:schemeClr val="bg2">
                    <a:lumMod val="50000"/>
                  </a:schemeClr>
                </a:solidFill>
                <a:cs typeface="+mn-ea"/>
                <a:sym typeface="+mn-lt"/>
              </a:rPr>
              <a:t>2.4 </a:t>
            </a:r>
            <a:r>
              <a:rPr lang="zh-CN" altLang="en-US" sz="1400" dirty="0">
                <a:solidFill>
                  <a:schemeClr val="bg2">
                    <a:lumMod val="50000"/>
                  </a:schemeClr>
                </a:solidFill>
                <a:cs typeface="+mn-ea"/>
                <a:sym typeface="+mn-lt"/>
              </a:rPr>
              <a:t>解决方案</a:t>
            </a:r>
          </a:p>
          <a:p>
            <a:pPr defTabSz="228600">
              <a:lnSpc>
                <a:spcPct val="150000"/>
              </a:lnSpc>
            </a:pPr>
            <a:r>
              <a:rPr lang="en-US" altLang="zh-CN" sz="1400" dirty="0">
                <a:solidFill>
                  <a:schemeClr val="bg2">
                    <a:lumMod val="50000"/>
                  </a:schemeClr>
                </a:solidFill>
                <a:cs typeface="+mn-ea"/>
                <a:sym typeface="+mn-lt"/>
              </a:rPr>
              <a:t>2.5 </a:t>
            </a:r>
            <a:r>
              <a:rPr lang="zh-CN" altLang="en-US" sz="1400" dirty="0">
                <a:solidFill>
                  <a:schemeClr val="bg2">
                    <a:lumMod val="50000"/>
                  </a:schemeClr>
                </a:solidFill>
                <a:cs typeface="+mn-ea"/>
                <a:sym typeface="+mn-lt"/>
              </a:rPr>
              <a:t>竞争分析</a:t>
            </a:r>
          </a:p>
          <a:p>
            <a:pPr defTabSz="228600">
              <a:lnSpc>
                <a:spcPct val="150000"/>
              </a:lnSpc>
            </a:pPr>
            <a:endParaRPr lang="zh-CN" altLang="en-US" sz="1400" dirty="0">
              <a:solidFill>
                <a:schemeClr val="bg2">
                  <a:lumMod val="50000"/>
                </a:schemeClr>
              </a:solidFill>
              <a:cs typeface="+mn-ea"/>
              <a:sym typeface="+mn-lt"/>
            </a:endParaRPr>
          </a:p>
          <a:p>
            <a:pPr defTabSz="228600">
              <a:lnSpc>
                <a:spcPct val="150000"/>
              </a:lnSpc>
            </a:pPr>
            <a:endParaRPr lang="en-US" altLang="zh-CN" sz="1400" dirty="0" smtClean="0">
              <a:solidFill>
                <a:schemeClr val="bg2">
                  <a:lumMod val="50000"/>
                </a:schemeClr>
              </a:solidFill>
              <a:cs typeface="+mn-ea"/>
              <a:sym typeface="+mn-lt"/>
            </a:endParaRPr>
          </a:p>
          <a:p>
            <a:pPr defTabSz="228600">
              <a:lnSpc>
                <a:spcPct val="150000"/>
              </a:lnSpc>
            </a:pPr>
            <a:endParaRPr lang="zh-CN" altLang="en-US" sz="1400" dirty="0">
              <a:solidFill>
                <a:schemeClr val="bg2">
                  <a:lumMod val="50000"/>
                </a:schemeClr>
              </a:solidFill>
              <a:cs typeface="+mn-ea"/>
              <a:sym typeface="+mn-lt"/>
            </a:endParaRPr>
          </a:p>
        </p:txBody>
      </p:sp>
    </p:spTree>
    <p:extLst>
      <p:ext uri="{BB962C8B-B14F-4D97-AF65-F5344CB8AC3E}">
        <p14:creationId xmlns:p14="http://schemas.microsoft.com/office/powerpoint/2010/main" val="2341847319"/>
      </p:ext>
    </p:extLst>
  </p:cSld>
  <p:clrMapOvr>
    <a:masterClrMapping/>
  </p:clrMapOvr>
  <mc:AlternateContent xmlns:mc="http://schemas.openxmlformats.org/markup-compatibility/2006" xmlns:p14="http://schemas.microsoft.com/office/powerpoint/2010/main">
    <mc:Choice Requires="p14">
      <p:transition spd="slow" p14:dur="850">
        <p:pull/>
      </p:transition>
    </mc:Choice>
    <mc:Fallback xmlns="">
      <p:transition spd="slow">
        <p:pull/>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91304"/>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TotalTime>
  <Words>2370</Words>
  <Application>Microsoft Office PowerPoint</Application>
  <PresentationFormat>宽屏</PresentationFormat>
  <Paragraphs>270</Paragraphs>
  <Slides>26</Slides>
  <Notes>25</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26</vt:i4>
      </vt:variant>
    </vt:vector>
  </HeadingPairs>
  <TitlesOfParts>
    <vt:vector size="41" baseType="lpstr">
      <vt:lpstr>Century Gothic</vt:lpstr>
      <vt:lpstr>LilyUPC</vt:lpstr>
      <vt:lpstr>Open Sans</vt:lpstr>
      <vt:lpstr>Open Sans Light</vt:lpstr>
      <vt:lpstr>等线</vt:lpstr>
      <vt:lpstr>等线 Light</vt:lpstr>
      <vt:lpstr>方正兰亭粗黑_GBK</vt:lpstr>
      <vt:lpstr>方正兰亭中黑_GBK</vt:lpstr>
      <vt:lpstr>思源黑体 CN Heavy</vt:lpstr>
      <vt:lpstr>宋体</vt:lpstr>
      <vt:lpstr>微软雅黑</vt:lpstr>
      <vt:lpstr>微软雅黑 Light</vt:lpstr>
      <vt:lpstr>Arial</vt:lpstr>
      <vt:lpstr>Calibri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商业计划书</dc:title>
  <dc:creator>user</dc:creator>
  <cp:keywords>user</cp:keywords>
  <dc:description>user</dc:description>
  <cp:lastModifiedBy>阳光 男孩</cp:lastModifiedBy>
  <cp:revision>39</cp:revision>
  <dcterms:created xsi:type="dcterms:W3CDTF">2017-09-08T08:49:41Z</dcterms:created>
  <dcterms:modified xsi:type="dcterms:W3CDTF">2019-12-25T13:27:17Z</dcterms:modified>
</cp:coreProperties>
</file>