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1.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notesSlides/notesSlide2.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notesSlides/notesSlide3.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notesSlides/notesSlide4.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5.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notesSlides/notesSlide6.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notesSlides/notesSlide7.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notesSlides/notesSlide8.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notesSlides/notesSlide9.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notesSlides/notesSlide10.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notesSlides/notesSlide11.xml" ContentType="application/vnd.openxmlformats-officedocument.presentationml.notesSlide+xml"/>
  <Override PartName="/ppt/tags/tag39.xml" ContentType="application/vnd.openxmlformats-officedocument.presentationml.tags+xml"/>
  <Override PartName="/ppt/tags/tag40.xml" ContentType="application/vnd.openxmlformats-officedocument.presentationml.tags+xml"/>
  <Override PartName="/ppt/notesSlides/notesSlide12.xml" ContentType="application/vnd.openxmlformats-officedocument.presentationml.notesSlide+xml"/>
  <Override PartName="/ppt/tags/tag41.xml" ContentType="application/vnd.openxmlformats-officedocument.presentationml.tags+xml"/>
  <Override PartName="/ppt/tags/tag42.xml" ContentType="application/vnd.openxmlformats-officedocument.presentationml.tags+xml"/>
  <Override PartName="/ppt/notesSlides/notesSlide13.xml" ContentType="application/vnd.openxmlformats-officedocument.presentationml.notesSlide+xml"/>
  <Override PartName="/ppt/tags/tag43.xml" ContentType="application/vnd.openxmlformats-officedocument.presentationml.tags+xml"/>
  <Override PartName="/ppt/tags/tag44.xml" ContentType="application/vnd.openxmlformats-officedocument.presentationml.tags+xml"/>
  <Override PartName="/ppt/notesSlides/notesSlide14.xml" ContentType="application/vnd.openxmlformats-officedocument.presentationml.notesSlide+xml"/>
  <Override PartName="/ppt/tags/tag45.xml" ContentType="application/vnd.openxmlformats-officedocument.presentationml.tags+xml"/>
  <Override PartName="/ppt/tags/tag46.xml" ContentType="application/vnd.openxmlformats-officedocument.presentationml.tags+xml"/>
  <Override PartName="/ppt/notesSlides/notesSlide15.xml" ContentType="application/vnd.openxmlformats-officedocument.presentationml.notesSlide+xml"/>
  <Override PartName="/ppt/tags/tag47.xml" ContentType="application/vnd.openxmlformats-officedocument.presentationml.tags+xml"/>
  <Override PartName="/ppt/tags/tag48.xml" ContentType="application/vnd.openxmlformats-officedocument.presentationml.tags+xml"/>
  <Override PartName="/ppt/notesSlides/notesSlide16.xml" ContentType="application/vnd.openxmlformats-officedocument.presentationml.notesSlide+xml"/>
  <Override PartName="/ppt/tags/tag49.xml" ContentType="application/vnd.openxmlformats-officedocument.presentationml.tags+xml"/>
  <Override PartName="/ppt/tags/tag50.xml" ContentType="application/vnd.openxmlformats-officedocument.presentationml.tags+xml"/>
  <Override PartName="/ppt/notesSlides/notesSlide17.xml" ContentType="application/vnd.openxmlformats-officedocument.presentationml.notesSlide+xml"/>
  <Override PartName="/ppt/tags/tag51.xml" ContentType="application/vnd.openxmlformats-officedocument.presentationml.tags+xml"/>
  <Override PartName="/ppt/tags/tag52.xml" ContentType="application/vnd.openxmlformats-officedocument.presentationml.tags+xml"/>
  <Override PartName="/ppt/notesSlides/notesSlide18.xml" ContentType="application/vnd.openxmlformats-officedocument.presentationml.notesSlide+xml"/>
  <Override PartName="/ppt/tags/tag53.xml" ContentType="application/vnd.openxmlformats-officedocument.presentationml.tags+xml"/>
  <Override PartName="/ppt/tags/tag54.xml" ContentType="application/vnd.openxmlformats-officedocument.presentationml.tags+xml"/>
  <Override PartName="/ppt/notesSlides/notesSlide19.xml" ContentType="application/vnd.openxmlformats-officedocument.presentationml.notesSlide+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notesSlides/notesSlide20.xml" ContentType="application/vnd.openxmlformats-officedocument.presentationml.notesSlide+xml"/>
  <Override PartName="/ppt/tags/tag60.xml" ContentType="application/vnd.openxmlformats-officedocument.presentationml.tags+xml"/>
  <Override PartName="/ppt/tags/tag61.xml" ContentType="application/vnd.openxmlformats-officedocument.presentationml.tags+xml"/>
  <Override PartName="/ppt/notesSlides/notesSlide21.xml" ContentType="application/vnd.openxmlformats-officedocument.presentationml.notesSlide+xml"/>
  <Override PartName="/ppt/tags/tag62.xml" ContentType="application/vnd.openxmlformats-officedocument.presentationml.tags+xml"/>
  <Override PartName="/ppt/tags/tag63.xml" ContentType="application/vnd.openxmlformats-officedocument.presentationml.tags+xml"/>
  <Override PartName="/ppt/notesSlides/notesSlide22.xml" ContentType="application/vnd.openxmlformats-officedocument.presentationml.notesSlide+xml"/>
  <Override PartName="/ppt/tags/tag64.xml" ContentType="application/vnd.openxmlformats-officedocument.presentationml.tags+xml"/>
  <Override PartName="/ppt/tags/tag65.xml" ContentType="application/vnd.openxmlformats-officedocument.presentationml.tags+xml"/>
  <Override PartName="/ppt/notesSlides/notesSlide23.xml" ContentType="application/vnd.openxmlformats-officedocument.presentationml.notesSlide+xml"/>
  <Override PartName="/ppt/tags/tag66.xml" ContentType="application/vnd.openxmlformats-officedocument.presentationml.tags+xml"/>
  <Override PartName="/ppt/tags/tag67.xml" ContentType="application/vnd.openxmlformats-officedocument.presentationml.tags+xml"/>
  <Override PartName="/ppt/notesSlides/notesSlide24.xml" ContentType="application/vnd.openxmlformats-officedocument.presentationml.notesSlide+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485" r:id="rId2"/>
    <p:sldId id="458" r:id="rId3"/>
    <p:sldId id="470" r:id="rId4"/>
    <p:sldId id="441" r:id="rId5"/>
    <p:sldId id="450" r:id="rId6"/>
    <p:sldId id="453" r:id="rId7"/>
    <p:sldId id="330" r:id="rId8"/>
    <p:sldId id="489" r:id="rId9"/>
    <p:sldId id="452" r:id="rId10"/>
    <p:sldId id="444" r:id="rId11"/>
    <p:sldId id="445" r:id="rId12"/>
    <p:sldId id="451" r:id="rId13"/>
    <p:sldId id="403" r:id="rId14"/>
    <p:sldId id="491" r:id="rId15"/>
    <p:sldId id="324" r:id="rId16"/>
    <p:sldId id="327" r:id="rId17"/>
    <p:sldId id="325" r:id="rId18"/>
    <p:sldId id="356" r:id="rId19"/>
    <p:sldId id="490" r:id="rId20"/>
    <p:sldId id="459" r:id="rId21"/>
    <p:sldId id="406" r:id="rId22"/>
    <p:sldId id="347" r:id="rId23"/>
    <p:sldId id="303" r:id="rId24"/>
    <p:sldId id="323" r:id="rId25"/>
    <p:sldId id="488" r:id="rId26"/>
    <p:sldId id="492"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81" userDrawn="1">
          <p15:clr>
            <a:srgbClr val="A4A3A4"/>
          </p15:clr>
        </p15:guide>
        <p15:guide id="2" pos="2661" userDrawn="1">
          <p15:clr>
            <a:srgbClr val="A4A3A4"/>
          </p15:clr>
        </p15:guide>
        <p15:guide id="3" pos="302" userDrawn="1">
          <p15:clr>
            <a:srgbClr val="A4A3A4"/>
          </p15:clr>
        </p15:guide>
        <p15:guide id="5" orient="horz" pos="3430" userDrawn="1">
          <p15:clr>
            <a:srgbClr val="A4A3A4"/>
          </p15:clr>
        </p15:guide>
        <p15:guide id="6" pos="7355" userDrawn="1">
          <p15:clr>
            <a:srgbClr val="A4A3A4"/>
          </p15:clr>
        </p15:guide>
        <p15:guide id="7" pos="1164" userDrawn="1">
          <p15:clr>
            <a:srgbClr val="A4A3A4"/>
          </p15:clr>
        </p15:guide>
        <p15:guide id="8" pos="6516" userDrawn="1">
          <p15:clr>
            <a:srgbClr val="A4A3A4"/>
          </p15:clr>
        </p15:guide>
        <p15:guide id="9" pos="2026" userDrawn="1">
          <p15:clr>
            <a:srgbClr val="A4A3A4"/>
          </p15:clr>
        </p15:guide>
        <p15:guide id="10" pos="5654" userDrawn="1">
          <p15:clr>
            <a:srgbClr val="A4A3A4"/>
          </p15:clr>
        </p15:guide>
        <p15:guide id="11" orient="horz" pos="2840" userDrawn="1">
          <p15:clr>
            <a:srgbClr val="A4A3A4"/>
          </p15:clr>
        </p15:guide>
        <p15:guide id="12" pos="2298" userDrawn="1">
          <p15:clr>
            <a:srgbClr val="A4A3A4"/>
          </p15:clr>
        </p15:guide>
        <p15:guide id="13" pos="5360" userDrawn="1">
          <p15:clr>
            <a:srgbClr val="A4A3A4"/>
          </p15:clr>
        </p15:guide>
      </p15:sldGuideLst>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DEB9"/>
    <a:srgbClr val="FFE66F"/>
    <a:srgbClr val="E3D4A5"/>
    <a:srgbClr val="AD79A2"/>
    <a:srgbClr val="FB00F1"/>
    <a:srgbClr val="21060B"/>
    <a:srgbClr val="EFBD95"/>
    <a:srgbClr val="CE4A41"/>
    <a:srgbClr val="FEECC3"/>
    <a:srgbClr val="3434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56" autoAdjust="0"/>
    <p:restoredTop sz="86443" autoAdjust="0"/>
  </p:normalViewPr>
  <p:slideViewPr>
    <p:cSldViewPr snapToGrid="0">
      <p:cViewPr varScale="1">
        <p:scale>
          <a:sx n="98" d="100"/>
          <a:sy n="98" d="100"/>
        </p:scale>
        <p:origin x="1008" y="114"/>
      </p:cViewPr>
      <p:guideLst>
        <p:guide orient="horz" pos="981"/>
        <p:guide pos="2661"/>
        <p:guide pos="302"/>
        <p:guide orient="horz" pos="3430"/>
        <p:guide pos="7355"/>
        <p:guide pos="1164"/>
        <p:guide pos="6516"/>
        <p:guide pos="2026"/>
        <p:guide pos="5654"/>
        <p:guide orient="horz" pos="2840"/>
        <p:guide pos="2298"/>
        <p:guide pos="5360"/>
      </p:guideLst>
    </p:cSldViewPr>
  </p:slideViewPr>
  <p:outlineViewPr>
    <p:cViewPr>
      <p:scale>
        <a:sx n="33" d="100"/>
        <a:sy n="33" d="100"/>
      </p:scale>
      <p:origin x="0" y="0"/>
    </p:cViewPr>
  </p:outlineViewPr>
  <p:notesTextViewPr>
    <p:cViewPr>
      <p:scale>
        <a:sx n="1" d="1"/>
        <a:sy n="1" d="1"/>
      </p:scale>
      <p:origin x="0" y="0"/>
    </p:cViewPr>
  </p:notesTextViewPr>
  <p:sorterViewPr>
    <p:cViewPr>
      <p:scale>
        <a:sx n="139" d="100"/>
        <a:sy n="139" d="100"/>
      </p:scale>
      <p:origin x="0" y="0"/>
    </p:cViewPr>
  </p:sorterViewPr>
  <p:notesViewPr>
    <p:cSldViewPr snapToGrid="0" showGuides="1">
      <p:cViewPr varScale="1">
        <p:scale>
          <a:sx n="54" d="100"/>
          <a:sy n="54" d="100"/>
        </p:scale>
        <p:origin x="2940"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247C8E-FAE5-43D1-82C0-196E816DC300}" type="datetimeFigureOut">
              <a:rPr lang="zh-CN" altLang="en-US" smtClean="0"/>
              <a:pPr/>
              <a:t>2019/12/26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072AF99-A73B-44C9-96FA-736798B6D18B}" type="slidenum">
              <a:rPr lang="zh-CN" altLang="en-US" smtClean="0"/>
              <a:pPr/>
              <a:t>‹#›</a:t>
            </a:fld>
            <a:endParaRPr lang="zh-CN" altLang="en-US"/>
          </a:p>
        </p:txBody>
      </p:sp>
    </p:spTree>
    <p:extLst>
      <p:ext uri="{BB962C8B-B14F-4D97-AF65-F5344CB8AC3E}">
        <p14:creationId xmlns:p14="http://schemas.microsoft.com/office/powerpoint/2010/main" val="1378247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072AF99-A73B-44C9-96FA-736798B6D18B}" type="slidenum">
              <a:rPr lang="zh-CN" altLang="en-US" smtClean="0"/>
              <a:pPr/>
              <a:t>1</a:t>
            </a:fld>
            <a:endParaRPr lang="zh-CN" altLang="en-US"/>
          </a:p>
        </p:txBody>
      </p:sp>
    </p:spTree>
    <p:extLst>
      <p:ext uri="{BB962C8B-B14F-4D97-AF65-F5344CB8AC3E}">
        <p14:creationId xmlns:p14="http://schemas.microsoft.com/office/powerpoint/2010/main" val="2239074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pPr/>
              <a:t>10</a:t>
            </a:fld>
            <a:endParaRPr lang="zh-CN" altLang="en-US"/>
          </a:p>
        </p:txBody>
      </p:sp>
    </p:spTree>
    <p:extLst>
      <p:ext uri="{BB962C8B-B14F-4D97-AF65-F5344CB8AC3E}">
        <p14:creationId xmlns:p14="http://schemas.microsoft.com/office/powerpoint/2010/main" val="39056487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pPr/>
              <a:t>11</a:t>
            </a:fld>
            <a:endParaRPr lang="zh-CN" altLang="en-US"/>
          </a:p>
        </p:txBody>
      </p:sp>
    </p:spTree>
    <p:extLst>
      <p:ext uri="{BB962C8B-B14F-4D97-AF65-F5344CB8AC3E}">
        <p14:creationId xmlns:p14="http://schemas.microsoft.com/office/powerpoint/2010/main" val="5885470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pPr/>
              <a:t>12</a:t>
            </a:fld>
            <a:endParaRPr lang="zh-CN" altLang="en-US"/>
          </a:p>
        </p:txBody>
      </p:sp>
    </p:spTree>
    <p:extLst>
      <p:ext uri="{BB962C8B-B14F-4D97-AF65-F5344CB8AC3E}">
        <p14:creationId xmlns:p14="http://schemas.microsoft.com/office/powerpoint/2010/main" val="40669403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pPr/>
              <a:t>13</a:t>
            </a:fld>
            <a:endParaRPr lang="zh-CN" altLang="en-US"/>
          </a:p>
        </p:txBody>
      </p:sp>
    </p:spTree>
    <p:extLst>
      <p:ext uri="{BB962C8B-B14F-4D97-AF65-F5344CB8AC3E}">
        <p14:creationId xmlns:p14="http://schemas.microsoft.com/office/powerpoint/2010/main" val="34314563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pPr/>
              <a:t>14</a:t>
            </a:fld>
            <a:endParaRPr lang="zh-CN" altLang="en-US"/>
          </a:p>
        </p:txBody>
      </p:sp>
    </p:spTree>
    <p:extLst>
      <p:ext uri="{BB962C8B-B14F-4D97-AF65-F5344CB8AC3E}">
        <p14:creationId xmlns:p14="http://schemas.microsoft.com/office/powerpoint/2010/main" val="7702194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pPr/>
              <a:t>15</a:t>
            </a:fld>
            <a:endParaRPr lang="zh-CN" altLang="en-US"/>
          </a:p>
        </p:txBody>
      </p:sp>
    </p:spTree>
    <p:extLst>
      <p:ext uri="{BB962C8B-B14F-4D97-AF65-F5344CB8AC3E}">
        <p14:creationId xmlns:p14="http://schemas.microsoft.com/office/powerpoint/2010/main" val="10017304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pPr/>
              <a:t>16</a:t>
            </a:fld>
            <a:endParaRPr lang="zh-CN" altLang="en-US"/>
          </a:p>
        </p:txBody>
      </p:sp>
    </p:spTree>
    <p:extLst>
      <p:ext uri="{BB962C8B-B14F-4D97-AF65-F5344CB8AC3E}">
        <p14:creationId xmlns:p14="http://schemas.microsoft.com/office/powerpoint/2010/main" val="28396399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pPr/>
              <a:t>17</a:t>
            </a:fld>
            <a:endParaRPr lang="zh-CN" altLang="en-US"/>
          </a:p>
        </p:txBody>
      </p:sp>
    </p:spTree>
    <p:extLst>
      <p:ext uri="{BB962C8B-B14F-4D97-AF65-F5344CB8AC3E}">
        <p14:creationId xmlns:p14="http://schemas.microsoft.com/office/powerpoint/2010/main" val="40853727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pPr/>
              <a:t>18</a:t>
            </a:fld>
            <a:endParaRPr lang="zh-CN" altLang="en-US"/>
          </a:p>
        </p:txBody>
      </p:sp>
    </p:spTree>
    <p:extLst>
      <p:ext uri="{BB962C8B-B14F-4D97-AF65-F5344CB8AC3E}">
        <p14:creationId xmlns:p14="http://schemas.microsoft.com/office/powerpoint/2010/main" val="40607616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pPr/>
              <a:t>19</a:t>
            </a:fld>
            <a:endParaRPr lang="zh-CN" altLang="en-US"/>
          </a:p>
        </p:txBody>
      </p:sp>
    </p:spTree>
    <p:extLst>
      <p:ext uri="{BB962C8B-B14F-4D97-AF65-F5344CB8AC3E}">
        <p14:creationId xmlns:p14="http://schemas.microsoft.com/office/powerpoint/2010/main" val="5758646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pPr/>
              <a:t>2</a:t>
            </a:fld>
            <a:endParaRPr lang="zh-CN" altLang="en-US"/>
          </a:p>
        </p:txBody>
      </p:sp>
    </p:spTree>
    <p:extLst>
      <p:ext uri="{BB962C8B-B14F-4D97-AF65-F5344CB8AC3E}">
        <p14:creationId xmlns:p14="http://schemas.microsoft.com/office/powerpoint/2010/main" val="28233939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072AF99-A73B-44C9-96FA-736798B6D18B}" type="slidenum">
              <a:rPr lang="zh-CN" altLang="en-US" smtClean="0"/>
              <a:pPr/>
              <a:t>20</a:t>
            </a:fld>
            <a:endParaRPr lang="zh-CN" altLang="en-US"/>
          </a:p>
        </p:txBody>
      </p:sp>
    </p:spTree>
    <p:extLst>
      <p:ext uri="{BB962C8B-B14F-4D97-AF65-F5344CB8AC3E}">
        <p14:creationId xmlns:p14="http://schemas.microsoft.com/office/powerpoint/2010/main" val="11123581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pPr/>
              <a:t>21</a:t>
            </a:fld>
            <a:endParaRPr lang="zh-CN" altLang="en-US"/>
          </a:p>
        </p:txBody>
      </p:sp>
    </p:spTree>
    <p:extLst>
      <p:ext uri="{BB962C8B-B14F-4D97-AF65-F5344CB8AC3E}">
        <p14:creationId xmlns:p14="http://schemas.microsoft.com/office/powerpoint/2010/main" val="37721848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pPr/>
              <a:t>22</a:t>
            </a:fld>
            <a:endParaRPr lang="zh-CN" altLang="en-US"/>
          </a:p>
        </p:txBody>
      </p:sp>
    </p:spTree>
    <p:extLst>
      <p:ext uri="{BB962C8B-B14F-4D97-AF65-F5344CB8AC3E}">
        <p14:creationId xmlns:p14="http://schemas.microsoft.com/office/powerpoint/2010/main" val="42129000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072AF99-A73B-44C9-96FA-736798B6D18B}" type="slidenum">
              <a:rPr lang="zh-CN" altLang="en-US" smtClean="0"/>
              <a:pPr/>
              <a:t>23</a:t>
            </a:fld>
            <a:endParaRPr lang="zh-CN" altLang="en-US"/>
          </a:p>
        </p:txBody>
      </p:sp>
    </p:spTree>
    <p:extLst>
      <p:ext uri="{BB962C8B-B14F-4D97-AF65-F5344CB8AC3E}">
        <p14:creationId xmlns:p14="http://schemas.microsoft.com/office/powerpoint/2010/main" val="28505879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pPr/>
              <a:t>24</a:t>
            </a:fld>
            <a:endParaRPr lang="zh-CN" altLang="en-US"/>
          </a:p>
        </p:txBody>
      </p:sp>
    </p:spTree>
    <p:extLst>
      <p:ext uri="{BB962C8B-B14F-4D97-AF65-F5344CB8AC3E}">
        <p14:creationId xmlns:p14="http://schemas.microsoft.com/office/powerpoint/2010/main" val="38390555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072AF99-A73B-44C9-96FA-736798B6D18B}" type="slidenum">
              <a:rPr lang="zh-CN" altLang="en-US" smtClean="0"/>
              <a:pPr/>
              <a:t>25</a:t>
            </a:fld>
            <a:endParaRPr lang="zh-CN" altLang="en-US"/>
          </a:p>
        </p:txBody>
      </p:sp>
    </p:spTree>
    <p:extLst>
      <p:ext uri="{BB962C8B-B14F-4D97-AF65-F5344CB8AC3E}">
        <p14:creationId xmlns:p14="http://schemas.microsoft.com/office/powerpoint/2010/main" val="42926275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pPr/>
              <a:t>3</a:t>
            </a:fld>
            <a:endParaRPr lang="zh-CN" altLang="en-US"/>
          </a:p>
        </p:txBody>
      </p:sp>
    </p:spTree>
    <p:extLst>
      <p:ext uri="{BB962C8B-B14F-4D97-AF65-F5344CB8AC3E}">
        <p14:creationId xmlns:p14="http://schemas.microsoft.com/office/powerpoint/2010/main" val="11793844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pPr/>
              <a:t>4</a:t>
            </a:fld>
            <a:endParaRPr lang="zh-CN" altLang="en-US"/>
          </a:p>
        </p:txBody>
      </p:sp>
    </p:spTree>
    <p:extLst>
      <p:ext uri="{BB962C8B-B14F-4D97-AF65-F5344CB8AC3E}">
        <p14:creationId xmlns:p14="http://schemas.microsoft.com/office/powerpoint/2010/main" val="4186955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pPr/>
              <a:t>5</a:t>
            </a:fld>
            <a:endParaRPr lang="zh-CN" altLang="en-US"/>
          </a:p>
        </p:txBody>
      </p:sp>
    </p:spTree>
    <p:extLst>
      <p:ext uri="{BB962C8B-B14F-4D97-AF65-F5344CB8AC3E}">
        <p14:creationId xmlns:p14="http://schemas.microsoft.com/office/powerpoint/2010/main" val="7761902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pPr/>
              <a:t>6</a:t>
            </a:fld>
            <a:endParaRPr lang="zh-CN" altLang="en-US"/>
          </a:p>
        </p:txBody>
      </p:sp>
    </p:spTree>
    <p:extLst>
      <p:ext uri="{BB962C8B-B14F-4D97-AF65-F5344CB8AC3E}">
        <p14:creationId xmlns:p14="http://schemas.microsoft.com/office/powerpoint/2010/main" val="40882618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pPr/>
              <a:t>7</a:t>
            </a:fld>
            <a:endParaRPr lang="zh-CN" altLang="en-US"/>
          </a:p>
        </p:txBody>
      </p:sp>
    </p:spTree>
    <p:extLst>
      <p:ext uri="{BB962C8B-B14F-4D97-AF65-F5344CB8AC3E}">
        <p14:creationId xmlns:p14="http://schemas.microsoft.com/office/powerpoint/2010/main" val="6056113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pPr/>
              <a:t>8</a:t>
            </a:fld>
            <a:endParaRPr lang="zh-CN" altLang="en-US"/>
          </a:p>
        </p:txBody>
      </p:sp>
    </p:spTree>
    <p:extLst>
      <p:ext uri="{BB962C8B-B14F-4D97-AF65-F5344CB8AC3E}">
        <p14:creationId xmlns:p14="http://schemas.microsoft.com/office/powerpoint/2010/main" val="23415322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072AF99-A73B-44C9-96FA-736798B6D18B}" type="slidenum">
              <a:rPr lang="zh-CN" altLang="en-US" smtClean="0"/>
              <a:pPr/>
              <a:t>9</a:t>
            </a:fld>
            <a:endParaRPr lang="zh-CN" altLang="en-US"/>
          </a:p>
        </p:txBody>
      </p:sp>
    </p:spTree>
    <p:extLst>
      <p:ext uri="{BB962C8B-B14F-4D97-AF65-F5344CB8AC3E}">
        <p14:creationId xmlns:p14="http://schemas.microsoft.com/office/powerpoint/2010/main" val="19269630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790772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_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02051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6818" y="171"/>
            <a:ext cx="942929" cy="971156"/>
          </a:xfrm>
          <a:prstGeom prst="rect">
            <a:avLst/>
          </a:prstGeom>
        </p:spPr>
      </p:pic>
      <p:sp>
        <p:nvSpPr>
          <p:cNvPr id="5" name="矩形 4"/>
          <p:cNvSpPr/>
          <p:nvPr userDrawn="1"/>
        </p:nvSpPr>
        <p:spPr>
          <a:xfrm>
            <a:off x="975112" y="522430"/>
            <a:ext cx="1888659" cy="338554"/>
          </a:xfrm>
          <a:prstGeom prst="rect">
            <a:avLst/>
          </a:prstGeom>
          <a:noFill/>
        </p:spPr>
        <p:txBody>
          <a:bodyPr wrap="none">
            <a:spAutoFit/>
          </a:bodyPr>
          <a:lstStyle/>
          <a:p>
            <a:pPr algn="ctr"/>
            <a:r>
              <a:rPr lang="en-US" altLang="zh-CN" sz="1600" dirty="0">
                <a:solidFill>
                  <a:schemeClr val="bg1"/>
                </a:solidFill>
                <a:latin typeface="方正兰亭超细黑简体" panose="02000000000000000000" pitchFamily="2" charset="-122"/>
                <a:ea typeface="方正兰亭超细黑简体" panose="02000000000000000000" pitchFamily="2" charset="-122"/>
              </a:rPr>
              <a:t>Add To The Title</a:t>
            </a:r>
          </a:p>
        </p:txBody>
      </p:sp>
      <p:sp>
        <p:nvSpPr>
          <p:cNvPr id="7" name="矩形 6"/>
          <p:cNvSpPr/>
          <p:nvPr userDrawn="1"/>
        </p:nvSpPr>
        <p:spPr>
          <a:xfrm>
            <a:off x="975112" y="156610"/>
            <a:ext cx="2646879" cy="461665"/>
          </a:xfrm>
          <a:prstGeom prst="rect">
            <a:avLst/>
          </a:prstGeom>
          <a:noFill/>
        </p:spPr>
        <p:txBody>
          <a:bodyPr wrap="none">
            <a:spAutoFit/>
          </a:bodyPr>
          <a:lstStyle/>
          <a:p>
            <a:pPr lvl="0" algn="ctr"/>
            <a:r>
              <a:rPr lang="zh-CN" altLang="en-US" sz="2400" dirty="0">
                <a:solidFill>
                  <a:schemeClr val="bg1"/>
                </a:solidFill>
                <a:latin typeface="方正兰亭超细黑简体" panose="02000000000000000000" pitchFamily="2" charset="-122"/>
                <a:ea typeface="方正兰亭超细黑简体" panose="02000000000000000000" pitchFamily="2" charset="-122"/>
              </a:rPr>
              <a:t>点击添加标题内容</a:t>
            </a:r>
            <a:endParaRPr lang="en-US" altLang="zh-CN" sz="2400" dirty="0">
              <a:solidFill>
                <a:schemeClr val="bg1"/>
              </a:solidFill>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3902102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877562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4" name="矩形 3"/>
          <p:cNvSpPr/>
          <p:nvPr userDrawn="1"/>
        </p:nvSpPr>
        <p:spPr>
          <a:xfrm>
            <a:off x="8325228" y="6545425"/>
            <a:ext cx="775136" cy="230832"/>
          </a:xfrm>
          <a:prstGeom prst="rect">
            <a:avLst/>
          </a:prstGeom>
        </p:spPr>
        <p:txBody>
          <a:bodyPr wrap="square">
            <a:spAutoFit/>
          </a:bodyPr>
          <a:lstStyle/>
          <a:p>
            <a:r>
              <a:rPr lang="en-US" altLang="zh-CN" sz="100" dirty="0">
                <a:solidFill>
                  <a:schemeClr val="bg2">
                    <a:lumMod val="25000"/>
                  </a:schemeClr>
                </a:solidFill>
                <a:latin typeface="Calibri"/>
                <a:ea typeface="宋体"/>
              </a:rPr>
              <a:t>PPT</a:t>
            </a:r>
            <a:r>
              <a:rPr lang="zh-CN" altLang="en-US" sz="100" dirty="0">
                <a:solidFill>
                  <a:schemeClr val="bg2">
                    <a:lumMod val="25000"/>
                  </a:schemeClr>
                </a:solidFill>
                <a:latin typeface="Calibri"/>
                <a:ea typeface="宋体"/>
              </a:rPr>
              <a:t>模板下载：</a:t>
            </a:r>
            <a:r>
              <a:rPr lang="en-US" altLang="zh-CN" sz="100" dirty="0">
                <a:solidFill>
                  <a:schemeClr val="bg2">
                    <a:lumMod val="25000"/>
                  </a:schemeClr>
                </a:solidFill>
                <a:latin typeface="Calibri"/>
                <a:ea typeface="宋体"/>
              </a:rPr>
              <a:t>www.1ppt.com/moban/          </a:t>
            </a:r>
            <a:r>
              <a:rPr lang="zh-CN" altLang="en-US" sz="100" dirty="0">
                <a:solidFill>
                  <a:schemeClr val="bg2">
                    <a:lumMod val="25000"/>
                  </a:schemeClr>
                </a:solidFill>
                <a:latin typeface="Calibri"/>
                <a:ea typeface="宋体"/>
              </a:rPr>
              <a:t>行业</a:t>
            </a:r>
            <a:r>
              <a:rPr lang="en-US" altLang="zh-CN" sz="100" dirty="0">
                <a:solidFill>
                  <a:schemeClr val="bg2">
                    <a:lumMod val="25000"/>
                  </a:schemeClr>
                </a:solidFill>
                <a:latin typeface="Calibri"/>
                <a:ea typeface="宋体"/>
              </a:rPr>
              <a:t>PPT</a:t>
            </a:r>
            <a:r>
              <a:rPr lang="zh-CN" altLang="en-US" sz="100" dirty="0">
                <a:solidFill>
                  <a:schemeClr val="bg2">
                    <a:lumMod val="25000"/>
                  </a:schemeClr>
                </a:solidFill>
                <a:latin typeface="Calibri"/>
                <a:ea typeface="宋体"/>
              </a:rPr>
              <a:t>模板：</a:t>
            </a:r>
            <a:r>
              <a:rPr lang="en-US" altLang="zh-CN" sz="100" dirty="0">
                <a:solidFill>
                  <a:schemeClr val="bg2">
                    <a:lumMod val="25000"/>
                  </a:schemeClr>
                </a:solidFill>
                <a:latin typeface="Calibri"/>
                <a:ea typeface="宋体"/>
              </a:rPr>
              <a:t>www.1ppt.com/hangye/ </a:t>
            </a:r>
          </a:p>
          <a:p>
            <a:r>
              <a:rPr lang="zh-CN" altLang="en-US" sz="100" dirty="0">
                <a:solidFill>
                  <a:schemeClr val="bg2">
                    <a:lumMod val="25000"/>
                  </a:schemeClr>
                </a:solidFill>
                <a:latin typeface="Calibri"/>
                <a:ea typeface="宋体"/>
              </a:rPr>
              <a:t>节日</a:t>
            </a:r>
            <a:r>
              <a:rPr lang="en-US" altLang="zh-CN" sz="100" dirty="0">
                <a:solidFill>
                  <a:schemeClr val="bg2">
                    <a:lumMod val="25000"/>
                  </a:schemeClr>
                </a:solidFill>
                <a:latin typeface="Calibri"/>
                <a:ea typeface="宋体"/>
              </a:rPr>
              <a:t>PPT</a:t>
            </a:r>
            <a:r>
              <a:rPr lang="zh-CN" altLang="en-US" sz="100" dirty="0">
                <a:solidFill>
                  <a:schemeClr val="bg2">
                    <a:lumMod val="25000"/>
                  </a:schemeClr>
                </a:solidFill>
                <a:latin typeface="Calibri"/>
                <a:ea typeface="宋体"/>
              </a:rPr>
              <a:t>模板：</a:t>
            </a:r>
            <a:r>
              <a:rPr lang="en-US" altLang="zh-CN" sz="100" dirty="0">
                <a:solidFill>
                  <a:schemeClr val="bg2">
                    <a:lumMod val="25000"/>
                  </a:schemeClr>
                </a:solidFill>
                <a:latin typeface="Calibri"/>
                <a:ea typeface="宋体"/>
              </a:rPr>
              <a:t>www.1ppt.com/jieri/          PPT</a:t>
            </a:r>
            <a:r>
              <a:rPr lang="zh-CN" altLang="en-US" sz="100" dirty="0">
                <a:solidFill>
                  <a:schemeClr val="bg2">
                    <a:lumMod val="25000"/>
                  </a:schemeClr>
                </a:solidFill>
                <a:latin typeface="Calibri"/>
                <a:ea typeface="宋体"/>
              </a:rPr>
              <a:t>素材：</a:t>
            </a:r>
            <a:r>
              <a:rPr lang="en-US" altLang="zh-CN" sz="100" dirty="0">
                <a:solidFill>
                  <a:schemeClr val="bg2">
                    <a:lumMod val="25000"/>
                  </a:schemeClr>
                </a:solidFill>
                <a:latin typeface="Calibri"/>
                <a:ea typeface="宋体"/>
              </a:rPr>
              <a:t>www.1ppt.com/sucai/</a:t>
            </a:r>
          </a:p>
          <a:p>
            <a:r>
              <a:rPr lang="en-US" altLang="zh-CN" sz="100" dirty="0">
                <a:solidFill>
                  <a:schemeClr val="bg2">
                    <a:lumMod val="25000"/>
                  </a:schemeClr>
                </a:solidFill>
                <a:latin typeface="Calibri"/>
                <a:ea typeface="宋体"/>
              </a:rPr>
              <a:t>PPT</a:t>
            </a:r>
            <a:r>
              <a:rPr lang="zh-CN" altLang="en-US" sz="100" dirty="0">
                <a:solidFill>
                  <a:schemeClr val="bg2">
                    <a:lumMod val="25000"/>
                  </a:schemeClr>
                </a:solidFill>
                <a:latin typeface="Calibri"/>
                <a:ea typeface="宋体"/>
              </a:rPr>
              <a:t>背景图片：</a:t>
            </a:r>
            <a:r>
              <a:rPr lang="en-US" altLang="zh-CN" sz="100" dirty="0">
                <a:solidFill>
                  <a:schemeClr val="bg2">
                    <a:lumMod val="25000"/>
                  </a:schemeClr>
                </a:solidFill>
                <a:latin typeface="Calibri"/>
                <a:ea typeface="宋体"/>
              </a:rPr>
              <a:t>www.1ppt.com/beijing/        PPT</a:t>
            </a:r>
            <a:r>
              <a:rPr lang="zh-CN" altLang="en-US" sz="100" dirty="0">
                <a:solidFill>
                  <a:schemeClr val="bg2">
                    <a:lumMod val="25000"/>
                  </a:schemeClr>
                </a:solidFill>
                <a:latin typeface="Calibri"/>
                <a:ea typeface="宋体"/>
              </a:rPr>
              <a:t>图表：</a:t>
            </a:r>
            <a:r>
              <a:rPr lang="en-US" altLang="zh-CN" sz="100" dirty="0">
                <a:solidFill>
                  <a:schemeClr val="bg2">
                    <a:lumMod val="25000"/>
                  </a:schemeClr>
                </a:solidFill>
                <a:latin typeface="Calibri"/>
                <a:ea typeface="宋体"/>
              </a:rPr>
              <a:t>www.1ppt.com/tubiao/      </a:t>
            </a:r>
          </a:p>
          <a:p>
            <a:r>
              <a:rPr lang="zh-CN" altLang="en-US" sz="100" dirty="0">
                <a:solidFill>
                  <a:schemeClr val="bg2">
                    <a:lumMod val="25000"/>
                  </a:schemeClr>
                </a:solidFill>
                <a:latin typeface="Calibri"/>
                <a:ea typeface="宋体"/>
              </a:rPr>
              <a:t>精美</a:t>
            </a:r>
            <a:r>
              <a:rPr lang="en-US" altLang="zh-CN" sz="100" dirty="0">
                <a:solidFill>
                  <a:schemeClr val="bg2">
                    <a:lumMod val="25000"/>
                  </a:schemeClr>
                </a:solidFill>
                <a:latin typeface="Calibri"/>
                <a:ea typeface="宋体"/>
              </a:rPr>
              <a:t>PPT</a:t>
            </a:r>
            <a:r>
              <a:rPr lang="zh-CN" altLang="en-US" sz="100" dirty="0">
                <a:solidFill>
                  <a:schemeClr val="bg2">
                    <a:lumMod val="25000"/>
                  </a:schemeClr>
                </a:solidFill>
                <a:latin typeface="Calibri"/>
                <a:ea typeface="宋体"/>
              </a:rPr>
              <a:t>下载：</a:t>
            </a:r>
            <a:r>
              <a:rPr lang="en-US" altLang="zh-CN" sz="100" dirty="0">
                <a:solidFill>
                  <a:schemeClr val="bg2">
                    <a:lumMod val="25000"/>
                  </a:schemeClr>
                </a:solidFill>
                <a:latin typeface="Calibri"/>
                <a:ea typeface="宋体"/>
              </a:rPr>
              <a:t>www.1ppt.com/xiazai/         PPT</a:t>
            </a:r>
            <a:r>
              <a:rPr lang="zh-CN" altLang="en-US" sz="100" dirty="0">
                <a:solidFill>
                  <a:schemeClr val="bg2">
                    <a:lumMod val="25000"/>
                  </a:schemeClr>
                </a:solidFill>
                <a:latin typeface="Calibri"/>
                <a:ea typeface="宋体"/>
              </a:rPr>
              <a:t>教程： </a:t>
            </a:r>
            <a:r>
              <a:rPr lang="en-US" altLang="zh-CN" sz="100" dirty="0">
                <a:solidFill>
                  <a:schemeClr val="bg2">
                    <a:lumMod val="25000"/>
                  </a:schemeClr>
                </a:solidFill>
                <a:latin typeface="Calibri"/>
                <a:ea typeface="宋体"/>
              </a:rPr>
              <a:t>www.1ppt.com/powerpoint/      </a:t>
            </a:r>
          </a:p>
          <a:p>
            <a:r>
              <a:rPr lang="en-US" altLang="zh-CN" sz="100" dirty="0">
                <a:solidFill>
                  <a:schemeClr val="bg2">
                    <a:lumMod val="25000"/>
                  </a:schemeClr>
                </a:solidFill>
                <a:latin typeface="Calibri"/>
                <a:ea typeface="宋体"/>
              </a:rPr>
              <a:t>PPT</a:t>
            </a:r>
            <a:r>
              <a:rPr lang="zh-CN" altLang="en-US" sz="100" dirty="0">
                <a:solidFill>
                  <a:schemeClr val="bg2">
                    <a:lumMod val="25000"/>
                  </a:schemeClr>
                </a:solidFill>
                <a:latin typeface="Calibri"/>
                <a:ea typeface="宋体"/>
              </a:rPr>
              <a:t>课件：</a:t>
            </a:r>
            <a:r>
              <a:rPr lang="en-US" altLang="zh-CN" sz="100" dirty="0">
                <a:solidFill>
                  <a:schemeClr val="bg2">
                    <a:lumMod val="25000"/>
                  </a:schemeClr>
                </a:solidFill>
                <a:latin typeface="Calibri"/>
                <a:ea typeface="宋体"/>
              </a:rPr>
              <a:t>www.1ppt.com/kejian/             </a:t>
            </a:r>
            <a:r>
              <a:rPr lang="zh-CN" altLang="en-US" sz="100" dirty="0">
                <a:solidFill>
                  <a:schemeClr val="bg2">
                    <a:lumMod val="25000"/>
                  </a:schemeClr>
                </a:solidFill>
                <a:latin typeface="Calibri"/>
                <a:ea typeface="宋体"/>
              </a:rPr>
              <a:t>字体下载：</a:t>
            </a:r>
            <a:r>
              <a:rPr lang="en-US" altLang="zh-CN" sz="100" dirty="0">
                <a:solidFill>
                  <a:schemeClr val="bg2">
                    <a:lumMod val="25000"/>
                  </a:schemeClr>
                </a:solidFill>
                <a:latin typeface="Calibri"/>
                <a:ea typeface="宋体"/>
              </a:rPr>
              <a:t>www.1ppt.com/ziti/</a:t>
            </a:r>
          </a:p>
          <a:p>
            <a:r>
              <a:rPr lang="zh-CN" altLang="en-US" sz="100" dirty="0">
                <a:solidFill>
                  <a:schemeClr val="bg2">
                    <a:lumMod val="25000"/>
                  </a:schemeClr>
                </a:solidFill>
                <a:latin typeface="Calibri"/>
                <a:ea typeface="宋体"/>
              </a:rPr>
              <a:t>工作总结</a:t>
            </a:r>
            <a:r>
              <a:rPr lang="en-US" altLang="zh-CN" sz="100" dirty="0">
                <a:solidFill>
                  <a:schemeClr val="bg2">
                    <a:lumMod val="25000"/>
                  </a:schemeClr>
                </a:solidFill>
                <a:latin typeface="Calibri"/>
                <a:ea typeface="宋体"/>
              </a:rPr>
              <a:t>PPT</a:t>
            </a:r>
            <a:r>
              <a:rPr lang="zh-CN" altLang="en-US" sz="100" dirty="0">
                <a:solidFill>
                  <a:schemeClr val="bg2">
                    <a:lumMod val="25000"/>
                  </a:schemeClr>
                </a:solidFill>
                <a:latin typeface="Calibri"/>
                <a:ea typeface="宋体"/>
              </a:rPr>
              <a:t>：</a:t>
            </a:r>
            <a:r>
              <a:rPr lang="en-US" altLang="zh-CN" sz="100" dirty="0">
                <a:solidFill>
                  <a:schemeClr val="bg2">
                    <a:lumMod val="25000"/>
                  </a:schemeClr>
                </a:solidFill>
                <a:latin typeface="Calibri"/>
                <a:ea typeface="宋体"/>
              </a:rPr>
              <a:t>www.1ppt.com/xiazai/zongjie/ </a:t>
            </a:r>
            <a:r>
              <a:rPr lang="zh-CN" altLang="en-US" sz="100" dirty="0">
                <a:solidFill>
                  <a:schemeClr val="bg2">
                    <a:lumMod val="25000"/>
                  </a:schemeClr>
                </a:solidFill>
                <a:latin typeface="Calibri"/>
                <a:ea typeface="宋体"/>
              </a:rPr>
              <a:t>工作计划：</a:t>
            </a:r>
            <a:r>
              <a:rPr lang="en-US" altLang="zh-CN" sz="100" dirty="0">
                <a:solidFill>
                  <a:schemeClr val="bg2">
                    <a:lumMod val="25000"/>
                  </a:schemeClr>
                </a:solidFill>
                <a:latin typeface="Calibri"/>
                <a:ea typeface="宋体"/>
              </a:rPr>
              <a:t>www.1ppt.com/xiazai/jihua/</a:t>
            </a:r>
          </a:p>
          <a:p>
            <a:r>
              <a:rPr lang="zh-CN" altLang="en-US" sz="100" dirty="0">
                <a:solidFill>
                  <a:schemeClr val="bg2">
                    <a:lumMod val="25000"/>
                  </a:schemeClr>
                </a:solidFill>
                <a:latin typeface="Calibri"/>
                <a:ea typeface="宋体"/>
              </a:rPr>
              <a:t>商务</a:t>
            </a:r>
            <a:r>
              <a:rPr lang="en-US" altLang="zh-CN" sz="100" dirty="0">
                <a:solidFill>
                  <a:schemeClr val="bg2">
                    <a:lumMod val="25000"/>
                  </a:schemeClr>
                </a:solidFill>
                <a:latin typeface="Calibri"/>
                <a:ea typeface="宋体"/>
              </a:rPr>
              <a:t>PPT</a:t>
            </a:r>
            <a:r>
              <a:rPr lang="zh-CN" altLang="en-US" sz="100" dirty="0">
                <a:solidFill>
                  <a:schemeClr val="bg2">
                    <a:lumMod val="25000"/>
                  </a:schemeClr>
                </a:solidFill>
                <a:latin typeface="Calibri"/>
                <a:ea typeface="宋体"/>
              </a:rPr>
              <a:t>模板：</a:t>
            </a:r>
            <a:r>
              <a:rPr lang="en-US" altLang="zh-CN" sz="100" dirty="0">
                <a:solidFill>
                  <a:schemeClr val="bg2">
                    <a:lumMod val="25000"/>
                  </a:schemeClr>
                </a:solidFill>
                <a:latin typeface="Calibri"/>
                <a:ea typeface="宋体"/>
              </a:rPr>
              <a:t>www.1ppt.com/moban/shangwu/  </a:t>
            </a:r>
            <a:r>
              <a:rPr lang="zh-CN" altLang="en-US" sz="100" dirty="0">
                <a:solidFill>
                  <a:schemeClr val="bg2">
                    <a:lumMod val="25000"/>
                  </a:schemeClr>
                </a:solidFill>
                <a:latin typeface="Calibri"/>
                <a:ea typeface="宋体"/>
              </a:rPr>
              <a:t>个人简历</a:t>
            </a:r>
            <a:r>
              <a:rPr lang="en-US" altLang="zh-CN" sz="100" dirty="0">
                <a:solidFill>
                  <a:schemeClr val="bg2">
                    <a:lumMod val="25000"/>
                  </a:schemeClr>
                </a:solidFill>
                <a:latin typeface="Calibri"/>
                <a:ea typeface="宋体"/>
              </a:rPr>
              <a:t>PPT</a:t>
            </a:r>
            <a:r>
              <a:rPr lang="zh-CN" altLang="en-US" sz="100" dirty="0">
                <a:solidFill>
                  <a:schemeClr val="bg2">
                    <a:lumMod val="25000"/>
                  </a:schemeClr>
                </a:solidFill>
                <a:latin typeface="Calibri"/>
                <a:ea typeface="宋体"/>
              </a:rPr>
              <a:t>：</a:t>
            </a:r>
            <a:r>
              <a:rPr lang="en-US" altLang="zh-CN" sz="100" dirty="0">
                <a:solidFill>
                  <a:schemeClr val="bg2">
                    <a:lumMod val="25000"/>
                  </a:schemeClr>
                </a:solidFill>
                <a:latin typeface="Calibri"/>
                <a:ea typeface="宋体"/>
              </a:rPr>
              <a:t>www.1ppt.com/xiazai/jianli/  </a:t>
            </a:r>
          </a:p>
          <a:p>
            <a:r>
              <a:rPr lang="zh-CN" altLang="en-US" sz="100" dirty="0">
                <a:solidFill>
                  <a:schemeClr val="bg2">
                    <a:lumMod val="25000"/>
                  </a:schemeClr>
                </a:solidFill>
                <a:latin typeface="Calibri"/>
                <a:ea typeface="宋体"/>
              </a:rPr>
              <a:t>毕业答辩</a:t>
            </a:r>
            <a:r>
              <a:rPr lang="en-US" altLang="zh-CN" sz="100" dirty="0">
                <a:solidFill>
                  <a:schemeClr val="bg2">
                    <a:lumMod val="25000"/>
                  </a:schemeClr>
                </a:solidFill>
                <a:latin typeface="Calibri"/>
                <a:ea typeface="宋体"/>
              </a:rPr>
              <a:t>PPT</a:t>
            </a:r>
            <a:r>
              <a:rPr lang="zh-CN" altLang="en-US" sz="100" dirty="0">
                <a:solidFill>
                  <a:schemeClr val="bg2">
                    <a:lumMod val="25000"/>
                  </a:schemeClr>
                </a:solidFill>
                <a:latin typeface="Calibri"/>
                <a:ea typeface="宋体"/>
              </a:rPr>
              <a:t>：</a:t>
            </a:r>
            <a:r>
              <a:rPr lang="en-US" altLang="zh-CN" sz="100" dirty="0">
                <a:solidFill>
                  <a:schemeClr val="bg2">
                    <a:lumMod val="25000"/>
                  </a:schemeClr>
                </a:solidFill>
                <a:latin typeface="Calibri"/>
                <a:ea typeface="宋体"/>
              </a:rPr>
              <a:t>www.1ppt.com/xiazai/dabian/  </a:t>
            </a:r>
            <a:r>
              <a:rPr lang="zh-CN" altLang="en-US" sz="100" dirty="0">
                <a:solidFill>
                  <a:schemeClr val="bg2">
                    <a:lumMod val="25000"/>
                  </a:schemeClr>
                </a:solidFill>
                <a:latin typeface="Calibri"/>
                <a:ea typeface="宋体"/>
              </a:rPr>
              <a:t>工作汇报</a:t>
            </a:r>
            <a:r>
              <a:rPr lang="en-US" altLang="zh-CN" sz="100" dirty="0">
                <a:solidFill>
                  <a:schemeClr val="bg2">
                    <a:lumMod val="25000"/>
                  </a:schemeClr>
                </a:solidFill>
                <a:latin typeface="Calibri"/>
                <a:ea typeface="宋体"/>
              </a:rPr>
              <a:t>PPT</a:t>
            </a:r>
            <a:r>
              <a:rPr lang="zh-CN" altLang="en-US" sz="100" dirty="0">
                <a:solidFill>
                  <a:schemeClr val="bg2">
                    <a:lumMod val="25000"/>
                  </a:schemeClr>
                </a:solidFill>
                <a:latin typeface="Calibri"/>
                <a:ea typeface="宋体"/>
              </a:rPr>
              <a:t>：</a:t>
            </a:r>
            <a:r>
              <a:rPr lang="en-US" altLang="zh-CN" sz="100" dirty="0">
                <a:solidFill>
                  <a:schemeClr val="bg2">
                    <a:lumMod val="25000"/>
                  </a:schemeClr>
                </a:solidFill>
                <a:latin typeface="Calibri"/>
                <a:ea typeface="宋体"/>
              </a:rPr>
              <a:t>www.1ppt.com/xiazai/huibao/    </a:t>
            </a:r>
          </a:p>
          <a:p>
            <a:r>
              <a:rPr lang="en-US" altLang="zh-CN" sz="100" dirty="0">
                <a:solidFill>
                  <a:schemeClr val="bg2">
                    <a:lumMod val="25000"/>
                  </a:schemeClr>
                </a:solidFill>
                <a:latin typeface="Calibri"/>
                <a:ea typeface="宋体"/>
              </a:rPr>
              <a:t> </a:t>
            </a:r>
          </a:p>
        </p:txBody>
      </p:sp>
    </p:spTree>
    <p:extLst>
      <p:ext uri="{BB962C8B-B14F-4D97-AF65-F5344CB8AC3E}">
        <p14:creationId xmlns:p14="http://schemas.microsoft.com/office/powerpoint/2010/main" val="395338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941644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356605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microsoft.com/office/2007/relationships/hdphoto" Target="../media/hdphoto1.wdp"/><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9">
            <a:extLst>
              <a:ext uri="{BEBA8EAE-BF5A-486C-A8C5-ECC9F3942E4B}">
                <a14:imgProps xmlns:a14="http://schemas.microsoft.com/office/drawing/2010/main">
                  <a14:imgLayer r:embed="rId10">
                    <a14:imgEffect>
                      <a14:artisticGlowDiffused/>
                    </a14:imgEffect>
                  </a14:imgLayer>
                </a14:imgProps>
              </a:ext>
            </a:extLst>
          </a:blip>
          <a:stretch>
            <a:fillRect/>
          </a:stretch>
        </p:blipFill>
        <p:spPr>
          <a:xfrm>
            <a:off x="-529" y="-297"/>
            <a:ext cx="12193057" cy="6858594"/>
          </a:xfrm>
          <a:prstGeom prst="rect">
            <a:avLst/>
          </a:prstGeom>
        </p:spPr>
      </p:pic>
    </p:spTree>
    <p:extLst>
      <p:ext uri="{BB962C8B-B14F-4D97-AF65-F5344CB8AC3E}">
        <p14:creationId xmlns:p14="http://schemas.microsoft.com/office/powerpoint/2010/main" val="2347183735"/>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notesSlide" Target="../notesSlides/notesSlide1.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slideLayout" Target="../slideLayouts/slideLayout2.xml"/><Relationship Id="rId2" Type="http://schemas.openxmlformats.org/officeDocument/2006/relationships/tags" Target="../tags/tag3.xml"/><Relationship Id="rId16" Type="http://schemas.openxmlformats.org/officeDocument/2006/relationships/tags" Target="../tags/tag17.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19" Type="http://schemas.openxmlformats.org/officeDocument/2006/relationships/image" Target="../media/image3.png"/><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image" Target="../media/image5.png"/><Relationship Id="rId5" Type="http://schemas.openxmlformats.org/officeDocument/2006/relationships/image" Target="../media/image11.jpe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image" Target="../media/image5.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image" Target="../media/image5.png"/><Relationship Id="rId5" Type="http://schemas.openxmlformats.org/officeDocument/2006/relationships/image" Target="../media/image12.jpe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2.xml"/><Relationship Id="rId1" Type="http://schemas.openxmlformats.org/officeDocument/2006/relationships/tags" Target="../tags/tag41.xml"/><Relationship Id="rId5" Type="http://schemas.openxmlformats.org/officeDocument/2006/relationships/image" Target="../media/image5.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4.xml"/><Relationship Id="rId1" Type="http://schemas.openxmlformats.org/officeDocument/2006/relationships/tags" Target="../tags/tag43.xml"/><Relationship Id="rId5" Type="http://schemas.openxmlformats.org/officeDocument/2006/relationships/image" Target="../media/image3.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4.jpeg"/><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image" Target="../media/image13.jpeg"/><Relationship Id="rId5" Type="http://schemas.openxmlformats.org/officeDocument/2006/relationships/image" Target="../media/image5.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8.xml"/><Relationship Id="rId1" Type="http://schemas.openxmlformats.org/officeDocument/2006/relationships/tags" Target="../tags/tag47.xml"/><Relationship Id="rId5" Type="http://schemas.openxmlformats.org/officeDocument/2006/relationships/image" Target="../media/image5.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0.xml"/><Relationship Id="rId1" Type="http://schemas.openxmlformats.org/officeDocument/2006/relationships/tags" Target="../tags/tag49.xml"/><Relationship Id="rId5" Type="http://schemas.openxmlformats.org/officeDocument/2006/relationships/image" Target="../media/image5.pn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2.xml"/><Relationship Id="rId1" Type="http://schemas.openxmlformats.org/officeDocument/2006/relationships/tags" Target="../tags/tag51.xml"/><Relationship Id="rId5" Type="http://schemas.openxmlformats.org/officeDocument/2006/relationships/image" Target="../media/image5.pn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4.xml"/><Relationship Id="rId1" Type="http://schemas.openxmlformats.org/officeDocument/2006/relationships/tags" Target="../tags/tag53.xml"/><Relationship Id="rId5" Type="http://schemas.openxmlformats.org/officeDocument/2006/relationships/image" Target="../media/image3.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9.png"/><Relationship Id="rId3" Type="http://schemas.openxmlformats.org/officeDocument/2006/relationships/tags" Target="../tags/tag57.xml"/><Relationship Id="rId7" Type="http://schemas.openxmlformats.org/officeDocument/2006/relationships/notesSlide" Target="../notesSlides/notesSlide20.xml"/><Relationship Id="rId12" Type="http://schemas.openxmlformats.org/officeDocument/2006/relationships/image" Target="../media/image18.jpeg"/><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slideLayout" Target="../slideLayouts/slideLayout2.xml"/><Relationship Id="rId11" Type="http://schemas.openxmlformats.org/officeDocument/2006/relationships/image" Target="../media/image17.png"/><Relationship Id="rId5" Type="http://schemas.openxmlformats.org/officeDocument/2006/relationships/tags" Target="../tags/tag59.xml"/><Relationship Id="rId10" Type="http://schemas.openxmlformats.org/officeDocument/2006/relationships/image" Target="../media/image16.jpeg"/><Relationship Id="rId4" Type="http://schemas.openxmlformats.org/officeDocument/2006/relationships/tags" Target="../tags/tag58.xml"/><Relationship Id="rId9" Type="http://schemas.openxmlformats.org/officeDocument/2006/relationships/image" Target="../media/image15.png"/><Relationship Id="rId14" Type="http://schemas.openxmlformats.org/officeDocument/2006/relationships/image" Target="../media/image20.jpeg"/></Relationships>
</file>

<file path=ppt/slides/_rels/slide21.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slideLayout" Target="../slideLayouts/slideLayout2.xml"/><Relationship Id="rId7" Type="http://schemas.openxmlformats.org/officeDocument/2006/relationships/image" Target="../media/image23.jpeg"/><Relationship Id="rId2" Type="http://schemas.openxmlformats.org/officeDocument/2006/relationships/tags" Target="../tags/tag61.xml"/><Relationship Id="rId1" Type="http://schemas.openxmlformats.org/officeDocument/2006/relationships/tags" Target="../tags/tag60.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notesSlide" Target="../notesSlides/notesSlide21.xml"/><Relationship Id="rId9"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3.xml"/><Relationship Id="rId1" Type="http://schemas.openxmlformats.org/officeDocument/2006/relationships/tags" Target="../tags/tag62.xml"/><Relationship Id="rId5" Type="http://schemas.openxmlformats.org/officeDocument/2006/relationships/image" Target="../media/image5.png"/><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tags" Target="../tags/tag64.xml"/><Relationship Id="rId5" Type="http://schemas.openxmlformats.org/officeDocument/2006/relationships/image" Target="../media/image5.png"/><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slideLayout" Target="../slideLayouts/slideLayout2.xml"/><Relationship Id="rId7" Type="http://schemas.openxmlformats.org/officeDocument/2006/relationships/image" Target="../media/image27.jpeg"/><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notesSlide" Target="../notesSlides/notesSlide24.xml"/><Relationship Id="rId9" Type="http://schemas.openxmlformats.org/officeDocument/2006/relationships/image" Target="../media/image5.png"/></Relationships>
</file>

<file path=ppt/slides/_rels/slide25.xml.rels><?xml version="1.0" encoding="UTF-8" standalone="yes"?>
<Relationships xmlns="http://schemas.openxmlformats.org/package/2006/relationships"><Relationship Id="rId13" Type="http://schemas.openxmlformats.org/officeDocument/2006/relationships/tags" Target="../tags/tag80.xml"/><Relationship Id="rId18" Type="http://schemas.openxmlformats.org/officeDocument/2006/relationships/tags" Target="../tags/tag85.xml"/><Relationship Id="rId26" Type="http://schemas.openxmlformats.org/officeDocument/2006/relationships/tags" Target="../tags/tag93.xml"/><Relationship Id="rId39" Type="http://schemas.openxmlformats.org/officeDocument/2006/relationships/image" Target="../media/image30.png"/><Relationship Id="rId21" Type="http://schemas.openxmlformats.org/officeDocument/2006/relationships/tags" Target="../tags/tag88.xml"/><Relationship Id="rId34" Type="http://schemas.openxmlformats.org/officeDocument/2006/relationships/tags" Target="../tags/tag101.xml"/><Relationship Id="rId42" Type="http://schemas.openxmlformats.org/officeDocument/2006/relationships/image" Target="../media/image33.png"/><Relationship Id="rId7" Type="http://schemas.openxmlformats.org/officeDocument/2006/relationships/tags" Target="../tags/tag74.xml"/><Relationship Id="rId2" Type="http://schemas.openxmlformats.org/officeDocument/2006/relationships/tags" Target="../tags/tag69.xml"/><Relationship Id="rId16" Type="http://schemas.openxmlformats.org/officeDocument/2006/relationships/tags" Target="../tags/tag83.xml"/><Relationship Id="rId20" Type="http://schemas.openxmlformats.org/officeDocument/2006/relationships/tags" Target="../tags/tag87.xml"/><Relationship Id="rId29" Type="http://schemas.openxmlformats.org/officeDocument/2006/relationships/tags" Target="../tags/tag96.xml"/><Relationship Id="rId41" Type="http://schemas.openxmlformats.org/officeDocument/2006/relationships/image" Target="../media/image32.png"/><Relationship Id="rId1" Type="http://schemas.openxmlformats.org/officeDocument/2006/relationships/tags" Target="../tags/tag68.xml"/><Relationship Id="rId6" Type="http://schemas.openxmlformats.org/officeDocument/2006/relationships/tags" Target="../tags/tag73.xml"/><Relationship Id="rId11" Type="http://schemas.openxmlformats.org/officeDocument/2006/relationships/tags" Target="../tags/tag78.xml"/><Relationship Id="rId24" Type="http://schemas.openxmlformats.org/officeDocument/2006/relationships/tags" Target="../tags/tag91.xml"/><Relationship Id="rId32" Type="http://schemas.openxmlformats.org/officeDocument/2006/relationships/tags" Target="../tags/tag99.xml"/><Relationship Id="rId37" Type="http://schemas.openxmlformats.org/officeDocument/2006/relationships/image" Target="../media/image3.png"/><Relationship Id="rId40" Type="http://schemas.openxmlformats.org/officeDocument/2006/relationships/image" Target="../media/image31.png"/><Relationship Id="rId5" Type="http://schemas.openxmlformats.org/officeDocument/2006/relationships/tags" Target="../tags/tag72.xml"/><Relationship Id="rId15" Type="http://schemas.openxmlformats.org/officeDocument/2006/relationships/tags" Target="../tags/tag82.xml"/><Relationship Id="rId23" Type="http://schemas.openxmlformats.org/officeDocument/2006/relationships/tags" Target="../tags/tag90.xml"/><Relationship Id="rId28" Type="http://schemas.openxmlformats.org/officeDocument/2006/relationships/tags" Target="../tags/tag95.xml"/><Relationship Id="rId36" Type="http://schemas.openxmlformats.org/officeDocument/2006/relationships/notesSlide" Target="../notesSlides/notesSlide25.xml"/><Relationship Id="rId10" Type="http://schemas.openxmlformats.org/officeDocument/2006/relationships/tags" Target="../tags/tag77.xml"/><Relationship Id="rId19" Type="http://schemas.openxmlformats.org/officeDocument/2006/relationships/tags" Target="../tags/tag86.xml"/><Relationship Id="rId31" Type="http://schemas.openxmlformats.org/officeDocument/2006/relationships/tags" Target="../tags/tag98.xml"/><Relationship Id="rId4" Type="http://schemas.openxmlformats.org/officeDocument/2006/relationships/tags" Target="../tags/tag71.xml"/><Relationship Id="rId9" Type="http://schemas.openxmlformats.org/officeDocument/2006/relationships/tags" Target="../tags/tag76.xml"/><Relationship Id="rId14" Type="http://schemas.openxmlformats.org/officeDocument/2006/relationships/tags" Target="../tags/tag81.xml"/><Relationship Id="rId22" Type="http://schemas.openxmlformats.org/officeDocument/2006/relationships/tags" Target="../tags/tag89.xml"/><Relationship Id="rId27" Type="http://schemas.openxmlformats.org/officeDocument/2006/relationships/tags" Target="../tags/tag94.xml"/><Relationship Id="rId30" Type="http://schemas.openxmlformats.org/officeDocument/2006/relationships/tags" Target="../tags/tag97.xml"/><Relationship Id="rId35" Type="http://schemas.openxmlformats.org/officeDocument/2006/relationships/slideLayout" Target="../slideLayouts/slideLayout2.xml"/><Relationship Id="rId8" Type="http://schemas.openxmlformats.org/officeDocument/2006/relationships/tags" Target="../tags/tag75.xml"/><Relationship Id="rId3" Type="http://schemas.openxmlformats.org/officeDocument/2006/relationships/tags" Target="../tags/tag70.xml"/><Relationship Id="rId12" Type="http://schemas.openxmlformats.org/officeDocument/2006/relationships/tags" Target="../tags/tag79.xml"/><Relationship Id="rId17" Type="http://schemas.openxmlformats.org/officeDocument/2006/relationships/tags" Target="../tags/tag84.xml"/><Relationship Id="rId25" Type="http://schemas.openxmlformats.org/officeDocument/2006/relationships/tags" Target="../tags/tag92.xml"/><Relationship Id="rId33" Type="http://schemas.openxmlformats.org/officeDocument/2006/relationships/tags" Target="../tags/tag100.xml"/><Relationship Id="rId38" Type="http://schemas.openxmlformats.org/officeDocument/2006/relationships/image" Target="../media/image29.png"/></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1.xml"/><Relationship Id="rId1" Type="http://schemas.openxmlformats.org/officeDocument/2006/relationships/tags" Target="../tags/tag20.xml"/><Relationship Id="rId5" Type="http://schemas.openxmlformats.org/officeDocument/2006/relationships/image" Target="../media/image3.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3.xml"/><Relationship Id="rId1" Type="http://schemas.openxmlformats.org/officeDocument/2006/relationships/tags" Target="../tags/tag22.xml"/><Relationship Id="rId5" Type="http://schemas.openxmlformats.org/officeDocument/2006/relationships/image" Target="../media/image5.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image" Target="../media/image5.png"/><Relationship Id="rId5" Type="http://schemas.openxmlformats.org/officeDocument/2006/relationships/notesSlide" Target="../notesSlides/notesSlide5.xml"/><Relationship Id="rId4"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slideLayout" Target="../slideLayouts/slideLayout2.xml"/><Relationship Id="rId7" Type="http://schemas.openxmlformats.org/officeDocument/2006/relationships/image" Target="../media/image8.jpeg"/><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notesSlide" Target="../notesSlides/notesSlide6.xml"/><Relationship Id="rId9"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0.xml"/><Relationship Id="rId1" Type="http://schemas.openxmlformats.org/officeDocument/2006/relationships/tags" Target="../tags/tag29.xml"/><Relationship Id="rId5" Type="http://schemas.openxmlformats.org/officeDocument/2006/relationships/image" Target="../media/image5.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2.xml"/><Relationship Id="rId1" Type="http://schemas.openxmlformats.org/officeDocument/2006/relationships/tags" Target="../tags/tag31.xml"/><Relationship Id="rId5" Type="http://schemas.openxmlformats.org/officeDocument/2006/relationships/image" Target="../media/image3.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4.xml"/><Relationship Id="rId1" Type="http://schemas.openxmlformats.org/officeDocument/2006/relationships/tags" Target="../tags/tag33.xml"/><Relationship Id="rId6" Type="http://schemas.openxmlformats.org/officeDocument/2006/relationships/image" Target="../media/image10.jpeg"/><Relationship Id="rId5" Type="http://schemas.openxmlformats.org/officeDocument/2006/relationships/image" Target="../media/image5.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p:cNvSpPr txBox="1"/>
          <p:nvPr/>
        </p:nvSpPr>
        <p:spPr>
          <a:xfrm>
            <a:off x="5334068" y="5834610"/>
            <a:ext cx="1723549" cy="400110"/>
          </a:xfrm>
          <a:prstGeom prst="rect">
            <a:avLst/>
          </a:prstGeom>
          <a:noFill/>
        </p:spPr>
        <p:txBody>
          <a:bodyPr wrap="none" rtlCol="0">
            <a:spAutoFit/>
          </a:bodyPr>
          <a:lstStyle/>
          <a:p>
            <a:r>
              <a:rPr lang="zh-CN" altLang="en-US" sz="2000" dirty="0">
                <a:solidFill>
                  <a:srgbClr val="EADEB9"/>
                </a:solidFill>
                <a:cs typeface="+mn-ea"/>
                <a:sym typeface="+mn-lt"/>
              </a:rPr>
              <a:t>汇报人</a:t>
            </a:r>
            <a:r>
              <a:rPr lang="zh-CN" altLang="en-US" sz="2000" dirty="0" smtClean="0">
                <a:solidFill>
                  <a:srgbClr val="EADEB9"/>
                </a:solidFill>
                <a:cs typeface="+mn-ea"/>
                <a:sym typeface="+mn-lt"/>
              </a:rPr>
              <a:t>：张三</a:t>
            </a:r>
            <a:endParaRPr lang="zh-CN" altLang="en-US" sz="2000" dirty="0">
              <a:solidFill>
                <a:srgbClr val="EADEB9"/>
              </a:solidFill>
              <a:cs typeface="+mn-ea"/>
              <a:sym typeface="+mn-lt"/>
            </a:endParaRPr>
          </a:p>
        </p:txBody>
      </p:sp>
      <p:sp>
        <p:nvSpPr>
          <p:cNvPr id="23" name="文本框 22"/>
          <p:cNvSpPr txBox="1"/>
          <p:nvPr/>
        </p:nvSpPr>
        <p:spPr>
          <a:xfrm>
            <a:off x="5828735" y="4366099"/>
            <a:ext cx="184731" cy="1200329"/>
          </a:xfrm>
          <a:prstGeom prst="rect">
            <a:avLst/>
          </a:prstGeom>
          <a:noFill/>
        </p:spPr>
        <p:txBody>
          <a:bodyPr wrap="none" rtlCol="0">
            <a:spAutoFit/>
          </a:bodyPr>
          <a:lstStyle/>
          <a:p>
            <a:endParaRPr lang="zh-CN" altLang="en-US" sz="7200" dirty="0">
              <a:solidFill>
                <a:schemeClr val="accent4">
                  <a:lumMod val="60000"/>
                  <a:lumOff val="40000"/>
                </a:schemeClr>
              </a:solidFill>
              <a:cs typeface="+mn-ea"/>
              <a:sym typeface="+mn-lt"/>
            </a:endParaRPr>
          </a:p>
        </p:txBody>
      </p:sp>
      <p:sp>
        <p:nvSpPr>
          <p:cNvPr id="6" name="文本框 5"/>
          <p:cNvSpPr txBox="1"/>
          <p:nvPr/>
        </p:nvSpPr>
        <p:spPr>
          <a:xfrm>
            <a:off x="1885950" y="2875548"/>
            <a:ext cx="8839200" cy="1107996"/>
          </a:xfrm>
          <a:prstGeom prst="rect">
            <a:avLst/>
          </a:prstGeom>
          <a:noFill/>
        </p:spPr>
        <p:txBody>
          <a:bodyPr wrap="square" rtlCol="0">
            <a:spAutoFit/>
          </a:bodyPr>
          <a:lstStyle/>
          <a:p>
            <a:pPr algn="dist"/>
            <a:r>
              <a:rPr lang="zh-CN" altLang="en-US" sz="6600" spc="600" dirty="0" smtClean="0">
                <a:solidFill>
                  <a:srgbClr val="FFE66F"/>
                </a:solidFill>
                <a:latin typeface="方正尚酷简体" panose="02000000000000000000" pitchFamily="2" charset="-122"/>
                <a:ea typeface="方正尚酷简体" panose="02000000000000000000" pitchFamily="2" charset="-122"/>
                <a:cs typeface="+mn-ea"/>
                <a:sym typeface="+mn-lt"/>
              </a:rPr>
              <a:t>黑金商务工作汇报</a:t>
            </a:r>
            <a:endParaRPr lang="zh-CN" altLang="en-US" sz="6600" spc="600" dirty="0">
              <a:solidFill>
                <a:srgbClr val="FFE66F"/>
              </a:solidFill>
              <a:latin typeface="方正尚酷简体" panose="02000000000000000000" pitchFamily="2" charset="-122"/>
              <a:ea typeface="方正尚酷简体" panose="02000000000000000000" pitchFamily="2" charset="-122"/>
              <a:cs typeface="+mn-ea"/>
              <a:sym typeface="+mn-lt"/>
            </a:endParaRPr>
          </a:p>
        </p:txBody>
      </p:sp>
      <p:grpSp>
        <p:nvGrpSpPr>
          <p:cNvPr id="53" name="PA_组合 52"/>
          <p:cNvGrpSpPr/>
          <p:nvPr>
            <p:custDataLst>
              <p:tags r:id="rId1"/>
            </p:custDataLst>
          </p:nvPr>
        </p:nvGrpSpPr>
        <p:grpSpPr>
          <a:xfrm>
            <a:off x="3184401" y="-2438401"/>
            <a:ext cx="1595551" cy="5060722"/>
            <a:chOff x="3184401" y="-2438401"/>
            <a:chExt cx="1595551" cy="5060722"/>
          </a:xfrm>
        </p:grpSpPr>
        <p:sp>
          <p:nvSpPr>
            <p:cNvPr id="30" name="任意多边形: 形状 29"/>
            <p:cNvSpPr/>
            <p:nvPr/>
          </p:nvSpPr>
          <p:spPr>
            <a:xfrm>
              <a:off x="3184401" y="-2438401"/>
              <a:ext cx="1595551" cy="5060722"/>
            </a:xfrm>
            <a:custGeom>
              <a:avLst/>
              <a:gdLst/>
              <a:ahLst/>
              <a:cxnLst/>
              <a:rect l="0" t="0" r="0" b="0"/>
              <a:pathLst>
                <a:path w="1595551" h="5060722">
                  <a:moveTo>
                    <a:pt x="0" y="0"/>
                  </a:moveTo>
                  <a:lnTo>
                    <a:pt x="1595550" y="0"/>
                  </a:lnTo>
                  <a:lnTo>
                    <a:pt x="1595550" y="5060721"/>
                  </a:lnTo>
                  <a:lnTo>
                    <a:pt x="0" y="5060721"/>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cs typeface="+mn-ea"/>
                <a:sym typeface="+mn-lt"/>
              </a:endParaRPr>
            </a:p>
          </p:txBody>
        </p:sp>
        <p:grpSp>
          <p:nvGrpSpPr>
            <p:cNvPr id="9" name="PA_组合 8"/>
            <p:cNvGrpSpPr/>
            <p:nvPr>
              <p:custDataLst>
                <p:tags r:id="rId14"/>
              </p:custDataLst>
            </p:nvPr>
          </p:nvGrpSpPr>
          <p:grpSpPr>
            <a:xfrm>
              <a:off x="3209802" y="0"/>
              <a:ext cx="1570150" cy="2622321"/>
              <a:chOff x="3209802" y="0"/>
              <a:chExt cx="1570150" cy="2622321"/>
            </a:xfrm>
          </p:grpSpPr>
          <p:grpSp>
            <p:nvGrpSpPr>
              <p:cNvPr id="2" name="组合 1">
                <a:extLst>
                  <a:ext uri="{FF2B5EF4-FFF2-40B4-BE49-F238E27FC236}">
                    <a16:creationId xmlns="" xmlns:a16="http://schemas.microsoft.com/office/drawing/2014/main" id="{F3D5F16B-6C9C-430F-94E7-4D271D544A61}"/>
                  </a:ext>
                </a:extLst>
              </p:cNvPr>
              <p:cNvGrpSpPr/>
              <p:nvPr/>
            </p:nvGrpSpPr>
            <p:grpSpPr>
              <a:xfrm>
                <a:off x="3209802" y="1004721"/>
                <a:ext cx="1570150" cy="1617600"/>
                <a:chOff x="2200070" y="832529"/>
                <a:chExt cx="2173647" cy="2239335"/>
              </a:xfrm>
            </p:grpSpPr>
            <p:grpSp>
              <p:nvGrpSpPr>
                <p:cNvPr id="33" name="组合 32"/>
                <p:cNvGrpSpPr/>
                <p:nvPr/>
              </p:nvGrpSpPr>
              <p:grpSpPr>
                <a:xfrm>
                  <a:off x="2200070" y="832529"/>
                  <a:ext cx="2173647" cy="2239335"/>
                  <a:chOff x="4277277" y="-161774"/>
                  <a:chExt cx="3772356" cy="3886357"/>
                </a:xfrm>
              </p:grpSpPr>
              <p:pic>
                <p:nvPicPr>
                  <p:cNvPr id="34" name="图片 33"/>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rot="2581983">
                    <a:off x="4277277" y="-161774"/>
                    <a:ext cx="3772356" cy="3886357"/>
                  </a:xfrm>
                  <a:prstGeom prst="rect">
                    <a:avLst/>
                  </a:prstGeom>
                </p:spPr>
              </p:pic>
              <p:grpSp>
                <p:nvGrpSpPr>
                  <p:cNvPr id="35" name="组合 34"/>
                  <p:cNvGrpSpPr/>
                  <p:nvPr/>
                </p:nvGrpSpPr>
                <p:grpSpPr>
                  <a:xfrm>
                    <a:off x="4635199" y="239092"/>
                    <a:ext cx="3080895" cy="3108169"/>
                    <a:chOff x="4635199" y="239092"/>
                    <a:chExt cx="3080895" cy="3108169"/>
                  </a:xfrm>
                </p:grpSpPr>
                <p:sp>
                  <p:nvSpPr>
                    <p:cNvPr id="36" name="PA_库_椭圆 25"/>
                    <p:cNvSpPr/>
                    <p:nvPr>
                      <p:custDataLst>
                        <p:tags r:id="rId15"/>
                      </p:custDataLst>
                    </p:nvPr>
                  </p:nvSpPr>
                  <p:spPr>
                    <a:xfrm rot="19761244">
                      <a:off x="4641874" y="239092"/>
                      <a:ext cx="3040212" cy="3040212"/>
                    </a:xfrm>
                    <a:prstGeom prst="ellipse">
                      <a:avLst/>
                    </a:prstGeom>
                    <a:noFill/>
                    <a:ln w="38100">
                      <a:gradFill>
                        <a:gsLst>
                          <a:gs pos="91000">
                            <a:schemeClr val="bg2">
                              <a:lumMod val="75000"/>
                            </a:schemeClr>
                          </a:gs>
                          <a:gs pos="30000">
                            <a:schemeClr val="bg1">
                              <a:lumMod val="0"/>
                              <a:lumOff val="100000"/>
                            </a:schemeClr>
                          </a:gs>
                          <a:gs pos="0">
                            <a:schemeClr val="bg2">
                              <a:lumMod val="50000"/>
                            </a:schemeClr>
                          </a:gs>
                          <a:gs pos="100000">
                            <a:schemeClr val="bg1">
                              <a:alpha val="53000"/>
                              <a:lumMod val="94000"/>
                              <a:lumOff val="6000"/>
                            </a:schemeClr>
                          </a:gs>
                        </a:gsLst>
                        <a:lin ang="5400000" scaled="1"/>
                      </a:gradFill>
                    </a:ln>
                    <a:scene3d>
                      <a:camera prst="orthographicFront"/>
                      <a:lightRig rig="harsh" dir="t"/>
                    </a:scene3d>
                    <a:sp3d extrusionH="76200" prstMaterial="matte">
                      <a:bevelT w="19050" h="107950"/>
                      <a:bevelB w="10160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100">
                        <a:latin typeface="Agency FB" panose="020B0503020202020204" pitchFamily="34" charset="0"/>
                        <a:cs typeface="+mn-ea"/>
                        <a:sym typeface="+mn-lt"/>
                      </a:endParaRPr>
                    </a:p>
                  </p:txBody>
                </p:sp>
                <p:sp>
                  <p:nvSpPr>
                    <p:cNvPr id="37" name="PA_库_椭圆 25"/>
                    <p:cNvSpPr/>
                    <p:nvPr>
                      <p:custDataLst>
                        <p:tags r:id="rId16"/>
                      </p:custDataLst>
                    </p:nvPr>
                  </p:nvSpPr>
                  <p:spPr>
                    <a:xfrm rot="19761244">
                      <a:off x="4635199" y="252483"/>
                      <a:ext cx="3080895" cy="3094778"/>
                    </a:xfrm>
                    <a:prstGeom prst="ellipse">
                      <a:avLst/>
                    </a:prstGeom>
                    <a:gradFill flip="none" rotWithShape="1">
                      <a:gsLst>
                        <a:gs pos="60000">
                          <a:schemeClr val="bg1">
                            <a:shade val="67500"/>
                            <a:satMod val="115000"/>
                            <a:alpha val="0"/>
                          </a:schemeClr>
                        </a:gs>
                        <a:gs pos="100000">
                          <a:schemeClr val="bg1">
                            <a:shade val="100000"/>
                            <a:satMod val="115000"/>
                          </a:schemeClr>
                        </a:gs>
                      </a:gsLst>
                      <a:lin ang="15600000" scaled="0"/>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100">
                        <a:latin typeface="Agency FB" panose="020B0503020202020204" pitchFamily="34" charset="0"/>
                        <a:cs typeface="+mn-ea"/>
                        <a:sym typeface="+mn-lt"/>
                      </a:endParaRPr>
                    </a:p>
                  </p:txBody>
                </p:sp>
              </p:grpSp>
            </p:grpSp>
            <p:sp>
              <p:nvSpPr>
                <p:cNvPr id="7" name="文本框 6"/>
                <p:cNvSpPr txBox="1"/>
                <p:nvPr/>
              </p:nvSpPr>
              <p:spPr>
                <a:xfrm>
                  <a:off x="2660655" y="1123792"/>
                  <a:ext cx="1213786" cy="1661683"/>
                </a:xfrm>
                <a:prstGeom prst="rect">
                  <a:avLst/>
                </a:prstGeom>
                <a:noFill/>
              </p:spPr>
              <p:txBody>
                <a:bodyPr wrap="square" rtlCol="0">
                  <a:spAutoFit/>
                </a:bodyPr>
                <a:lstStyle/>
                <a:p>
                  <a:pPr algn="ctr"/>
                  <a:r>
                    <a:rPr lang="en-US" altLang="zh-CN" sz="7200" dirty="0">
                      <a:solidFill>
                        <a:schemeClr val="accent4">
                          <a:lumMod val="60000"/>
                          <a:lumOff val="40000"/>
                        </a:schemeClr>
                      </a:solidFill>
                      <a:effectLst>
                        <a:outerShdw blurRad="50800" dist="38100" dir="18900000" algn="bl" rotWithShape="0">
                          <a:prstClr val="black">
                            <a:alpha val="40000"/>
                          </a:prstClr>
                        </a:outerShdw>
                      </a:effectLst>
                      <a:latin typeface="Agency FB" panose="020B0503020202020204" pitchFamily="34" charset="0"/>
                      <a:cs typeface="+mn-ea"/>
                      <a:sym typeface="+mn-lt"/>
                    </a:rPr>
                    <a:t>2</a:t>
                  </a:r>
                  <a:endParaRPr lang="zh-CN" altLang="en-US" sz="7200" dirty="0">
                    <a:solidFill>
                      <a:schemeClr val="accent4">
                        <a:lumMod val="60000"/>
                        <a:lumOff val="40000"/>
                      </a:schemeClr>
                    </a:solidFill>
                    <a:effectLst>
                      <a:outerShdw blurRad="50800" dist="38100" dir="18900000" algn="bl" rotWithShape="0">
                        <a:prstClr val="black">
                          <a:alpha val="40000"/>
                        </a:prstClr>
                      </a:outerShdw>
                    </a:effectLst>
                    <a:latin typeface="Agency FB" panose="020B0503020202020204" pitchFamily="34" charset="0"/>
                    <a:cs typeface="+mn-ea"/>
                    <a:sym typeface="+mn-lt"/>
                  </a:endParaRPr>
                </a:p>
              </p:txBody>
            </p:sp>
          </p:grpSp>
          <p:cxnSp>
            <p:nvCxnSpPr>
              <p:cNvPr id="55" name="直接连接符 54"/>
              <p:cNvCxnSpPr>
                <a:cxnSpLocks/>
              </p:cNvCxnSpPr>
              <p:nvPr/>
            </p:nvCxnSpPr>
            <p:spPr>
              <a:xfrm>
                <a:off x="3983705" y="0"/>
                <a:ext cx="0" cy="1157288"/>
              </a:xfrm>
              <a:prstGeom prst="line">
                <a:avLst/>
              </a:prstGeom>
              <a:ln w="19050">
                <a:solidFill>
                  <a:srgbClr val="FFE66F"/>
                </a:solidFill>
              </a:ln>
            </p:spPr>
            <p:style>
              <a:lnRef idx="1">
                <a:schemeClr val="accent1"/>
              </a:lnRef>
              <a:fillRef idx="0">
                <a:schemeClr val="accent1"/>
              </a:fillRef>
              <a:effectRef idx="0">
                <a:schemeClr val="accent1"/>
              </a:effectRef>
              <a:fontRef idx="minor">
                <a:schemeClr val="tx1"/>
              </a:fontRef>
            </p:style>
          </p:cxnSp>
        </p:grpSp>
      </p:grpSp>
      <p:grpSp>
        <p:nvGrpSpPr>
          <p:cNvPr id="59" name="PA_组合 58"/>
          <p:cNvGrpSpPr/>
          <p:nvPr>
            <p:custDataLst>
              <p:tags r:id="rId2"/>
            </p:custDataLst>
          </p:nvPr>
        </p:nvGrpSpPr>
        <p:grpSpPr>
          <a:xfrm>
            <a:off x="4625692" y="-2565401"/>
            <a:ext cx="1570151" cy="5187722"/>
            <a:chOff x="4625692" y="-2565401"/>
            <a:chExt cx="1570151" cy="5187722"/>
          </a:xfrm>
        </p:grpSpPr>
        <p:sp>
          <p:nvSpPr>
            <p:cNvPr id="54" name="任意多边形: 形状 53"/>
            <p:cNvSpPr/>
            <p:nvPr/>
          </p:nvSpPr>
          <p:spPr>
            <a:xfrm>
              <a:off x="4625692" y="-2565401"/>
              <a:ext cx="1570151" cy="5187722"/>
            </a:xfrm>
            <a:custGeom>
              <a:avLst/>
              <a:gdLst/>
              <a:ahLst/>
              <a:cxnLst/>
              <a:rect l="0" t="0" r="0" b="0"/>
              <a:pathLst>
                <a:path w="1570151" h="5187722">
                  <a:moveTo>
                    <a:pt x="0" y="0"/>
                  </a:moveTo>
                  <a:lnTo>
                    <a:pt x="1570150" y="0"/>
                  </a:lnTo>
                  <a:lnTo>
                    <a:pt x="1570150" y="5187721"/>
                  </a:lnTo>
                  <a:lnTo>
                    <a:pt x="0" y="5187721"/>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cs typeface="+mn-ea"/>
                <a:sym typeface="+mn-lt"/>
              </a:endParaRPr>
            </a:p>
          </p:txBody>
        </p:sp>
        <p:grpSp>
          <p:nvGrpSpPr>
            <p:cNvPr id="27" name="PA_组合 26"/>
            <p:cNvGrpSpPr/>
            <p:nvPr>
              <p:custDataLst>
                <p:tags r:id="rId11"/>
              </p:custDataLst>
            </p:nvPr>
          </p:nvGrpSpPr>
          <p:grpSpPr>
            <a:xfrm>
              <a:off x="4625692" y="0"/>
              <a:ext cx="1570150" cy="2622321"/>
              <a:chOff x="4625692" y="0"/>
              <a:chExt cx="1570150" cy="2622321"/>
            </a:xfrm>
          </p:grpSpPr>
          <p:grpSp>
            <p:nvGrpSpPr>
              <p:cNvPr id="5" name="组合 4">
                <a:extLst>
                  <a:ext uri="{FF2B5EF4-FFF2-40B4-BE49-F238E27FC236}">
                    <a16:creationId xmlns="" xmlns:a16="http://schemas.microsoft.com/office/drawing/2014/main" id="{20931DE8-77B7-4025-9E3C-52185D751C56}"/>
                  </a:ext>
                </a:extLst>
              </p:cNvPr>
              <p:cNvGrpSpPr/>
              <p:nvPr/>
            </p:nvGrpSpPr>
            <p:grpSpPr>
              <a:xfrm>
                <a:off x="4625692" y="1004721"/>
                <a:ext cx="1570150" cy="1617600"/>
                <a:chOff x="4066996" y="832529"/>
                <a:chExt cx="2173647" cy="2239335"/>
              </a:xfrm>
            </p:grpSpPr>
            <p:grpSp>
              <p:nvGrpSpPr>
                <p:cNvPr id="38" name="组合 37"/>
                <p:cNvGrpSpPr/>
                <p:nvPr/>
              </p:nvGrpSpPr>
              <p:grpSpPr>
                <a:xfrm>
                  <a:off x="4066996" y="832529"/>
                  <a:ext cx="2173647" cy="2239335"/>
                  <a:chOff x="4277277" y="-161774"/>
                  <a:chExt cx="3772356" cy="3886357"/>
                </a:xfrm>
              </p:grpSpPr>
              <p:pic>
                <p:nvPicPr>
                  <p:cNvPr id="39" name="图片 38"/>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rot="2581983">
                    <a:off x="4277277" y="-161774"/>
                    <a:ext cx="3772356" cy="3886357"/>
                  </a:xfrm>
                  <a:prstGeom prst="rect">
                    <a:avLst/>
                  </a:prstGeom>
                </p:spPr>
              </p:pic>
              <p:grpSp>
                <p:nvGrpSpPr>
                  <p:cNvPr id="40" name="组合 39"/>
                  <p:cNvGrpSpPr/>
                  <p:nvPr/>
                </p:nvGrpSpPr>
                <p:grpSpPr>
                  <a:xfrm>
                    <a:off x="4635199" y="239092"/>
                    <a:ext cx="3080895" cy="3108169"/>
                    <a:chOff x="4635199" y="239092"/>
                    <a:chExt cx="3080895" cy="3108169"/>
                  </a:xfrm>
                </p:grpSpPr>
                <p:sp>
                  <p:nvSpPr>
                    <p:cNvPr id="41" name="PA_库_椭圆 25"/>
                    <p:cNvSpPr/>
                    <p:nvPr>
                      <p:custDataLst>
                        <p:tags r:id="rId12"/>
                      </p:custDataLst>
                    </p:nvPr>
                  </p:nvSpPr>
                  <p:spPr>
                    <a:xfrm rot="19761244">
                      <a:off x="4641874" y="239092"/>
                      <a:ext cx="3040212" cy="3040212"/>
                    </a:xfrm>
                    <a:prstGeom prst="ellipse">
                      <a:avLst/>
                    </a:prstGeom>
                    <a:noFill/>
                    <a:ln w="38100">
                      <a:gradFill>
                        <a:gsLst>
                          <a:gs pos="91000">
                            <a:schemeClr val="bg2">
                              <a:lumMod val="75000"/>
                            </a:schemeClr>
                          </a:gs>
                          <a:gs pos="30000">
                            <a:schemeClr val="bg1">
                              <a:lumMod val="0"/>
                              <a:lumOff val="100000"/>
                            </a:schemeClr>
                          </a:gs>
                          <a:gs pos="0">
                            <a:schemeClr val="bg2">
                              <a:lumMod val="50000"/>
                            </a:schemeClr>
                          </a:gs>
                          <a:gs pos="100000">
                            <a:schemeClr val="bg1">
                              <a:alpha val="53000"/>
                              <a:lumMod val="94000"/>
                              <a:lumOff val="6000"/>
                            </a:schemeClr>
                          </a:gs>
                        </a:gsLst>
                        <a:lin ang="5400000" scaled="1"/>
                      </a:gradFill>
                    </a:ln>
                    <a:scene3d>
                      <a:camera prst="orthographicFront"/>
                      <a:lightRig rig="harsh" dir="t"/>
                    </a:scene3d>
                    <a:sp3d extrusionH="76200" prstMaterial="matte">
                      <a:bevelT w="19050" h="107950"/>
                      <a:bevelB w="10160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100">
                        <a:latin typeface="Agency FB" panose="020B0503020202020204" pitchFamily="34" charset="0"/>
                        <a:cs typeface="+mn-ea"/>
                        <a:sym typeface="+mn-lt"/>
                      </a:endParaRPr>
                    </a:p>
                  </p:txBody>
                </p:sp>
                <p:sp>
                  <p:nvSpPr>
                    <p:cNvPr id="42" name="PA_库_椭圆 25"/>
                    <p:cNvSpPr/>
                    <p:nvPr>
                      <p:custDataLst>
                        <p:tags r:id="rId13"/>
                      </p:custDataLst>
                    </p:nvPr>
                  </p:nvSpPr>
                  <p:spPr>
                    <a:xfrm rot="19761244">
                      <a:off x="4635199" y="252483"/>
                      <a:ext cx="3080895" cy="3094778"/>
                    </a:xfrm>
                    <a:prstGeom prst="ellipse">
                      <a:avLst/>
                    </a:prstGeom>
                    <a:gradFill flip="none" rotWithShape="1">
                      <a:gsLst>
                        <a:gs pos="60000">
                          <a:schemeClr val="bg1">
                            <a:shade val="67500"/>
                            <a:satMod val="115000"/>
                            <a:alpha val="0"/>
                          </a:schemeClr>
                        </a:gs>
                        <a:gs pos="100000">
                          <a:schemeClr val="bg1">
                            <a:shade val="100000"/>
                            <a:satMod val="115000"/>
                          </a:schemeClr>
                        </a:gs>
                      </a:gsLst>
                      <a:lin ang="15600000" scaled="0"/>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100">
                        <a:latin typeface="Agency FB" panose="020B0503020202020204" pitchFamily="34" charset="0"/>
                        <a:cs typeface="+mn-ea"/>
                        <a:sym typeface="+mn-lt"/>
                      </a:endParaRPr>
                    </a:p>
                  </p:txBody>
                </p:sp>
              </p:grpSp>
            </p:grpSp>
            <p:sp>
              <p:nvSpPr>
                <p:cNvPr id="12" name="文本框 11"/>
                <p:cNvSpPr txBox="1"/>
                <p:nvPr/>
              </p:nvSpPr>
              <p:spPr>
                <a:xfrm>
                  <a:off x="4539540" y="1131713"/>
                  <a:ext cx="1213786" cy="1661683"/>
                </a:xfrm>
                <a:prstGeom prst="rect">
                  <a:avLst/>
                </a:prstGeom>
                <a:noFill/>
              </p:spPr>
              <p:txBody>
                <a:bodyPr wrap="square" rtlCol="0">
                  <a:spAutoFit/>
                </a:bodyPr>
                <a:lstStyle/>
                <a:p>
                  <a:pPr algn="ctr"/>
                  <a:r>
                    <a:rPr lang="en-US" altLang="zh-CN" sz="7200" dirty="0">
                      <a:solidFill>
                        <a:schemeClr val="accent4">
                          <a:lumMod val="60000"/>
                          <a:lumOff val="40000"/>
                        </a:schemeClr>
                      </a:solidFill>
                      <a:effectLst>
                        <a:outerShdw blurRad="50800" dist="38100" dir="18900000" algn="bl" rotWithShape="0">
                          <a:prstClr val="black">
                            <a:alpha val="40000"/>
                          </a:prstClr>
                        </a:outerShdw>
                      </a:effectLst>
                      <a:latin typeface="Agency FB" panose="020B0503020202020204" pitchFamily="34" charset="0"/>
                      <a:cs typeface="+mn-ea"/>
                      <a:sym typeface="+mn-lt"/>
                    </a:rPr>
                    <a:t>0</a:t>
                  </a:r>
                  <a:endParaRPr lang="zh-CN" altLang="en-US" sz="7200" dirty="0">
                    <a:solidFill>
                      <a:schemeClr val="accent4">
                        <a:lumMod val="60000"/>
                        <a:lumOff val="40000"/>
                      </a:schemeClr>
                    </a:solidFill>
                    <a:effectLst>
                      <a:outerShdw blurRad="50800" dist="38100" dir="18900000" algn="bl" rotWithShape="0">
                        <a:prstClr val="black">
                          <a:alpha val="40000"/>
                        </a:prstClr>
                      </a:outerShdw>
                    </a:effectLst>
                    <a:latin typeface="Agency FB" panose="020B0503020202020204" pitchFamily="34" charset="0"/>
                    <a:cs typeface="+mn-ea"/>
                    <a:sym typeface="+mn-lt"/>
                  </a:endParaRPr>
                </a:p>
              </p:txBody>
            </p:sp>
          </p:grpSp>
          <p:cxnSp>
            <p:nvCxnSpPr>
              <p:cNvPr id="58" name="直接连接符 57"/>
              <p:cNvCxnSpPr>
                <a:cxnSpLocks/>
              </p:cNvCxnSpPr>
              <p:nvPr/>
            </p:nvCxnSpPr>
            <p:spPr>
              <a:xfrm>
                <a:off x="5410152" y="0"/>
                <a:ext cx="0" cy="1157288"/>
              </a:xfrm>
              <a:prstGeom prst="line">
                <a:avLst/>
              </a:prstGeom>
              <a:ln w="19050">
                <a:solidFill>
                  <a:srgbClr val="FFE66F"/>
                </a:solidFill>
              </a:ln>
            </p:spPr>
            <p:style>
              <a:lnRef idx="1">
                <a:schemeClr val="accent1"/>
              </a:lnRef>
              <a:fillRef idx="0">
                <a:schemeClr val="accent1"/>
              </a:fillRef>
              <a:effectRef idx="0">
                <a:schemeClr val="accent1"/>
              </a:effectRef>
              <a:fontRef idx="minor">
                <a:schemeClr val="tx1"/>
              </a:fontRef>
            </p:style>
          </p:cxnSp>
        </p:grpSp>
      </p:grpSp>
      <p:grpSp>
        <p:nvGrpSpPr>
          <p:cNvPr id="61" name="PA_组合 60"/>
          <p:cNvGrpSpPr/>
          <p:nvPr>
            <p:custDataLst>
              <p:tags r:id="rId3"/>
            </p:custDataLst>
          </p:nvPr>
        </p:nvGrpSpPr>
        <p:grpSpPr>
          <a:xfrm>
            <a:off x="6041582" y="-2632076"/>
            <a:ext cx="1570151" cy="5254397"/>
            <a:chOff x="6041582" y="-2632076"/>
            <a:chExt cx="1570151" cy="5254397"/>
          </a:xfrm>
        </p:grpSpPr>
        <p:sp>
          <p:nvSpPr>
            <p:cNvPr id="60" name="任意多边形: 形状 59"/>
            <p:cNvSpPr/>
            <p:nvPr/>
          </p:nvSpPr>
          <p:spPr>
            <a:xfrm>
              <a:off x="6041582" y="-2632076"/>
              <a:ext cx="1570151" cy="5254397"/>
            </a:xfrm>
            <a:custGeom>
              <a:avLst/>
              <a:gdLst/>
              <a:ahLst/>
              <a:cxnLst/>
              <a:rect l="0" t="0" r="0" b="0"/>
              <a:pathLst>
                <a:path w="1570151" h="5254397">
                  <a:moveTo>
                    <a:pt x="0" y="0"/>
                  </a:moveTo>
                  <a:lnTo>
                    <a:pt x="1570150" y="0"/>
                  </a:lnTo>
                  <a:lnTo>
                    <a:pt x="1570150" y="5254396"/>
                  </a:lnTo>
                  <a:lnTo>
                    <a:pt x="0" y="5254396"/>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cs typeface="+mn-ea"/>
                <a:sym typeface="+mn-lt"/>
              </a:endParaRPr>
            </a:p>
          </p:txBody>
        </p:sp>
        <p:grpSp>
          <p:nvGrpSpPr>
            <p:cNvPr id="29" name="PA_组合 28"/>
            <p:cNvGrpSpPr/>
            <p:nvPr>
              <p:custDataLst>
                <p:tags r:id="rId8"/>
              </p:custDataLst>
            </p:nvPr>
          </p:nvGrpSpPr>
          <p:grpSpPr>
            <a:xfrm>
              <a:off x="6041582" y="-15875"/>
              <a:ext cx="1570150" cy="2638196"/>
              <a:chOff x="6041582" y="-15875"/>
              <a:chExt cx="1570150" cy="2638196"/>
            </a:xfrm>
          </p:grpSpPr>
          <p:grpSp>
            <p:nvGrpSpPr>
              <p:cNvPr id="4" name="组合 3">
                <a:extLst>
                  <a:ext uri="{FF2B5EF4-FFF2-40B4-BE49-F238E27FC236}">
                    <a16:creationId xmlns="" xmlns:a16="http://schemas.microsoft.com/office/drawing/2014/main" id="{00091FD7-DE60-4D05-98C6-13BB9A65511E}"/>
                  </a:ext>
                </a:extLst>
              </p:cNvPr>
              <p:cNvGrpSpPr/>
              <p:nvPr/>
            </p:nvGrpSpPr>
            <p:grpSpPr>
              <a:xfrm>
                <a:off x="6041582" y="1004721"/>
                <a:ext cx="1570150" cy="1617600"/>
                <a:chOff x="5921100" y="900095"/>
                <a:chExt cx="2173647" cy="2239335"/>
              </a:xfrm>
            </p:grpSpPr>
            <p:grpSp>
              <p:nvGrpSpPr>
                <p:cNvPr id="43" name="组合 42"/>
                <p:cNvGrpSpPr/>
                <p:nvPr/>
              </p:nvGrpSpPr>
              <p:grpSpPr>
                <a:xfrm>
                  <a:off x="5921100" y="900095"/>
                  <a:ext cx="2173647" cy="2239335"/>
                  <a:chOff x="4277277" y="-161774"/>
                  <a:chExt cx="3772356" cy="3886357"/>
                </a:xfrm>
              </p:grpSpPr>
              <p:pic>
                <p:nvPicPr>
                  <p:cNvPr id="44" name="图片 43"/>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rot="2581983">
                    <a:off x="4277277" y="-161774"/>
                    <a:ext cx="3772356" cy="3886357"/>
                  </a:xfrm>
                  <a:prstGeom prst="rect">
                    <a:avLst/>
                  </a:prstGeom>
                </p:spPr>
              </p:pic>
              <p:grpSp>
                <p:nvGrpSpPr>
                  <p:cNvPr id="45" name="组合 44"/>
                  <p:cNvGrpSpPr/>
                  <p:nvPr/>
                </p:nvGrpSpPr>
                <p:grpSpPr>
                  <a:xfrm>
                    <a:off x="4635199" y="239092"/>
                    <a:ext cx="3080895" cy="3108169"/>
                    <a:chOff x="4635199" y="239092"/>
                    <a:chExt cx="3080895" cy="3108169"/>
                  </a:xfrm>
                </p:grpSpPr>
                <p:sp>
                  <p:nvSpPr>
                    <p:cNvPr id="46" name="PA_库_椭圆 25"/>
                    <p:cNvSpPr/>
                    <p:nvPr>
                      <p:custDataLst>
                        <p:tags r:id="rId9"/>
                      </p:custDataLst>
                    </p:nvPr>
                  </p:nvSpPr>
                  <p:spPr>
                    <a:xfrm rot="19761244">
                      <a:off x="4641874" y="239092"/>
                      <a:ext cx="3040212" cy="3040212"/>
                    </a:xfrm>
                    <a:prstGeom prst="ellipse">
                      <a:avLst/>
                    </a:prstGeom>
                    <a:noFill/>
                    <a:ln w="38100">
                      <a:gradFill>
                        <a:gsLst>
                          <a:gs pos="91000">
                            <a:schemeClr val="bg2">
                              <a:lumMod val="75000"/>
                            </a:schemeClr>
                          </a:gs>
                          <a:gs pos="30000">
                            <a:schemeClr val="bg1">
                              <a:lumMod val="0"/>
                              <a:lumOff val="100000"/>
                            </a:schemeClr>
                          </a:gs>
                          <a:gs pos="0">
                            <a:schemeClr val="bg2">
                              <a:lumMod val="50000"/>
                            </a:schemeClr>
                          </a:gs>
                          <a:gs pos="100000">
                            <a:schemeClr val="bg1">
                              <a:alpha val="53000"/>
                              <a:lumMod val="94000"/>
                              <a:lumOff val="6000"/>
                            </a:schemeClr>
                          </a:gs>
                        </a:gsLst>
                        <a:lin ang="5400000" scaled="1"/>
                      </a:gradFill>
                    </a:ln>
                    <a:scene3d>
                      <a:camera prst="orthographicFront"/>
                      <a:lightRig rig="harsh" dir="t"/>
                    </a:scene3d>
                    <a:sp3d extrusionH="76200" prstMaterial="matte">
                      <a:bevelT w="19050" h="107950"/>
                      <a:bevelB w="10160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100">
                        <a:latin typeface="Agency FB" panose="020B0503020202020204" pitchFamily="34" charset="0"/>
                        <a:cs typeface="+mn-ea"/>
                        <a:sym typeface="+mn-lt"/>
                      </a:endParaRPr>
                    </a:p>
                  </p:txBody>
                </p:sp>
                <p:sp>
                  <p:nvSpPr>
                    <p:cNvPr id="47" name="PA_库_椭圆 25"/>
                    <p:cNvSpPr/>
                    <p:nvPr>
                      <p:custDataLst>
                        <p:tags r:id="rId10"/>
                      </p:custDataLst>
                    </p:nvPr>
                  </p:nvSpPr>
                  <p:spPr>
                    <a:xfrm rot="19761244">
                      <a:off x="4635199" y="252483"/>
                      <a:ext cx="3080895" cy="3094778"/>
                    </a:xfrm>
                    <a:prstGeom prst="ellipse">
                      <a:avLst/>
                    </a:prstGeom>
                    <a:gradFill flip="none" rotWithShape="1">
                      <a:gsLst>
                        <a:gs pos="60000">
                          <a:schemeClr val="bg1">
                            <a:shade val="67500"/>
                            <a:satMod val="115000"/>
                            <a:alpha val="0"/>
                          </a:schemeClr>
                        </a:gs>
                        <a:gs pos="100000">
                          <a:schemeClr val="bg1">
                            <a:shade val="100000"/>
                            <a:satMod val="115000"/>
                          </a:schemeClr>
                        </a:gs>
                      </a:gsLst>
                      <a:lin ang="15600000" scaled="0"/>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100">
                        <a:latin typeface="Agency FB" panose="020B0503020202020204" pitchFamily="34" charset="0"/>
                        <a:cs typeface="+mn-ea"/>
                        <a:sym typeface="+mn-lt"/>
                      </a:endParaRPr>
                    </a:p>
                  </p:txBody>
                </p:sp>
              </p:grpSp>
            </p:grpSp>
            <p:sp>
              <p:nvSpPr>
                <p:cNvPr id="17" name="文本框 16"/>
                <p:cNvSpPr txBox="1"/>
                <p:nvPr/>
              </p:nvSpPr>
              <p:spPr>
                <a:xfrm>
                  <a:off x="6394672" y="1166444"/>
                  <a:ext cx="1213786" cy="1661683"/>
                </a:xfrm>
                <a:prstGeom prst="rect">
                  <a:avLst/>
                </a:prstGeom>
                <a:noFill/>
              </p:spPr>
              <p:txBody>
                <a:bodyPr wrap="square" rtlCol="0">
                  <a:spAutoFit/>
                </a:bodyPr>
                <a:lstStyle/>
                <a:p>
                  <a:pPr algn="ctr"/>
                  <a:r>
                    <a:rPr lang="en-US" altLang="zh-CN" sz="7200" dirty="0" smtClean="0">
                      <a:solidFill>
                        <a:schemeClr val="accent4">
                          <a:lumMod val="60000"/>
                          <a:lumOff val="40000"/>
                        </a:schemeClr>
                      </a:solidFill>
                      <a:effectLst>
                        <a:innerShdw blurRad="63500" dist="50800" dir="5400000">
                          <a:prstClr val="black">
                            <a:alpha val="50000"/>
                          </a:prstClr>
                        </a:innerShdw>
                      </a:effectLst>
                      <a:latin typeface="Agency FB" panose="020B0503020202020204" pitchFamily="34" charset="0"/>
                      <a:cs typeface="+mn-ea"/>
                      <a:sym typeface="+mn-lt"/>
                    </a:rPr>
                    <a:t>2</a:t>
                  </a:r>
                  <a:endParaRPr lang="zh-CN" altLang="en-US" sz="7200" dirty="0">
                    <a:solidFill>
                      <a:schemeClr val="accent4">
                        <a:lumMod val="60000"/>
                        <a:lumOff val="40000"/>
                      </a:schemeClr>
                    </a:solidFill>
                    <a:effectLst>
                      <a:innerShdw blurRad="63500" dist="50800" dir="5400000">
                        <a:prstClr val="black">
                          <a:alpha val="50000"/>
                        </a:prstClr>
                      </a:innerShdw>
                    </a:effectLst>
                    <a:latin typeface="Agency FB" panose="020B0503020202020204" pitchFamily="34" charset="0"/>
                    <a:cs typeface="+mn-ea"/>
                    <a:sym typeface="+mn-lt"/>
                  </a:endParaRPr>
                </a:p>
              </p:txBody>
            </p:sp>
          </p:grpSp>
          <p:cxnSp>
            <p:nvCxnSpPr>
              <p:cNvPr id="57" name="直接连接符 56"/>
              <p:cNvCxnSpPr>
                <a:cxnSpLocks/>
              </p:cNvCxnSpPr>
              <p:nvPr/>
            </p:nvCxnSpPr>
            <p:spPr>
              <a:xfrm>
                <a:off x="6821947" y="-15875"/>
                <a:ext cx="0" cy="1173163"/>
              </a:xfrm>
              <a:prstGeom prst="line">
                <a:avLst/>
              </a:prstGeom>
              <a:ln w="19050">
                <a:solidFill>
                  <a:srgbClr val="FFE66F"/>
                </a:solidFill>
              </a:ln>
            </p:spPr>
            <p:style>
              <a:lnRef idx="1">
                <a:schemeClr val="accent1"/>
              </a:lnRef>
              <a:fillRef idx="0">
                <a:schemeClr val="accent1"/>
              </a:fillRef>
              <a:effectRef idx="0">
                <a:schemeClr val="accent1"/>
              </a:effectRef>
              <a:fontRef idx="minor">
                <a:schemeClr val="tx1"/>
              </a:fontRef>
            </p:style>
          </p:cxnSp>
        </p:grpSp>
      </p:grpSp>
      <p:grpSp>
        <p:nvGrpSpPr>
          <p:cNvPr id="66" name="PA_组合 65"/>
          <p:cNvGrpSpPr/>
          <p:nvPr>
            <p:custDataLst>
              <p:tags r:id="rId4"/>
            </p:custDataLst>
          </p:nvPr>
        </p:nvGrpSpPr>
        <p:grpSpPr>
          <a:xfrm>
            <a:off x="7457473" y="-2581276"/>
            <a:ext cx="1595551" cy="5203597"/>
            <a:chOff x="7457473" y="-2581276"/>
            <a:chExt cx="1595551" cy="5203597"/>
          </a:xfrm>
        </p:grpSpPr>
        <p:sp>
          <p:nvSpPr>
            <p:cNvPr id="65" name="任意多边形: 形状 64"/>
            <p:cNvSpPr/>
            <p:nvPr/>
          </p:nvSpPr>
          <p:spPr>
            <a:xfrm>
              <a:off x="7457473" y="-2581276"/>
              <a:ext cx="1595551" cy="5203597"/>
            </a:xfrm>
            <a:custGeom>
              <a:avLst/>
              <a:gdLst/>
              <a:ahLst/>
              <a:cxnLst/>
              <a:rect l="0" t="0" r="0" b="0"/>
              <a:pathLst>
                <a:path w="1595551" h="5203597">
                  <a:moveTo>
                    <a:pt x="0" y="0"/>
                  </a:moveTo>
                  <a:lnTo>
                    <a:pt x="1595550" y="0"/>
                  </a:lnTo>
                  <a:lnTo>
                    <a:pt x="1595550" y="5203596"/>
                  </a:lnTo>
                  <a:lnTo>
                    <a:pt x="0" y="5203596"/>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cs typeface="+mn-ea"/>
                <a:sym typeface="+mn-lt"/>
              </a:endParaRPr>
            </a:p>
          </p:txBody>
        </p:sp>
        <p:grpSp>
          <p:nvGrpSpPr>
            <p:cNvPr id="8" name="PA_组合 7"/>
            <p:cNvGrpSpPr/>
            <p:nvPr>
              <p:custDataLst>
                <p:tags r:id="rId5"/>
              </p:custDataLst>
            </p:nvPr>
          </p:nvGrpSpPr>
          <p:grpSpPr>
            <a:xfrm>
              <a:off x="7457473" y="-15875"/>
              <a:ext cx="1570150" cy="2638196"/>
              <a:chOff x="7457473" y="-15875"/>
              <a:chExt cx="1570150" cy="2638196"/>
            </a:xfrm>
          </p:grpSpPr>
          <p:grpSp>
            <p:nvGrpSpPr>
              <p:cNvPr id="3" name="组合 2">
                <a:extLst>
                  <a:ext uri="{FF2B5EF4-FFF2-40B4-BE49-F238E27FC236}">
                    <a16:creationId xmlns="" xmlns:a16="http://schemas.microsoft.com/office/drawing/2014/main" id="{0E021069-F3FB-4236-981F-1E0BD2FD3F8E}"/>
                  </a:ext>
                </a:extLst>
              </p:cNvPr>
              <p:cNvGrpSpPr/>
              <p:nvPr/>
            </p:nvGrpSpPr>
            <p:grpSpPr>
              <a:xfrm>
                <a:off x="7457473" y="1004721"/>
                <a:ext cx="1570150" cy="1617600"/>
                <a:chOff x="7806025" y="832528"/>
                <a:chExt cx="2173647" cy="2239335"/>
              </a:xfrm>
            </p:grpSpPr>
            <p:grpSp>
              <p:nvGrpSpPr>
                <p:cNvPr id="48" name="组合 47"/>
                <p:cNvGrpSpPr/>
                <p:nvPr/>
              </p:nvGrpSpPr>
              <p:grpSpPr>
                <a:xfrm>
                  <a:off x="7806025" y="832528"/>
                  <a:ext cx="2173647" cy="2239335"/>
                  <a:chOff x="4277277" y="-161774"/>
                  <a:chExt cx="3772356" cy="3886357"/>
                </a:xfrm>
              </p:grpSpPr>
              <p:pic>
                <p:nvPicPr>
                  <p:cNvPr id="49" name="图片 48"/>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rot="2581983">
                    <a:off x="4277277" y="-161774"/>
                    <a:ext cx="3772356" cy="3886357"/>
                  </a:xfrm>
                  <a:prstGeom prst="rect">
                    <a:avLst/>
                  </a:prstGeom>
                </p:spPr>
              </p:pic>
              <p:grpSp>
                <p:nvGrpSpPr>
                  <p:cNvPr id="50" name="组合 49"/>
                  <p:cNvGrpSpPr/>
                  <p:nvPr/>
                </p:nvGrpSpPr>
                <p:grpSpPr>
                  <a:xfrm>
                    <a:off x="4635199" y="239092"/>
                    <a:ext cx="3080895" cy="3108169"/>
                    <a:chOff x="4635199" y="239092"/>
                    <a:chExt cx="3080895" cy="3108169"/>
                  </a:xfrm>
                </p:grpSpPr>
                <p:sp>
                  <p:nvSpPr>
                    <p:cNvPr id="51" name="PA_库_椭圆 25"/>
                    <p:cNvSpPr/>
                    <p:nvPr>
                      <p:custDataLst>
                        <p:tags r:id="rId6"/>
                      </p:custDataLst>
                    </p:nvPr>
                  </p:nvSpPr>
                  <p:spPr>
                    <a:xfrm rot="19761244">
                      <a:off x="4641874" y="239092"/>
                      <a:ext cx="3040212" cy="3040212"/>
                    </a:xfrm>
                    <a:prstGeom prst="ellipse">
                      <a:avLst/>
                    </a:prstGeom>
                    <a:noFill/>
                    <a:ln w="38100">
                      <a:gradFill>
                        <a:gsLst>
                          <a:gs pos="91000">
                            <a:schemeClr val="bg2">
                              <a:lumMod val="75000"/>
                            </a:schemeClr>
                          </a:gs>
                          <a:gs pos="30000">
                            <a:schemeClr val="bg1">
                              <a:lumMod val="0"/>
                              <a:lumOff val="100000"/>
                            </a:schemeClr>
                          </a:gs>
                          <a:gs pos="0">
                            <a:schemeClr val="bg2">
                              <a:lumMod val="50000"/>
                            </a:schemeClr>
                          </a:gs>
                          <a:gs pos="100000">
                            <a:schemeClr val="bg1">
                              <a:alpha val="53000"/>
                              <a:lumMod val="94000"/>
                              <a:lumOff val="6000"/>
                            </a:schemeClr>
                          </a:gs>
                        </a:gsLst>
                        <a:lin ang="5400000" scaled="1"/>
                      </a:gradFill>
                    </a:ln>
                    <a:scene3d>
                      <a:camera prst="orthographicFront"/>
                      <a:lightRig rig="harsh" dir="t"/>
                    </a:scene3d>
                    <a:sp3d extrusionH="76200" prstMaterial="matte">
                      <a:bevelT w="19050" h="107950"/>
                      <a:bevelB w="10160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100">
                        <a:latin typeface="Agency FB" panose="020B0503020202020204" pitchFamily="34" charset="0"/>
                        <a:cs typeface="+mn-ea"/>
                        <a:sym typeface="+mn-lt"/>
                      </a:endParaRPr>
                    </a:p>
                  </p:txBody>
                </p:sp>
                <p:sp>
                  <p:nvSpPr>
                    <p:cNvPr id="52" name="PA_库_椭圆 25"/>
                    <p:cNvSpPr/>
                    <p:nvPr>
                      <p:custDataLst>
                        <p:tags r:id="rId7"/>
                      </p:custDataLst>
                    </p:nvPr>
                  </p:nvSpPr>
                  <p:spPr>
                    <a:xfrm rot="19761244">
                      <a:off x="4635199" y="252483"/>
                      <a:ext cx="3080895" cy="3094778"/>
                    </a:xfrm>
                    <a:prstGeom prst="ellipse">
                      <a:avLst/>
                    </a:prstGeom>
                    <a:gradFill flip="none" rotWithShape="1">
                      <a:gsLst>
                        <a:gs pos="60000">
                          <a:schemeClr val="bg1">
                            <a:shade val="67500"/>
                            <a:satMod val="115000"/>
                            <a:alpha val="0"/>
                          </a:schemeClr>
                        </a:gs>
                        <a:gs pos="100000">
                          <a:schemeClr val="bg1">
                            <a:shade val="100000"/>
                            <a:satMod val="115000"/>
                          </a:schemeClr>
                        </a:gs>
                      </a:gsLst>
                      <a:lin ang="15600000" scaled="0"/>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100">
                        <a:latin typeface="Agency FB" panose="020B0503020202020204" pitchFamily="34" charset="0"/>
                        <a:cs typeface="+mn-ea"/>
                        <a:sym typeface="+mn-lt"/>
                      </a:endParaRPr>
                    </a:p>
                  </p:txBody>
                </p:sp>
              </p:grpSp>
            </p:grpSp>
            <p:sp>
              <p:nvSpPr>
                <p:cNvPr id="22" name="文本框 21"/>
                <p:cNvSpPr txBox="1"/>
                <p:nvPr/>
              </p:nvSpPr>
              <p:spPr>
                <a:xfrm>
                  <a:off x="8297942" y="1144566"/>
                  <a:ext cx="1213786" cy="1661683"/>
                </a:xfrm>
                <a:prstGeom prst="rect">
                  <a:avLst/>
                </a:prstGeom>
                <a:noFill/>
              </p:spPr>
              <p:txBody>
                <a:bodyPr wrap="square" rtlCol="0">
                  <a:spAutoFit/>
                </a:bodyPr>
                <a:lstStyle/>
                <a:p>
                  <a:pPr algn="ctr"/>
                  <a:r>
                    <a:rPr lang="en-US" altLang="zh-CN" sz="7200" dirty="0" smtClean="0">
                      <a:solidFill>
                        <a:schemeClr val="accent4">
                          <a:lumMod val="60000"/>
                          <a:lumOff val="40000"/>
                        </a:schemeClr>
                      </a:solidFill>
                      <a:effectLst>
                        <a:innerShdw blurRad="63500" dist="50800" dir="5400000">
                          <a:prstClr val="black">
                            <a:alpha val="50000"/>
                          </a:prstClr>
                        </a:innerShdw>
                      </a:effectLst>
                      <a:latin typeface="Agency FB" panose="020B0503020202020204" pitchFamily="34" charset="0"/>
                      <a:cs typeface="+mn-ea"/>
                      <a:sym typeface="+mn-lt"/>
                    </a:rPr>
                    <a:t>0</a:t>
                  </a:r>
                  <a:endParaRPr lang="zh-CN" altLang="en-US" sz="7200" dirty="0">
                    <a:solidFill>
                      <a:schemeClr val="accent4">
                        <a:lumMod val="60000"/>
                        <a:lumOff val="40000"/>
                      </a:schemeClr>
                    </a:solidFill>
                    <a:effectLst>
                      <a:innerShdw blurRad="63500" dist="50800" dir="5400000">
                        <a:prstClr val="black">
                          <a:alpha val="50000"/>
                        </a:prstClr>
                      </a:innerShdw>
                    </a:effectLst>
                    <a:latin typeface="Agency FB" panose="020B0503020202020204" pitchFamily="34" charset="0"/>
                    <a:cs typeface="+mn-ea"/>
                    <a:sym typeface="+mn-lt"/>
                  </a:endParaRPr>
                </a:p>
              </p:txBody>
            </p:sp>
          </p:grpSp>
          <p:cxnSp>
            <p:nvCxnSpPr>
              <p:cNvPr id="56" name="直接连接符 55"/>
              <p:cNvCxnSpPr>
                <a:cxnSpLocks/>
              </p:cNvCxnSpPr>
              <p:nvPr/>
            </p:nvCxnSpPr>
            <p:spPr>
              <a:xfrm>
                <a:off x="8250905" y="-15875"/>
                <a:ext cx="0" cy="1177925"/>
              </a:xfrm>
              <a:prstGeom prst="line">
                <a:avLst/>
              </a:prstGeom>
              <a:ln w="19050">
                <a:solidFill>
                  <a:srgbClr val="FFE66F"/>
                </a:solidFill>
              </a:ln>
            </p:spPr>
            <p:style>
              <a:lnRef idx="1">
                <a:schemeClr val="accent1"/>
              </a:lnRef>
              <a:fillRef idx="0">
                <a:schemeClr val="accent1"/>
              </a:fillRef>
              <a:effectRef idx="0">
                <a:schemeClr val="accent1"/>
              </a:effectRef>
              <a:fontRef idx="minor">
                <a:schemeClr val="tx1"/>
              </a:fontRef>
            </p:style>
          </p:cxnSp>
        </p:grpSp>
      </p:grpSp>
      <p:sp>
        <p:nvSpPr>
          <p:cNvPr id="10" name="矩形 9"/>
          <p:cNvSpPr/>
          <p:nvPr/>
        </p:nvSpPr>
        <p:spPr>
          <a:xfrm>
            <a:off x="2709948" y="4141789"/>
            <a:ext cx="7343605" cy="830997"/>
          </a:xfrm>
          <a:prstGeom prst="rect">
            <a:avLst/>
          </a:prstGeom>
        </p:spPr>
        <p:txBody>
          <a:bodyPr wrap="square">
            <a:spAutoFit/>
          </a:bodyPr>
          <a:lstStyle/>
          <a:p>
            <a:pPr algn="dist"/>
            <a:r>
              <a:rPr lang="en-US" altLang="zh-CN" sz="2400" dirty="0" smtClean="0">
                <a:solidFill>
                  <a:srgbClr val="E3D4A5"/>
                </a:solidFill>
                <a:latin typeface="Agency FB" panose="020B0503020202020204" pitchFamily="34" charset="0"/>
                <a:cs typeface="+mn-ea"/>
                <a:sym typeface="+mn-lt"/>
              </a:rPr>
              <a:t>HIGH-END GOLDEN SIMULATION WORK REPORT BUSINESS GENERAL TEMPLATE</a:t>
            </a:r>
            <a:endParaRPr lang="zh-CN" altLang="en-US" sz="2400" dirty="0">
              <a:solidFill>
                <a:srgbClr val="E3D4A5"/>
              </a:solidFill>
              <a:latin typeface="Agency FB" panose="020B0503020202020204" pitchFamily="34" charset="0"/>
              <a:cs typeface="+mn-ea"/>
              <a:sym typeface="+mn-lt"/>
            </a:endParaRPr>
          </a:p>
        </p:txBody>
      </p:sp>
    </p:spTree>
    <p:extLst>
      <p:ext uri="{BB962C8B-B14F-4D97-AF65-F5344CB8AC3E}">
        <p14:creationId xmlns:p14="http://schemas.microsoft.com/office/powerpoint/2010/main" val="2521249387"/>
      </p:ext>
    </p:extLst>
  </p:cSld>
  <p:clrMapOvr>
    <a:masterClrMapping/>
  </p:clrMapOvr>
  <mc:AlternateContent xmlns:mc="http://schemas.openxmlformats.org/markup-compatibility/2006" xmlns:p14="http://schemas.microsoft.com/office/powerpoint/2010/main">
    <mc:Choice Requires="p14">
      <p:transition p14:dur="10" advClick="0" advTm="9000"/>
    </mc:Choice>
    <mc:Fallback xmlns="">
      <p:transition advClick="0" advTm="9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ppt_x"/>
                                          </p:val>
                                        </p:tav>
                                        <p:tav tm="100000">
                                          <p:val>
                                            <p:strVal val="#ppt_x"/>
                                          </p:val>
                                        </p:tav>
                                      </p:tavLst>
                                    </p:anim>
                                    <p:anim calcmode="lin" valueType="num">
                                      <p:cBhvr additive="base">
                                        <p:cTn id="8" dur="500" fill="hold"/>
                                        <p:tgtEl>
                                          <p:spTgt spid="53"/>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50"/>
                                  </p:stCondLst>
                                  <p:childTnLst>
                                    <p:set>
                                      <p:cBhvr>
                                        <p:cTn id="10" dur="1" fill="hold">
                                          <p:stCondLst>
                                            <p:cond delay="0"/>
                                          </p:stCondLst>
                                        </p:cTn>
                                        <p:tgtEl>
                                          <p:spTgt spid="59"/>
                                        </p:tgtEl>
                                        <p:attrNameLst>
                                          <p:attrName>style.visibility</p:attrName>
                                        </p:attrNameLst>
                                      </p:cBhvr>
                                      <p:to>
                                        <p:strVal val="visible"/>
                                      </p:to>
                                    </p:set>
                                    <p:anim calcmode="lin" valueType="num">
                                      <p:cBhvr additive="base">
                                        <p:cTn id="11" dur="500" fill="hold"/>
                                        <p:tgtEl>
                                          <p:spTgt spid="59"/>
                                        </p:tgtEl>
                                        <p:attrNameLst>
                                          <p:attrName>ppt_x</p:attrName>
                                        </p:attrNameLst>
                                      </p:cBhvr>
                                      <p:tavLst>
                                        <p:tav tm="0">
                                          <p:val>
                                            <p:strVal val="#ppt_x"/>
                                          </p:val>
                                        </p:tav>
                                        <p:tav tm="100000">
                                          <p:val>
                                            <p:strVal val="#ppt_x"/>
                                          </p:val>
                                        </p:tav>
                                      </p:tavLst>
                                    </p:anim>
                                    <p:anim calcmode="lin" valueType="num">
                                      <p:cBhvr additive="base">
                                        <p:cTn id="12" dur="500" fill="hold"/>
                                        <p:tgtEl>
                                          <p:spTgt spid="59"/>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500"/>
                                  </p:stCondLst>
                                  <p:childTnLst>
                                    <p:set>
                                      <p:cBhvr>
                                        <p:cTn id="14" dur="1" fill="hold">
                                          <p:stCondLst>
                                            <p:cond delay="0"/>
                                          </p:stCondLst>
                                        </p:cTn>
                                        <p:tgtEl>
                                          <p:spTgt spid="61"/>
                                        </p:tgtEl>
                                        <p:attrNameLst>
                                          <p:attrName>style.visibility</p:attrName>
                                        </p:attrNameLst>
                                      </p:cBhvr>
                                      <p:to>
                                        <p:strVal val="visible"/>
                                      </p:to>
                                    </p:set>
                                    <p:anim calcmode="lin" valueType="num">
                                      <p:cBhvr additive="base">
                                        <p:cTn id="15" dur="500" fill="hold"/>
                                        <p:tgtEl>
                                          <p:spTgt spid="61"/>
                                        </p:tgtEl>
                                        <p:attrNameLst>
                                          <p:attrName>ppt_x</p:attrName>
                                        </p:attrNameLst>
                                      </p:cBhvr>
                                      <p:tavLst>
                                        <p:tav tm="0">
                                          <p:val>
                                            <p:strVal val="#ppt_x"/>
                                          </p:val>
                                        </p:tav>
                                        <p:tav tm="100000">
                                          <p:val>
                                            <p:strVal val="#ppt_x"/>
                                          </p:val>
                                        </p:tav>
                                      </p:tavLst>
                                    </p:anim>
                                    <p:anim calcmode="lin" valueType="num">
                                      <p:cBhvr additive="base">
                                        <p:cTn id="16" dur="500" fill="hold"/>
                                        <p:tgtEl>
                                          <p:spTgt spid="61"/>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750"/>
                                  </p:stCondLst>
                                  <p:childTnLst>
                                    <p:set>
                                      <p:cBhvr>
                                        <p:cTn id="18" dur="1" fill="hold">
                                          <p:stCondLst>
                                            <p:cond delay="0"/>
                                          </p:stCondLst>
                                        </p:cTn>
                                        <p:tgtEl>
                                          <p:spTgt spid="66"/>
                                        </p:tgtEl>
                                        <p:attrNameLst>
                                          <p:attrName>style.visibility</p:attrName>
                                        </p:attrNameLst>
                                      </p:cBhvr>
                                      <p:to>
                                        <p:strVal val="visible"/>
                                      </p:to>
                                    </p:set>
                                    <p:anim calcmode="lin" valueType="num">
                                      <p:cBhvr additive="base">
                                        <p:cTn id="19" dur="500" fill="hold"/>
                                        <p:tgtEl>
                                          <p:spTgt spid="66"/>
                                        </p:tgtEl>
                                        <p:attrNameLst>
                                          <p:attrName>ppt_x</p:attrName>
                                        </p:attrNameLst>
                                      </p:cBhvr>
                                      <p:tavLst>
                                        <p:tav tm="0">
                                          <p:val>
                                            <p:strVal val="#ppt_x"/>
                                          </p:val>
                                        </p:tav>
                                        <p:tav tm="100000">
                                          <p:val>
                                            <p:strVal val="#ppt_x"/>
                                          </p:val>
                                        </p:tav>
                                      </p:tavLst>
                                    </p:anim>
                                    <p:anim calcmode="lin" valueType="num">
                                      <p:cBhvr additive="base">
                                        <p:cTn id="20" dur="500" fill="hold"/>
                                        <p:tgtEl>
                                          <p:spTgt spid="66"/>
                                        </p:tgtEl>
                                        <p:attrNameLst>
                                          <p:attrName>ppt_y</p:attrName>
                                        </p:attrNameLst>
                                      </p:cBhvr>
                                      <p:tavLst>
                                        <p:tav tm="0">
                                          <p:val>
                                            <p:strVal val="0-#ppt_h/2"/>
                                          </p:val>
                                        </p:tav>
                                        <p:tav tm="100000">
                                          <p:val>
                                            <p:strVal val="#ppt_y"/>
                                          </p:val>
                                        </p:tav>
                                      </p:tavLst>
                                    </p:anim>
                                  </p:childTnLst>
                                </p:cTn>
                              </p:par>
                            </p:childTnLst>
                          </p:cTn>
                        </p:par>
                        <p:par>
                          <p:cTn id="21" fill="hold">
                            <p:stCondLst>
                              <p:cond delay="1250"/>
                            </p:stCondLst>
                            <p:childTnLst>
                              <p:par>
                                <p:cTn id="22" presetID="41" presetClass="entr" presetSubtype="0" fill="hold" grpId="0" nodeType="afterEffect">
                                  <p:stCondLst>
                                    <p:cond delay="0"/>
                                  </p:stCondLst>
                                  <p:iterate type="lt">
                                    <p:tmPct val="25000"/>
                                  </p:iterate>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6"/>
                                        </p:tgtEl>
                                        <p:attrNameLst>
                                          <p:attrName>ppt_y</p:attrName>
                                        </p:attrNameLst>
                                      </p:cBhvr>
                                      <p:tavLst>
                                        <p:tav tm="0">
                                          <p:val>
                                            <p:strVal val="#ppt_y"/>
                                          </p:val>
                                        </p:tav>
                                        <p:tav tm="100000">
                                          <p:val>
                                            <p:strVal val="#ppt_y"/>
                                          </p:val>
                                        </p:tav>
                                      </p:tavLst>
                                    </p:anim>
                                    <p:anim calcmode="lin" valueType="num">
                                      <p:cBhvr>
                                        <p:cTn id="26"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6"/>
                                        </p:tgtEl>
                                      </p:cBhvr>
                                    </p:animEffect>
                                  </p:childTnLst>
                                </p:cTn>
                              </p:par>
                              <p:par>
                                <p:cTn id="29" presetID="32" presetClass="emph" presetSubtype="0" repeatCount="indefinite" fill="hold" nodeType="withEffect">
                                  <p:stCondLst>
                                    <p:cond delay="250"/>
                                  </p:stCondLst>
                                  <p:childTnLst>
                                    <p:animRot by="120000">
                                      <p:cBhvr>
                                        <p:cTn id="30" dur="200" fill="hold">
                                          <p:stCondLst>
                                            <p:cond delay="0"/>
                                          </p:stCondLst>
                                        </p:cTn>
                                        <p:tgtEl>
                                          <p:spTgt spid="53"/>
                                        </p:tgtEl>
                                        <p:attrNameLst>
                                          <p:attrName>r</p:attrName>
                                        </p:attrNameLst>
                                      </p:cBhvr>
                                    </p:animRot>
                                    <p:animRot by="-240000">
                                      <p:cBhvr>
                                        <p:cTn id="31" dur="400" fill="hold">
                                          <p:stCondLst>
                                            <p:cond delay="400"/>
                                          </p:stCondLst>
                                        </p:cTn>
                                        <p:tgtEl>
                                          <p:spTgt spid="53"/>
                                        </p:tgtEl>
                                        <p:attrNameLst>
                                          <p:attrName>r</p:attrName>
                                        </p:attrNameLst>
                                      </p:cBhvr>
                                    </p:animRot>
                                    <p:animRot by="240000">
                                      <p:cBhvr>
                                        <p:cTn id="32" dur="400" fill="hold">
                                          <p:stCondLst>
                                            <p:cond delay="800"/>
                                          </p:stCondLst>
                                        </p:cTn>
                                        <p:tgtEl>
                                          <p:spTgt spid="53"/>
                                        </p:tgtEl>
                                        <p:attrNameLst>
                                          <p:attrName>r</p:attrName>
                                        </p:attrNameLst>
                                      </p:cBhvr>
                                    </p:animRot>
                                    <p:animRot by="-240000">
                                      <p:cBhvr>
                                        <p:cTn id="33" dur="400" fill="hold">
                                          <p:stCondLst>
                                            <p:cond delay="1200"/>
                                          </p:stCondLst>
                                        </p:cTn>
                                        <p:tgtEl>
                                          <p:spTgt spid="53"/>
                                        </p:tgtEl>
                                        <p:attrNameLst>
                                          <p:attrName>r</p:attrName>
                                        </p:attrNameLst>
                                      </p:cBhvr>
                                    </p:animRot>
                                    <p:animRot by="120000">
                                      <p:cBhvr>
                                        <p:cTn id="34" dur="400" fill="hold">
                                          <p:stCondLst>
                                            <p:cond delay="1600"/>
                                          </p:stCondLst>
                                        </p:cTn>
                                        <p:tgtEl>
                                          <p:spTgt spid="53"/>
                                        </p:tgtEl>
                                        <p:attrNameLst>
                                          <p:attrName>r</p:attrName>
                                        </p:attrNameLst>
                                      </p:cBhvr>
                                    </p:animRot>
                                  </p:childTnLst>
                                </p:cTn>
                              </p:par>
                              <p:par>
                                <p:cTn id="35" presetID="32" presetClass="emph" presetSubtype="0" repeatCount="indefinite" fill="hold" nodeType="withEffect">
                                  <p:stCondLst>
                                    <p:cond delay="500"/>
                                  </p:stCondLst>
                                  <p:childTnLst>
                                    <p:animRot by="120000">
                                      <p:cBhvr>
                                        <p:cTn id="36" dur="200" fill="hold">
                                          <p:stCondLst>
                                            <p:cond delay="0"/>
                                          </p:stCondLst>
                                        </p:cTn>
                                        <p:tgtEl>
                                          <p:spTgt spid="59"/>
                                        </p:tgtEl>
                                        <p:attrNameLst>
                                          <p:attrName>r</p:attrName>
                                        </p:attrNameLst>
                                      </p:cBhvr>
                                    </p:animRot>
                                    <p:animRot by="-240000">
                                      <p:cBhvr>
                                        <p:cTn id="37" dur="400" fill="hold">
                                          <p:stCondLst>
                                            <p:cond delay="400"/>
                                          </p:stCondLst>
                                        </p:cTn>
                                        <p:tgtEl>
                                          <p:spTgt spid="59"/>
                                        </p:tgtEl>
                                        <p:attrNameLst>
                                          <p:attrName>r</p:attrName>
                                        </p:attrNameLst>
                                      </p:cBhvr>
                                    </p:animRot>
                                    <p:animRot by="240000">
                                      <p:cBhvr>
                                        <p:cTn id="38" dur="400" fill="hold">
                                          <p:stCondLst>
                                            <p:cond delay="800"/>
                                          </p:stCondLst>
                                        </p:cTn>
                                        <p:tgtEl>
                                          <p:spTgt spid="59"/>
                                        </p:tgtEl>
                                        <p:attrNameLst>
                                          <p:attrName>r</p:attrName>
                                        </p:attrNameLst>
                                      </p:cBhvr>
                                    </p:animRot>
                                    <p:animRot by="-240000">
                                      <p:cBhvr>
                                        <p:cTn id="39" dur="400" fill="hold">
                                          <p:stCondLst>
                                            <p:cond delay="1200"/>
                                          </p:stCondLst>
                                        </p:cTn>
                                        <p:tgtEl>
                                          <p:spTgt spid="59"/>
                                        </p:tgtEl>
                                        <p:attrNameLst>
                                          <p:attrName>r</p:attrName>
                                        </p:attrNameLst>
                                      </p:cBhvr>
                                    </p:animRot>
                                    <p:animRot by="120000">
                                      <p:cBhvr>
                                        <p:cTn id="40" dur="400" fill="hold">
                                          <p:stCondLst>
                                            <p:cond delay="1600"/>
                                          </p:stCondLst>
                                        </p:cTn>
                                        <p:tgtEl>
                                          <p:spTgt spid="59"/>
                                        </p:tgtEl>
                                        <p:attrNameLst>
                                          <p:attrName>r</p:attrName>
                                        </p:attrNameLst>
                                      </p:cBhvr>
                                    </p:animRot>
                                  </p:childTnLst>
                                </p:cTn>
                              </p:par>
                              <p:par>
                                <p:cTn id="41" presetID="32" presetClass="emph" presetSubtype="0" repeatCount="indefinite" fill="hold" nodeType="withEffect">
                                  <p:stCondLst>
                                    <p:cond delay="750"/>
                                  </p:stCondLst>
                                  <p:childTnLst>
                                    <p:animRot by="120000">
                                      <p:cBhvr>
                                        <p:cTn id="42" dur="200" fill="hold">
                                          <p:stCondLst>
                                            <p:cond delay="0"/>
                                          </p:stCondLst>
                                        </p:cTn>
                                        <p:tgtEl>
                                          <p:spTgt spid="61"/>
                                        </p:tgtEl>
                                        <p:attrNameLst>
                                          <p:attrName>r</p:attrName>
                                        </p:attrNameLst>
                                      </p:cBhvr>
                                    </p:animRot>
                                    <p:animRot by="-240000">
                                      <p:cBhvr>
                                        <p:cTn id="43" dur="400" fill="hold">
                                          <p:stCondLst>
                                            <p:cond delay="400"/>
                                          </p:stCondLst>
                                        </p:cTn>
                                        <p:tgtEl>
                                          <p:spTgt spid="61"/>
                                        </p:tgtEl>
                                        <p:attrNameLst>
                                          <p:attrName>r</p:attrName>
                                        </p:attrNameLst>
                                      </p:cBhvr>
                                    </p:animRot>
                                    <p:animRot by="240000">
                                      <p:cBhvr>
                                        <p:cTn id="44" dur="400" fill="hold">
                                          <p:stCondLst>
                                            <p:cond delay="800"/>
                                          </p:stCondLst>
                                        </p:cTn>
                                        <p:tgtEl>
                                          <p:spTgt spid="61"/>
                                        </p:tgtEl>
                                        <p:attrNameLst>
                                          <p:attrName>r</p:attrName>
                                        </p:attrNameLst>
                                      </p:cBhvr>
                                    </p:animRot>
                                    <p:animRot by="-240000">
                                      <p:cBhvr>
                                        <p:cTn id="45" dur="400" fill="hold">
                                          <p:stCondLst>
                                            <p:cond delay="1200"/>
                                          </p:stCondLst>
                                        </p:cTn>
                                        <p:tgtEl>
                                          <p:spTgt spid="61"/>
                                        </p:tgtEl>
                                        <p:attrNameLst>
                                          <p:attrName>r</p:attrName>
                                        </p:attrNameLst>
                                      </p:cBhvr>
                                    </p:animRot>
                                    <p:animRot by="120000">
                                      <p:cBhvr>
                                        <p:cTn id="46" dur="400" fill="hold">
                                          <p:stCondLst>
                                            <p:cond delay="1600"/>
                                          </p:stCondLst>
                                        </p:cTn>
                                        <p:tgtEl>
                                          <p:spTgt spid="61"/>
                                        </p:tgtEl>
                                        <p:attrNameLst>
                                          <p:attrName>r</p:attrName>
                                        </p:attrNameLst>
                                      </p:cBhvr>
                                    </p:animRot>
                                  </p:childTnLst>
                                </p:cTn>
                              </p:par>
                              <p:par>
                                <p:cTn id="47" presetID="32" presetClass="emph" presetSubtype="0" repeatCount="indefinite" fill="hold" nodeType="withEffect">
                                  <p:stCondLst>
                                    <p:cond delay="1250"/>
                                  </p:stCondLst>
                                  <p:childTnLst>
                                    <p:animRot by="120000">
                                      <p:cBhvr>
                                        <p:cTn id="48" dur="200" fill="hold">
                                          <p:stCondLst>
                                            <p:cond delay="0"/>
                                          </p:stCondLst>
                                        </p:cTn>
                                        <p:tgtEl>
                                          <p:spTgt spid="66"/>
                                        </p:tgtEl>
                                        <p:attrNameLst>
                                          <p:attrName>r</p:attrName>
                                        </p:attrNameLst>
                                      </p:cBhvr>
                                    </p:animRot>
                                    <p:animRot by="-240000">
                                      <p:cBhvr>
                                        <p:cTn id="49" dur="400" fill="hold">
                                          <p:stCondLst>
                                            <p:cond delay="400"/>
                                          </p:stCondLst>
                                        </p:cTn>
                                        <p:tgtEl>
                                          <p:spTgt spid="66"/>
                                        </p:tgtEl>
                                        <p:attrNameLst>
                                          <p:attrName>r</p:attrName>
                                        </p:attrNameLst>
                                      </p:cBhvr>
                                    </p:animRot>
                                    <p:animRot by="240000">
                                      <p:cBhvr>
                                        <p:cTn id="50" dur="400" fill="hold">
                                          <p:stCondLst>
                                            <p:cond delay="800"/>
                                          </p:stCondLst>
                                        </p:cTn>
                                        <p:tgtEl>
                                          <p:spTgt spid="66"/>
                                        </p:tgtEl>
                                        <p:attrNameLst>
                                          <p:attrName>r</p:attrName>
                                        </p:attrNameLst>
                                      </p:cBhvr>
                                    </p:animRot>
                                    <p:animRot by="-240000">
                                      <p:cBhvr>
                                        <p:cTn id="51" dur="400" fill="hold">
                                          <p:stCondLst>
                                            <p:cond delay="1200"/>
                                          </p:stCondLst>
                                        </p:cTn>
                                        <p:tgtEl>
                                          <p:spTgt spid="66"/>
                                        </p:tgtEl>
                                        <p:attrNameLst>
                                          <p:attrName>r</p:attrName>
                                        </p:attrNameLst>
                                      </p:cBhvr>
                                    </p:animRot>
                                    <p:animRot by="120000">
                                      <p:cBhvr>
                                        <p:cTn id="52" dur="400" fill="hold">
                                          <p:stCondLst>
                                            <p:cond delay="1600"/>
                                          </p:stCondLst>
                                        </p:cTn>
                                        <p:tgtEl>
                                          <p:spTgt spid="66"/>
                                        </p:tgtEl>
                                        <p:attrNameLst>
                                          <p:attrName>r</p:attrName>
                                        </p:attrNameLst>
                                      </p:cBhvr>
                                    </p:animRot>
                                  </p:childTnLst>
                                </p:cTn>
                              </p:par>
                              <p:par>
                                <p:cTn id="53" presetID="56" presetClass="entr" presetSubtype="0" fill="hold" grpId="0" nodeType="withEffect">
                                  <p:stCondLst>
                                    <p:cond delay="1500"/>
                                  </p:stCondLst>
                                  <p:iterate type="lt">
                                    <p:tmPct val="4018"/>
                                  </p:iterate>
                                  <p:childTnLst>
                                    <p:set>
                                      <p:cBhvr>
                                        <p:cTn id="54" dur="1" fill="hold">
                                          <p:stCondLst>
                                            <p:cond delay="0"/>
                                          </p:stCondLst>
                                        </p:cTn>
                                        <p:tgtEl>
                                          <p:spTgt spid="10"/>
                                        </p:tgtEl>
                                        <p:attrNameLst>
                                          <p:attrName>style.visibility</p:attrName>
                                        </p:attrNameLst>
                                      </p:cBhvr>
                                      <p:to>
                                        <p:strVal val="visible"/>
                                      </p:to>
                                    </p:set>
                                    <p:anim by="(-#ppt_w*2)" calcmode="lin" valueType="num">
                                      <p:cBhvr rctx="PPT">
                                        <p:cTn id="55" dur="500" autoRev="1" fill="hold">
                                          <p:stCondLst>
                                            <p:cond delay="0"/>
                                          </p:stCondLst>
                                        </p:cTn>
                                        <p:tgtEl>
                                          <p:spTgt spid="10"/>
                                        </p:tgtEl>
                                        <p:attrNameLst>
                                          <p:attrName>ppt_w</p:attrName>
                                        </p:attrNameLst>
                                      </p:cBhvr>
                                    </p:anim>
                                    <p:anim by="(#ppt_w*0.50)" calcmode="lin" valueType="num">
                                      <p:cBhvr>
                                        <p:cTn id="56" dur="500" decel="50000" autoRev="1" fill="hold">
                                          <p:stCondLst>
                                            <p:cond delay="0"/>
                                          </p:stCondLst>
                                        </p:cTn>
                                        <p:tgtEl>
                                          <p:spTgt spid="10"/>
                                        </p:tgtEl>
                                        <p:attrNameLst>
                                          <p:attrName>ppt_x</p:attrName>
                                        </p:attrNameLst>
                                      </p:cBhvr>
                                    </p:anim>
                                    <p:anim from="(-#ppt_h/2)" to="(#ppt_y)" calcmode="lin" valueType="num">
                                      <p:cBhvr>
                                        <p:cTn id="57" dur="1000" fill="hold">
                                          <p:stCondLst>
                                            <p:cond delay="0"/>
                                          </p:stCondLst>
                                        </p:cTn>
                                        <p:tgtEl>
                                          <p:spTgt spid="10"/>
                                        </p:tgtEl>
                                        <p:attrNameLst>
                                          <p:attrName>ppt_y</p:attrName>
                                        </p:attrNameLst>
                                      </p:cBhvr>
                                    </p:anim>
                                    <p:animRot by="21600000">
                                      <p:cBhvr>
                                        <p:cTn id="58" dur="1000" fill="hold">
                                          <p:stCondLst>
                                            <p:cond delay="0"/>
                                          </p:stCondLst>
                                        </p:cTn>
                                        <p:tgtEl>
                                          <p:spTgt spid="10"/>
                                        </p:tgtEl>
                                        <p:attrNameLst>
                                          <p:attrName>r</p:attrName>
                                        </p:attrNameLst>
                                      </p:cBhvr>
                                    </p:animRot>
                                  </p:childTnLst>
                                </p:cTn>
                              </p:par>
                            </p:childTnLst>
                          </p:cTn>
                        </p:par>
                        <p:par>
                          <p:cTn id="59" fill="hold">
                            <p:stCondLst>
                              <p:cond delay="6000"/>
                            </p:stCondLst>
                            <p:childTnLst>
                              <p:par>
                                <p:cTn id="60" presetID="37" presetClass="entr" presetSubtype="0" fill="hold" grpId="0" nodeType="after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fade">
                                      <p:cBhvr>
                                        <p:cTn id="62" dur="1000"/>
                                        <p:tgtEl>
                                          <p:spTgt spid="32"/>
                                        </p:tgtEl>
                                      </p:cBhvr>
                                    </p:animEffect>
                                    <p:anim calcmode="lin" valueType="num">
                                      <p:cBhvr>
                                        <p:cTn id="63" dur="1000" fill="hold"/>
                                        <p:tgtEl>
                                          <p:spTgt spid="32"/>
                                        </p:tgtEl>
                                        <p:attrNameLst>
                                          <p:attrName>ppt_x</p:attrName>
                                        </p:attrNameLst>
                                      </p:cBhvr>
                                      <p:tavLst>
                                        <p:tav tm="0">
                                          <p:val>
                                            <p:strVal val="#ppt_x"/>
                                          </p:val>
                                        </p:tav>
                                        <p:tav tm="100000">
                                          <p:val>
                                            <p:strVal val="#ppt_x"/>
                                          </p:val>
                                        </p:tav>
                                      </p:tavLst>
                                    </p:anim>
                                    <p:anim calcmode="lin" valueType="num">
                                      <p:cBhvr>
                                        <p:cTn id="64" dur="900" decel="100000" fill="hold"/>
                                        <p:tgtEl>
                                          <p:spTgt spid="32"/>
                                        </p:tgtEl>
                                        <p:attrNameLst>
                                          <p:attrName>ppt_y</p:attrName>
                                        </p:attrNameLst>
                                      </p:cBhvr>
                                      <p:tavLst>
                                        <p:tav tm="0">
                                          <p:val>
                                            <p:strVal val="#ppt_y+1"/>
                                          </p:val>
                                        </p:tav>
                                        <p:tav tm="100000">
                                          <p:val>
                                            <p:strVal val="#ppt_y-.03"/>
                                          </p:val>
                                        </p:tav>
                                      </p:tavLst>
                                    </p:anim>
                                    <p:anim calcmode="lin" valueType="num">
                                      <p:cBhvr>
                                        <p:cTn id="65"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6"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5" cstate="screen">
            <a:grayscl/>
            <a:extLst>
              <a:ext uri="{28A0092B-C50C-407E-A947-70E740481C1C}">
                <a14:useLocalDpi xmlns:a14="http://schemas.microsoft.com/office/drawing/2010/main"/>
              </a:ext>
            </a:extLst>
          </a:blip>
          <a:srcRect/>
          <a:stretch/>
        </p:blipFill>
        <p:spPr>
          <a:xfrm>
            <a:off x="6101958" y="1775692"/>
            <a:ext cx="6090042" cy="2818427"/>
          </a:xfrm>
          <a:prstGeom prst="rect">
            <a:avLst/>
          </a:prstGeom>
        </p:spPr>
      </p:pic>
      <p:grpSp>
        <p:nvGrpSpPr>
          <p:cNvPr id="2" name="组合 1"/>
          <p:cNvGrpSpPr/>
          <p:nvPr/>
        </p:nvGrpSpPr>
        <p:grpSpPr>
          <a:xfrm>
            <a:off x="0" y="1775692"/>
            <a:ext cx="6101958" cy="2818427"/>
            <a:chOff x="0" y="1775692"/>
            <a:chExt cx="6101958" cy="2818427"/>
          </a:xfrm>
        </p:grpSpPr>
        <p:sp>
          <p:nvSpPr>
            <p:cNvPr id="5" name="矩形 4"/>
            <p:cNvSpPr/>
            <p:nvPr/>
          </p:nvSpPr>
          <p:spPr>
            <a:xfrm>
              <a:off x="0" y="1775692"/>
              <a:ext cx="6101958" cy="2818427"/>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矩形 19"/>
            <p:cNvSpPr/>
            <p:nvPr/>
          </p:nvSpPr>
          <p:spPr>
            <a:xfrm>
              <a:off x="1183392" y="1861466"/>
              <a:ext cx="4447051" cy="2646878"/>
            </a:xfrm>
            <a:prstGeom prst="rect">
              <a:avLst/>
            </a:prstGeom>
          </p:spPr>
          <p:txBody>
            <a:bodyPr wrap="none">
              <a:spAutoFit/>
            </a:bodyPr>
            <a:lstStyle/>
            <a:p>
              <a:pPr algn="ctr"/>
              <a:r>
                <a:rPr lang="en-US" altLang="zh-CN" sz="16600" dirty="0">
                  <a:solidFill>
                    <a:srgbClr val="343434"/>
                  </a:solidFill>
                  <a:cs typeface="+mn-ea"/>
                  <a:sym typeface="+mn-lt"/>
                </a:rPr>
                <a:t>98%</a:t>
              </a:r>
              <a:endParaRPr lang="zh-CN" altLang="en-US" sz="16600" dirty="0">
                <a:solidFill>
                  <a:srgbClr val="343434"/>
                </a:solidFill>
                <a:cs typeface="+mn-ea"/>
                <a:sym typeface="+mn-lt"/>
              </a:endParaRPr>
            </a:p>
          </p:txBody>
        </p:sp>
      </p:grpSp>
      <p:grpSp>
        <p:nvGrpSpPr>
          <p:cNvPr id="11" name="组合 10"/>
          <p:cNvGrpSpPr/>
          <p:nvPr/>
        </p:nvGrpSpPr>
        <p:grpSpPr>
          <a:xfrm>
            <a:off x="205025" y="180180"/>
            <a:ext cx="1104944" cy="1138336"/>
            <a:chOff x="205025" y="180180"/>
            <a:chExt cx="1104944" cy="1138336"/>
          </a:xfrm>
        </p:grpSpPr>
        <p:grpSp>
          <p:nvGrpSpPr>
            <p:cNvPr id="12" name="组合 11"/>
            <p:cNvGrpSpPr/>
            <p:nvPr/>
          </p:nvGrpSpPr>
          <p:grpSpPr>
            <a:xfrm>
              <a:off x="205025" y="180180"/>
              <a:ext cx="1104944" cy="1138336"/>
              <a:chOff x="4277277" y="-161774"/>
              <a:chExt cx="3772356" cy="3886357"/>
            </a:xfrm>
          </p:grpSpPr>
          <p:pic>
            <p:nvPicPr>
              <p:cNvPr id="19" name="图片 18"/>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581983">
                <a:off x="4277277" y="-161774"/>
                <a:ext cx="3772356" cy="3886357"/>
              </a:xfrm>
              <a:prstGeom prst="rect">
                <a:avLst/>
              </a:prstGeom>
            </p:spPr>
          </p:pic>
          <p:grpSp>
            <p:nvGrpSpPr>
              <p:cNvPr id="21" name="组合 20"/>
              <p:cNvGrpSpPr/>
              <p:nvPr/>
            </p:nvGrpSpPr>
            <p:grpSpPr>
              <a:xfrm>
                <a:off x="4635199" y="239092"/>
                <a:ext cx="3080895" cy="3108169"/>
                <a:chOff x="4635199" y="239092"/>
                <a:chExt cx="3080895" cy="3108169"/>
              </a:xfrm>
            </p:grpSpPr>
            <p:sp>
              <p:nvSpPr>
                <p:cNvPr id="22" name="PA_库_椭圆 25"/>
                <p:cNvSpPr/>
                <p:nvPr>
                  <p:custDataLst>
                    <p:tags r:id="rId1"/>
                  </p:custDataLst>
                </p:nvPr>
              </p:nvSpPr>
              <p:spPr>
                <a:xfrm rot="19761244">
                  <a:off x="4641874" y="239092"/>
                  <a:ext cx="3040212" cy="3040212"/>
                </a:xfrm>
                <a:prstGeom prst="ellipse">
                  <a:avLst/>
                </a:prstGeom>
                <a:noFill/>
                <a:ln w="38100">
                  <a:gradFill>
                    <a:gsLst>
                      <a:gs pos="91000">
                        <a:schemeClr val="bg2">
                          <a:lumMod val="75000"/>
                        </a:schemeClr>
                      </a:gs>
                      <a:gs pos="30000">
                        <a:schemeClr val="bg1">
                          <a:lumMod val="0"/>
                          <a:lumOff val="100000"/>
                        </a:schemeClr>
                      </a:gs>
                      <a:gs pos="0">
                        <a:schemeClr val="bg2">
                          <a:lumMod val="50000"/>
                        </a:schemeClr>
                      </a:gs>
                      <a:gs pos="100000">
                        <a:schemeClr val="bg1">
                          <a:alpha val="53000"/>
                          <a:lumMod val="94000"/>
                          <a:lumOff val="6000"/>
                        </a:schemeClr>
                      </a:gs>
                    </a:gsLst>
                    <a:lin ang="5400000" scaled="1"/>
                  </a:gradFill>
                </a:ln>
                <a:scene3d>
                  <a:camera prst="orthographicFront"/>
                  <a:lightRig rig="harsh" dir="t"/>
                </a:scene3d>
                <a:sp3d extrusionH="76200" prstMaterial="matte">
                  <a:bevelT w="19050" h="107950"/>
                  <a:bevelB w="10160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3" name="PA_库_椭圆 25"/>
                <p:cNvSpPr/>
                <p:nvPr>
                  <p:custDataLst>
                    <p:tags r:id="rId2"/>
                  </p:custDataLst>
                </p:nvPr>
              </p:nvSpPr>
              <p:spPr>
                <a:xfrm rot="19761244">
                  <a:off x="4635199" y="252483"/>
                  <a:ext cx="3080895" cy="3094778"/>
                </a:xfrm>
                <a:prstGeom prst="ellipse">
                  <a:avLst/>
                </a:prstGeom>
                <a:gradFill flip="none" rotWithShape="1">
                  <a:gsLst>
                    <a:gs pos="60000">
                      <a:schemeClr val="bg1">
                        <a:shade val="67500"/>
                        <a:satMod val="115000"/>
                        <a:alpha val="0"/>
                      </a:schemeClr>
                    </a:gs>
                    <a:gs pos="100000">
                      <a:schemeClr val="bg1">
                        <a:shade val="100000"/>
                        <a:satMod val="115000"/>
                      </a:schemeClr>
                    </a:gs>
                  </a:gsLst>
                  <a:lin ang="15600000" scaled="0"/>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sp>
          <p:nvSpPr>
            <p:cNvPr id="13" name="文本框 12"/>
            <p:cNvSpPr txBox="1"/>
            <p:nvPr/>
          </p:nvSpPr>
          <p:spPr>
            <a:xfrm>
              <a:off x="526283" y="387313"/>
              <a:ext cx="410762" cy="646331"/>
            </a:xfrm>
            <a:prstGeom prst="rect">
              <a:avLst/>
            </a:prstGeom>
            <a:noFill/>
          </p:spPr>
          <p:txBody>
            <a:bodyPr wrap="square" rtlCol="0">
              <a:spAutoFit/>
            </a:bodyPr>
            <a:lstStyle/>
            <a:p>
              <a:r>
                <a:rPr lang="en-US" altLang="zh-CN" sz="3600" b="1" dirty="0">
                  <a:solidFill>
                    <a:srgbClr val="FFE66F"/>
                  </a:solidFill>
                  <a:effectLst>
                    <a:outerShdw blurRad="38100" dist="38100" dir="2700000" algn="tl">
                      <a:srgbClr val="000000">
                        <a:alpha val="43137"/>
                      </a:srgbClr>
                    </a:outerShdw>
                  </a:effectLst>
                  <a:cs typeface="+mn-ea"/>
                  <a:sym typeface="+mn-lt"/>
                </a:rPr>
                <a:t>2</a:t>
              </a:r>
              <a:endParaRPr lang="zh-CN" altLang="en-US" sz="3600" b="1" dirty="0">
                <a:solidFill>
                  <a:srgbClr val="FFE66F"/>
                </a:solidFill>
                <a:effectLst>
                  <a:outerShdw blurRad="38100" dist="38100" dir="2700000" algn="tl">
                    <a:srgbClr val="000000">
                      <a:alpha val="43137"/>
                    </a:srgbClr>
                  </a:outerShdw>
                </a:effectLst>
                <a:cs typeface="+mn-ea"/>
                <a:sym typeface="+mn-lt"/>
              </a:endParaRPr>
            </a:p>
          </p:txBody>
        </p:sp>
      </p:grpSp>
      <p:sp>
        <p:nvSpPr>
          <p:cNvPr id="24" name="矩形 23"/>
          <p:cNvSpPr/>
          <p:nvPr/>
        </p:nvSpPr>
        <p:spPr>
          <a:xfrm>
            <a:off x="1302688" y="360466"/>
            <a:ext cx="2714205" cy="584775"/>
          </a:xfrm>
          <a:prstGeom prst="rect">
            <a:avLst/>
          </a:prstGeom>
          <a:noFill/>
        </p:spPr>
        <p:txBody>
          <a:bodyPr wrap="none">
            <a:spAutoFit/>
          </a:bodyPr>
          <a:lstStyle/>
          <a:p>
            <a:pPr algn="ctr"/>
            <a:r>
              <a:rPr lang="zh-CN" altLang="en-US" sz="3200" b="1" dirty="0">
                <a:solidFill>
                  <a:schemeClr val="bg1"/>
                </a:solidFill>
                <a:cs typeface="+mn-ea"/>
                <a:sym typeface="+mn-lt"/>
              </a:rPr>
              <a:t>点击添加标题</a:t>
            </a:r>
            <a:endParaRPr lang="en-US" altLang="zh-CN" sz="3200" b="1" dirty="0">
              <a:solidFill>
                <a:schemeClr val="bg1"/>
              </a:solidFill>
              <a:cs typeface="+mn-ea"/>
              <a:sym typeface="+mn-lt"/>
            </a:endParaRPr>
          </a:p>
        </p:txBody>
      </p:sp>
      <p:sp>
        <p:nvSpPr>
          <p:cNvPr id="25" name="矩形 24"/>
          <p:cNvSpPr/>
          <p:nvPr/>
        </p:nvSpPr>
        <p:spPr>
          <a:xfrm>
            <a:off x="1340788" y="824148"/>
            <a:ext cx="3193112" cy="369332"/>
          </a:xfrm>
          <a:prstGeom prst="rect">
            <a:avLst/>
          </a:prstGeom>
        </p:spPr>
        <p:txBody>
          <a:bodyPr wrap="square">
            <a:spAutoFit/>
          </a:bodyPr>
          <a:lstStyle/>
          <a:p>
            <a:pPr algn="dist"/>
            <a:r>
              <a:rPr lang="en-US" altLang="zh-CN" b="1" dirty="0">
                <a:solidFill>
                  <a:srgbClr val="E3D4A5"/>
                </a:solidFill>
                <a:cs typeface="+mn-ea"/>
                <a:sym typeface="+mn-lt"/>
              </a:rPr>
              <a:t>Click here to add a title</a:t>
            </a:r>
          </a:p>
        </p:txBody>
      </p:sp>
      <p:sp>
        <p:nvSpPr>
          <p:cNvPr id="26" name="矩形 25"/>
          <p:cNvSpPr/>
          <p:nvPr/>
        </p:nvSpPr>
        <p:spPr>
          <a:xfrm>
            <a:off x="1701053" y="4806667"/>
            <a:ext cx="3451518" cy="1015663"/>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1600" dirty="0">
                <a:solidFill>
                  <a:schemeClr val="bg1"/>
                </a:solidFill>
                <a:cs typeface="+mn-ea"/>
                <a:sym typeface="+mn-lt"/>
              </a:rPr>
              <a:t>点击此处添加文字</a:t>
            </a:r>
            <a:endParaRPr lang="en-US" altLang="zh-CN" sz="1600" dirty="0">
              <a:solidFill>
                <a:schemeClr val="bg1"/>
              </a:solidFill>
              <a:cs typeface="+mn-ea"/>
              <a:sym typeface="+mn-lt"/>
            </a:endParaRPr>
          </a:p>
          <a:p>
            <a:pPr>
              <a:lnSpc>
                <a:spcPct val="150000"/>
              </a:lnSpc>
            </a:pPr>
            <a:r>
              <a:rPr lang="zh-CN" altLang="en-US" sz="1200" dirty="0">
                <a:solidFill>
                  <a:schemeClr val="bg1"/>
                </a:solidFill>
                <a:cs typeface="+mn-ea"/>
                <a:sym typeface="+mn-lt"/>
              </a:rPr>
              <a:t>点击此处添加文字描述，文字颜色、大小、字体可根据需求进行更改。</a:t>
            </a:r>
          </a:p>
        </p:txBody>
      </p:sp>
      <p:sp>
        <p:nvSpPr>
          <p:cNvPr id="27" name="矩形 26"/>
          <p:cNvSpPr/>
          <p:nvPr/>
        </p:nvSpPr>
        <p:spPr>
          <a:xfrm>
            <a:off x="7100367" y="4806667"/>
            <a:ext cx="3451518" cy="1015663"/>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1600" dirty="0">
                <a:solidFill>
                  <a:schemeClr val="bg1"/>
                </a:solidFill>
                <a:cs typeface="+mn-ea"/>
                <a:sym typeface="+mn-lt"/>
              </a:rPr>
              <a:t>点击此处添加文字</a:t>
            </a:r>
            <a:endParaRPr lang="en-US" altLang="zh-CN" sz="1600" dirty="0">
              <a:solidFill>
                <a:schemeClr val="bg1"/>
              </a:solidFill>
              <a:cs typeface="+mn-ea"/>
              <a:sym typeface="+mn-lt"/>
            </a:endParaRPr>
          </a:p>
          <a:p>
            <a:pPr>
              <a:lnSpc>
                <a:spcPct val="150000"/>
              </a:lnSpc>
            </a:pPr>
            <a:r>
              <a:rPr lang="zh-CN" altLang="en-US" sz="1200" dirty="0">
                <a:solidFill>
                  <a:schemeClr val="bg1"/>
                </a:solidFill>
                <a:cs typeface="+mn-ea"/>
                <a:sym typeface="+mn-lt"/>
              </a:rPr>
              <a:t>点击此处添加文字描述，文字颜色、大小、字体可根据需求进行更改。</a:t>
            </a:r>
          </a:p>
        </p:txBody>
      </p:sp>
      <p:sp>
        <p:nvSpPr>
          <p:cNvPr id="15" name="Rectangle 58"/>
          <p:cNvSpPr>
            <a:spLocks noChangeAspect="1"/>
          </p:cNvSpPr>
          <p:nvPr/>
        </p:nvSpPr>
        <p:spPr>
          <a:xfrm>
            <a:off x="711876" y="4918236"/>
            <a:ext cx="859649" cy="861368"/>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chemeClr val="tx1">
                    <a:lumMod val="75000"/>
                    <a:lumOff val="25000"/>
                  </a:schemeClr>
                </a:solidFill>
                <a:cs typeface="+mn-ea"/>
                <a:sym typeface="+mn-lt"/>
              </a:rPr>
              <a:t>01</a:t>
            </a:r>
          </a:p>
        </p:txBody>
      </p:sp>
      <p:sp>
        <p:nvSpPr>
          <p:cNvPr id="17" name="Rectangle 58"/>
          <p:cNvSpPr>
            <a:spLocks noChangeAspect="1"/>
          </p:cNvSpPr>
          <p:nvPr/>
        </p:nvSpPr>
        <p:spPr>
          <a:xfrm>
            <a:off x="6101958" y="4888879"/>
            <a:ext cx="859649" cy="861368"/>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rgbClr val="343434"/>
                </a:solidFill>
                <a:cs typeface="+mn-ea"/>
                <a:sym typeface="+mn-lt"/>
              </a:rPr>
              <a:t>02</a:t>
            </a:r>
          </a:p>
        </p:txBody>
      </p:sp>
    </p:spTree>
    <p:extLst>
      <p:ext uri="{BB962C8B-B14F-4D97-AF65-F5344CB8AC3E}">
        <p14:creationId xmlns:p14="http://schemas.microsoft.com/office/powerpoint/2010/main" val="328294646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ppt_x"/>
                                          </p:val>
                                        </p:tav>
                                        <p:tav tm="100000">
                                          <p:val>
                                            <p:strVal val="#ppt_x"/>
                                          </p:val>
                                        </p:tav>
                                      </p:tavLst>
                                    </p:anim>
                                    <p:anim calcmode="lin" valueType="num">
                                      <p:cBhvr additive="base">
                                        <p:cTn id="17" dur="500" fill="hold"/>
                                        <p:tgtEl>
                                          <p:spTgt spid="15"/>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ppt_x"/>
                                          </p:val>
                                        </p:tav>
                                        <p:tav tm="100000">
                                          <p:val>
                                            <p:strVal val="#ppt_x"/>
                                          </p:val>
                                        </p:tav>
                                      </p:tavLst>
                                    </p:anim>
                                    <p:anim calcmode="lin" valueType="num">
                                      <p:cBhvr additive="base">
                                        <p:cTn id="21" dur="500" fill="hold"/>
                                        <p:tgtEl>
                                          <p:spTgt spid="17"/>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12" presetClass="entr" presetSubtype="8"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p:tgtEl>
                                          <p:spTgt spid="26"/>
                                        </p:tgtEl>
                                        <p:attrNameLst>
                                          <p:attrName>ppt_x</p:attrName>
                                        </p:attrNameLst>
                                      </p:cBhvr>
                                      <p:tavLst>
                                        <p:tav tm="0">
                                          <p:val>
                                            <p:strVal val="#ppt_x-#ppt_w*1.125000"/>
                                          </p:val>
                                        </p:tav>
                                        <p:tav tm="100000">
                                          <p:val>
                                            <p:strVal val="#ppt_x"/>
                                          </p:val>
                                        </p:tav>
                                      </p:tavLst>
                                    </p:anim>
                                    <p:animEffect transition="in" filter="wipe(right)">
                                      <p:cBhvr>
                                        <p:cTn id="26" dur="500"/>
                                        <p:tgtEl>
                                          <p:spTgt spid="26"/>
                                        </p:tgtEl>
                                      </p:cBhvr>
                                    </p:animEffect>
                                  </p:childTnLst>
                                </p:cTn>
                              </p:par>
                              <p:par>
                                <p:cTn id="27" presetID="12" presetClass="entr" presetSubtype="8"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500"/>
                                        <p:tgtEl>
                                          <p:spTgt spid="27"/>
                                        </p:tgtEl>
                                        <p:attrNameLst>
                                          <p:attrName>ppt_x</p:attrName>
                                        </p:attrNameLst>
                                      </p:cBhvr>
                                      <p:tavLst>
                                        <p:tav tm="0">
                                          <p:val>
                                            <p:strVal val="#ppt_x-#ppt_w*1.125000"/>
                                          </p:val>
                                        </p:tav>
                                        <p:tav tm="100000">
                                          <p:val>
                                            <p:strVal val="#ppt_x"/>
                                          </p:val>
                                        </p:tav>
                                      </p:tavLst>
                                    </p:anim>
                                    <p:animEffect transition="in" filter="wipe(right)">
                                      <p:cBhvr>
                                        <p:cTn id="3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15" grpId="0" animBg="1"/>
      <p:bldP spid="1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0" y="4581427"/>
            <a:ext cx="12192000" cy="1659117"/>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 name="组合 5"/>
          <p:cNvGrpSpPr/>
          <p:nvPr/>
        </p:nvGrpSpPr>
        <p:grpSpPr>
          <a:xfrm>
            <a:off x="1004900" y="1332917"/>
            <a:ext cx="2501368" cy="2674114"/>
            <a:chOff x="1004900" y="1332917"/>
            <a:chExt cx="2501368" cy="2674114"/>
          </a:xfrm>
        </p:grpSpPr>
        <p:sp>
          <p:nvSpPr>
            <p:cNvPr id="2" name="椭圆 1"/>
            <p:cNvSpPr/>
            <p:nvPr/>
          </p:nvSpPr>
          <p:spPr>
            <a:xfrm>
              <a:off x="1004900" y="1332917"/>
              <a:ext cx="2501368" cy="2674114"/>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KSO_Shape"/>
            <p:cNvSpPr>
              <a:spLocks/>
            </p:cNvSpPr>
            <p:nvPr/>
          </p:nvSpPr>
          <p:spPr bwMode="auto">
            <a:xfrm>
              <a:off x="1847850" y="2043644"/>
              <a:ext cx="985977" cy="1316208"/>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endParaRPr lang="zh-CN" altLang="en-US">
                <a:solidFill>
                  <a:srgbClr val="FFFFFF"/>
                </a:solidFill>
                <a:cs typeface="+mn-ea"/>
                <a:sym typeface="+mn-lt"/>
              </a:endParaRPr>
            </a:p>
          </p:txBody>
        </p:sp>
      </p:grpSp>
      <p:grpSp>
        <p:nvGrpSpPr>
          <p:cNvPr id="9" name="组合 8"/>
          <p:cNvGrpSpPr/>
          <p:nvPr/>
        </p:nvGrpSpPr>
        <p:grpSpPr>
          <a:xfrm>
            <a:off x="8512987" y="1354766"/>
            <a:ext cx="2674113" cy="2674114"/>
            <a:chOff x="8512987" y="1354766"/>
            <a:chExt cx="2674113" cy="2674114"/>
          </a:xfrm>
        </p:grpSpPr>
        <p:sp>
          <p:nvSpPr>
            <p:cNvPr id="3" name="椭圆 2"/>
            <p:cNvSpPr/>
            <p:nvPr/>
          </p:nvSpPr>
          <p:spPr>
            <a:xfrm>
              <a:off x="8512987" y="1354766"/>
              <a:ext cx="2674113" cy="2674114"/>
            </a:xfrm>
            <a:prstGeom prst="ellipse">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KSO_Shape"/>
            <p:cNvSpPr>
              <a:spLocks/>
            </p:cNvSpPr>
            <p:nvPr/>
          </p:nvSpPr>
          <p:spPr bwMode="auto">
            <a:xfrm>
              <a:off x="9186258" y="2019157"/>
              <a:ext cx="1319011" cy="1316208"/>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cs typeface="+mn-ea"/>
                <a:sym typeface="+mn-lt"/>
              </a:endParaRPr>
            </a:p>
          </p:txBody>
        </p:sp>
      </p:grpSp>
      <p:grpSp>
        <p:nvGrpSpPr>
          <p:cNvPr id="7" name="组合 6"/>
          <p:cNvGrpSpPr/>
          <p:nvPr/>
        </p:nvGrpSpPr>
        <p:grpSpPr>
          <a:xfrm>
            <a:off x="3506268" y="1354766"/>
            <a:ext cx="2501368" cy="2674114"/>
            <a:chOff x="3506268" y="1354766"/>
            <a:chExt cx="2501368" cy="2674114"/>
          </a:xfrm>
        </p:grpSpPr>
        <p:sp>
          <p:nvSpPr>
            <p:cNvPr id="4" name="椭圆 1"/>
            <p:cNvSpPr/>
            <p:nvPr/>
          </p:nvSpPr>
          <p:spPr>
            <a:xfrm>
              <a:off x="3506268" y="1354766"/>
              <a:ext cx="2501368" cy="2674114"/>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KSO_Shape"/>
            <p:cNvSpPr>
              <a:spLocks/>
            </p:cNvSpPr>
            <p:nvPr/>
          </p:nvSpPr>
          <p:spPr bwMode="auto">
            <a:xfrm>
              <a:off x="4137076" y="1979556"/>
              <a:ext cx="1319011" cy="1316208"/>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endParaRPr lang="zh-CN" altLang="en-US">
                <a:solidFill>
                  <a:srgbClr val="FFFFFF"/>
                </a:solidFill>
                <a:cs typeface="+mn-ea"/>
                <a:sym typeface="+mn-lt"/>
              </a:endParaRPr>
            </a:p>
          </p:txBody>
        </p:sp>
      </p:grpSp>
      <p:grpSp>
        <p:nvGrpSpPr>
          <p:cNvPr id="8" name="组合 7"/>
          <p:cNvGrpSpPr/>
          <p:nvPr/>
        </p:nvGrpSpPr>
        <p:grpSpPr>
          <a:xfrm>
            <a:off x="6007637" y="1354766"/>
            <a:ext cx="2501368" cy="2674114"/>
            <a:chOff x="6007637" y="1354766"/>
            <a:chExt cx="2501368" cy="2674114"/>
          </a:xfrm>
        </p:grpSpPr>
        <p:sp>
          <p:nvSpPr>
            <p:cNvPr id="5" name="椭圆 1"/>
            <p:cNvSpPr/>
            <p:nvPr/>
          </p:nvSpPr>
          <p:spPr>
            <a:xfrm>
              <a:off x="6007637" y="1354766"/>
              <a:ext cx="2501368" cy="2674114"/>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KSO_Shape"/>
            <p:cNvSpPr>
              <a:spLocks/>
            </p:cNvSpPr>
            <p:nvPr/>
          </p:nvSpPr>
          <p:spPr bwMode="auto">
            <a:xfrm>
              <a:off x="6696888" y="2000410"/>
              <a:ext cx="1153098" cy="1316208"/>
            </a:xfrm>
            <a:custGeom>
              <a:avLst/>
              <a:gdLst>
                <a:gd name="T0" fmla="*/ 928882 w 1282700"/>
                <a:gd name="T1" fmla="*/ 1017606 h 1516063"/>
                <a:gd name="T2" fmla="*/ 953834 w 1282700"/>
                <a:gd name="T3" fmla="*/ 1109512 h 1516063"/>
                <a:gd name="T4" fmla="*/ 917237 w 1282700"/>
                <a:gd name="T5" fmla="*/ 1195446 h 1516063"/>
                <a:gd name="T6" fmla="*/ 718619 w 1282700"/>
                <a:gd name="T7" fmla="*/ 1214690 h 1516063"/>
                <a:gd name="T8" fmla="*/ 666385 w 1282700"/>
                <a:gd name="T9" fmla="*/ 1138046 h 1516063"/>
                <a:gd name="T10" fmla="*/ 672706 w 1282700"/>
                <a:gd name="T11" fmla="*/ 1042491 h 1516063"/>
                <a:gd name="T12" fmla="*/ 734255 w 1282700"/>
                <a:gd name="T13" fmla="*/ 973146 h 1516063"/>
                <a:gd name="T14" fmla="*/ 673760 w 1282700"/>
                <a:gd name="T15" fmla="*/ 453398 h 1516063"/>
                <a:gd name="T16" fmla="*/ 520784 w 1282700"/>
                <a:gd name="T17" fmla="*/ 504920 h 1516063"/>
                <a:gd name="T18" fmla="*/ 387096 w 1282700"/>
                <a:gd name="T19" fmla="*/ 590347 h 1516063"/>
                <a:gd name="T20" fmla="*/ 278018 w 1282700"/>
                <a:gd name="T21" fmla="*/ 704694 h 1516063"/>
                <a:gd name="T22" fmla="*/ 198869 w 1282700"/>
                <a:gd name="T23" fmla="*/ 842641 h 1516063"/>
                <a:gd name="T24" fmla="*/ 154306 w 1282700"/>
                <a:gd name="T25" fmla="*/ 998871 h 1516063"/>
                <a:gd name="T26" fmla="*/ 150316 w 1282700"/>
                <a:gd name="T27" fmla="*/ 1166401 h 1516063"/>
                <a:gd name="T28" fmla="*/ 186897 w 1282700"/>
                <a:gd name="T29" fmla="*/ 1325623 h 1516063"/>
                <a:gd name="T30" fmla="*/ 259394 w 1282700"/>
                <a:gd name="T31" fmla="*/ 1467558 h 1516063"/>
                <a:gd name="T32" fmla="*/ 363152 w 1282700"/>
                <a:gd name="T33" fmla="*/ 1587224 h 1516063"/>
                <a:gd name="T34" fmla="*/ 492184 w 1282700"/>
                <a:gd name="T35" fmla="*/ 1678967 h 1516063"/>
                <a:gd name="T36" fmla="*/ 641834 w 1282700"/>
                <a:gd name="T37" fmla="*/ 1737802 h 1516063"/>
                <a:gd name="T38" fmla="*/ 806783 w 1282700"/>
                <a:gd name="T39" fmla="*/ 1758410 h 1516063"/>
                <a:gd name="T40" fmla="*/ 971398 w 1282700"/>
                <a:gd name="T41" fmla="*/ 1737802 h 1516063"/>
                <a:gd name="T42" fmla="*/ 1120716 w 1282700"/>
                <a:gd name="T43" fmla="*/ 1678967 h 1516063"/>
                <a:gd name="T44" fmla="*/ 1249748 w 1282700"/>
                <a:gd name="T45" fmla="*/ 1587224 h 1516063"/>
                <a:gd name="T46" fmla="*/ 1353506 w 1282700"/>
                <a:gd name="T47" fmla="*/ 1467558 h 1516063"/>
                <a:gd name="T48" fmla="*/ 1426336 w 1282700"/>
                <a:gd name="T49" fmla="*/ 1325623 h 1516063"/>
                <a:gd name="T50" fmla="*/ 1462585 w 1282700"/>
                <a:gd name="T51" fmla="*/ 1166401 h 1516063"/>
                <a:gd name="T52" fmla="*/ 1458594 w 1282700"/>
                <a:gd name="T53" fmla="*/ 998871 h 1516063"/>
                <a:gd name="T54" fmla="*/ 1414031 w 1282700"/>
                <a:gd name="T55" fmla="*/ 842641 h 1516063"/>
                <a:gd name="T56" fmla="*/ 1334882 w 1282700"/>
                <a:gd name="T57" fmla="*/ 704694 h 1516063"/>
                <a:gd name="T58" fmla="*/ 1225804 w 1282700"/>
                <a:gd name="T59" fmla="*/ 590347 h 1516063"/>
                <a:gd name="T60" fmla="*/ 1092449 w 1282700"/>
                <a:gd name="T61" fmla="*/ 504920 h 1516063"/>
                <a:gd name="T62" fmla="*/ 939140 w 1282700"/>
                <a:gd name="T63" fmla="*/ 453398 h 1516063"/>
                <a:gd name="T64" fmla="*/ 953107 w 1282700"/>
                <a:gd name="T65" fmla="*/ 0 h 1516063"/>
                <a:gd name="T66" fmla="*/ 979380 w 1282700"/>
                <a:gd name="T67" fmla="*/ 312459 h 1516063"/>
                <a:gd name="T68" fmla="*/ 1113732 w 1282700"/>
                <a:gd name="T69" fmla="*/ 354342 h 1516063"/>
                <a:gd name="T70" fmla="*/ 1236446 w 1282700"/>
                <a:gd name="T71" fmla="*/ 418163 h 1516063"/>
                <a:gd name="T72" fmla="*/ 1467573 w 1282700"/>
                <a:gd name="T73" fmla="*/ 638879 h 1516063"/>
                <a:gd name="T74" fmla="*/ 1545723 w 1282700"/>
                <a:gd name="T75" fmla="*/ 777822 h 1516063"/>
                <a:gd name="T76" fmla="*/ 1595275 w 1282700"/>
                <a:gd name="T77" fmla="*/ 932723 h 1516063"/>
                <a:gd name="T78" fmla="*/ 1612900 w 1282700"/>
                <a:gd name="T79" fmla="*/ 1099256 h 1516063"/>
                <a:gd name="T80" fmla="*/ 1587626 w 1282700"/>
                <a:gd name="T81" fmla="*/ 1300692 h 1516063"/>
                <a:gd name="T82" fmla="*/ 1515461 w 1282700"/>
                <a:gd name="T83" fmla="*/ 1483181 h 1516063"/>
                <a:gd name="T84" fmla="*/ 1403389 w 1282700"/>
                <a:gd name="T85" fmla="*/ 1641073 h 1516063"/>
                <a:gd name="T86" fmla="*/ 1257397 w 1282700"/>
                <a:gd name="T87" fmla="*/ 1767718 h 1516063"/>
                <a:gd name="T88" fmla="*/ 1083470 w 1282700"/>
                <a:gd name="T89" fmla="*/ 1856137 h 1516063"/>
                <a:gd name="T90" fmla="*/ 888925 w 1282700"/>
                <a:gd name="T91" fmla="*/ 1901012 h 1516063"/>
                <a:gd name="T92" fmla="*/ 683737 w 1282700"/>
                <a:gd name="T93" fmla="*/ 1895693 h 1516063"/>
                <a:gd name="T94" fmla="*/ 492517 w 1282700"/>
                <a:gd name="T95" fmla="*/ 1841844 h 1516063"/>
                <a:gd name="T96" fmla="*/ 323910 w 1282700"/>
                <a:gd name="T97" fmla="*/ 1745115 h 1516063"/>
                <a:gd name="T98" fmla="*/ 184237 w 1282700"/>
                <a:gd name="T99" fmla="*/ 1611821 h 1516063"/>
                <a:gd name="T100" fmla="*/ 79814 w 1282700"/>
                <a:gd name="T101" fmla="*/ 1448612 h 1516063"/>
                <a:gd name="T102" fmla="*/ 16628 w 1282700"/>
                <a:gd name="T103" fmla="*/ 1261468 h 1516063"/>
                <a:gd name="T104" fmla="*/ 1330 w 1282700"/>
                <a:gd name="T105" fmla="*/ 1059700 h 1516063"/>
                <a:gd name="T106" fmla="*/ 32591 w 1282700"/>
                <a:gd name="T107" fmla="*/ 871892 h 1516063"/>
                <a:gd name="T108" fmla="*/ 105088 w 1282700"/>
                <a:gd name="T109" fmla="*/ 701702 h 1516063"/>
                <a:gd name="T110" fmla="*/ 212837 w 1282700"/>
                <a:gd name="T111" fmla="*/ 554448 h 1516063"/>
                <a:gd name="T112" fmla="*/ 350183 w 1282700"/>
                <a:gd name="T113" fmla="*/ 434783 h 1516063"/>
                <a:gd name="T114" fmla="*/ 512802 w 1282700"/>
                <a:gd name="T115" fmla="*/ 348691 h 1516063"/>
                <a:gd name="T116" fmla="*/ 695043 w 1282700"/>
                <a:gd name="T117" fmla="*/ 301157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cs typeface="+mn-ea"/>
                <a:sym typeface="+mn-lt"/>
              </a:endParaRPr>
            </a:p>
          </p:txBody>
        </p:sp>
      </p:grpSp>
      <p:grpSp>
        <p:nvGrpSpPr>
          <p:cNvPr id="15" name="组合 14"/>
          <p:cNvGrpSpPr/>
          <p:nvPr/>
        </p:nvGrpSpPr>
        <p:grpSpPr>
          <a:xfrm>
            <a:off x="205025" y="180180"/>
            <a:ext cx="1104944" cy="1138336"/>
            <a:chOff x="205025" y="180180"/>
            <a:chExt cx="1104944" cy="1138336"/>
          </a:xfrm>
        </p:grpSpPr>
        <p:grpSp>
          <p:nvGrpSpPr>
            <p:cNvPr id="16" name="组合 15"/>
            <p:cNvGrpSpPr/>
            <p:nvPr/>
          </p:nvGrpSpPr>
          <p:grpSpPr>
            <a:xfrm>
              <a:off x="205025" y="180180"/>
              <a:ext cx="1104944" cy="1138336"/>
              <a:chOff x="4277277" y="-161774"/>
              <a:chExt cx="3772356" cy="3886357"/>
            </a:xfrm>
          </p:grpSpPr>
          <p:pic>
            <p:nvPicPr>
              <p:cNvPr id="18" name="图片 1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581983">
                <a:off x="4277277" y="-161774"/>
                <a:ext cx="3772356" cy="3886357"/>
              </a:xfrm>
              <a:prstGeom prst="rect">
                <a:avLst/>
              </a:prstGeom>
            </p:spPr>
          </p:pic>
          <p:grpSp>
            <p:nvGrpSpPr>
              <p:cNvPr id="19" name="组合 18"/>
              <p:cNvGrpSpPr/>
              <p:nvPr/>
            </p:nvGrpSpPr>
            <p:grpSpPr>
              <a:xfrm>
                <a:off x="4635199" y="239092"/>
                <a:ext cx="3080895" cy="3108169"/>
                <a:chOff x="4635199" y="239092"/>
                <a:chExt cx="3080895" cy="3108169"/>
              </a:xfrm>
            </p:grpSpPr>
            <p:sp>
              <p:nvSpPr>
                <p:cNvPr id="20" name="PA_库_椭圆 25"/>
                <p:cNvSpPr/>
                <p:nvPr>
                  <p:custDataLst>
                    <p:tags r:id="rId1"/>
                  </p:custDataLst>
                </p:nvPr>
              </p:nvSpPr>
              <p:spPr>
                <a:xfrm rot="19761244">
                  <a:off x="4641874" y="239092"/>
                  <a:ext cx="3040212" cy="3040212"/>
                </a:xfrm>
                <a:prstGeom prst="ellipse">
                  <a:avLst/>
                </a:prstGeom>
                <a:noFill/>
                <a:ln w="38100">
                  <a:gradFill>
                    <a:gsLst>
                      <a:gs pos="91000">
                        <a:schemeClr val="bg2">
                          <a:lumMod val="75000"/>
                        </a:schemeClr>
                      </a:gs>
                      <a:gs pos="30000">
                        <a:schemeClr val="bg1">
                          <a:lumMod val="0"/>
                          <a:lumOff val="100000"/>
                        </a:schemeClr>
                      </a:gs>
                      <a:gs pos="0">
                        <a:schemeClr val="bg2">
                          <a:lumMod val="50000"/>
                        </a:schemeClr>
                      </a:gs>
                      <a:gs pos="100000">
                        <a:schemeClr val="bg1">
                          <a:alpha val="53000"/>
                          <a:lumMod val="94000"/>
                          <a:lumOff val="6000"/>
                        </a:schemeClr>
                      </a:gs>
                    </a:gsLst>
                    <a:lin ang="5400000" scaled="1"/>
                  </a:gradFill>
                </a:ln>
                <a:scene3d>
                  <a:camera prst="orthographicFront"/>
                  <a:lightRig rig="harsh" dir="t"/>
                </a:scene3d>
                <a:sp3d extrusionH="76200" prstMaterial="matte">
                  <a:bevelT w="19050" h="107950"/>
                  <a:bevelB w="10160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1" name="PA_库_椭圆 25"/>
                <p:cNvSpPr/>
                <p:nvPr>
                  <p:custDataLst>
                    <p:tags r:id="rId2"/>
                  </p:custDataLst>
                </p:nvPr>
              </p:nvSpPr>
              <p:spPr>
                <a:xfrm rot="19761244">
                  <a:off x="4635199" y="252483"/>
                  <a:ext cx="3080895" cy="3094778"/>
                </a:xfrm>
                <a:prstGeom prst="ellipse">
                  <a:avLst/>
                </a:prstGeom>
                <a:gradFill flip="none" rotWithShape="1">
                  <a:gsLst>
                    <a:gs pos="60000">
                      <a:schemeClr val="bg1">
                        <a:shade val="67500"/>
                        <a:satMod val="115000"/>
                        <a:alpha val="0"/>
                      </a:schemeClr>
                    </a:gs>
                    <a:gs pos="100000">
                      <a:schemeClr val="bg1">
                        <a:shade val="100000"/>
                        <a:satMod val="115000"/>
                      </a:schemeClr>
                    </a:gs>
                  </a:gsLst>
                  <a:lin ang="15600000" scaled="0"/>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sp>
          <p:nvSpPr>
            <p:cNvPr id="17" name="文本框 16"/>
            <p:cNvSpPr txBox="1"/>
            <p:nvPr/>
          </p:nvSpPr>
          <p:spPr>
            <a:xfrm>
              <a:off x="526283" y="387313"/>
              <a:ext cx="410762" cy="646331"/>
            </a:xfrm>
            <a:prstGeom prst="rect">
              <a:avLst/>
            </a:prstGeom>
            <a:noFill/>
          </p:spPr>
          <p:txBody>
            <a:bodyPr wrap="square" rtlCol="0">
              <a:spAutoFit/>
            </a:bodyPr>
            <a:lstStyle/>
            <a:p>
              <a:r>
                <a:rPr lang="en-US" altLang="zh-CN" sz="3600" b="1" dirty="0">
                  <a:solidFill>
                    <a:srgbClr val="FFE66F"/>
                  </a:solidFill>
                  <a:effectLst>
                    <a:outerShdw blurRad="38100" dist="38100" dir="2700000" algn="tl">
                      <a:srgbClr val="000000">
                        <a:alpha val="43137"/>
                      </a:srgbClr>
                    </a:outerShdw>
                  </a:effectLst>
                  <a:cs typeface="+mn-ea"/>
                  <a:sym typeface="+mn-lt"/>
                </a:rPr>
                <a:t>2</a:t>
              </a:r>
              <a:endParaRPr lang="zh-CN" altLang="en-US" sz="3600" b="1" dirty="0">
                <a:solidFill>
                  <a:srgbClr val="FFE66F"/>
                </a:solidFill>
                <a:effectLst>
                  <a:outerShdw blurRad="38100" dist="38100" dir="2700000" algn="tl">
                    <a:srgbClr val="000000">
                      <a:alpha val="43137"/>
                    </a:srgbClr>
                  </a:outerShdw>
                </a:effectLst>
                <a:cs typeface="+mn-ea"/>
                <a:sym typeface="+mn-lt"/>
              </a:endParaRPr>
            </a:p>
          </p:txBody>
        </p:sp>
      </p:grpSp>
      <p:sp>
        <p:nvSpPr>
          <p:cNvPr id="22" name="矩形 21"/>
          <p:cNvSpPr/>
          <p:nvPr/>
        </p:nvSpPr>
        <p:spPr>
          <a:xfrm>
            <a:off x="1302688" y="360466"/>
            <a:ext cx="2714205" cy="584775"/>
          </a:xfrm>
          <a:prstGeom prst="rect">
            <a:avLst/>
          </a:prstGeom>
          <a:noFill/>
        </p:spPr>
        <p:txBody>
          <a:bodyPr wrap="none">
            <a:spAutoFit/>
          </a:bodyPr>
          <a:lstStyle/>
          <a:p>
            <a:pPr algn="ctr"/>
            <a:r>
              <a:rPr lang="zh-CN" altLang="en-US" sz="3200" b="1" dirty="0">
                <a:solidFill>
                  <a:schemeClr val="bg1"/>
                </a:solidFill>
                <a:cs typeface="+mn-ea"/>
                <a:sym typeface="+mn-lt"/>
              </a:rPr>
              <a:t>点击添加标题</a:t>
            </a:r>
            <a:endParaRPr lang="en-US" altLang="zh-CN" sz="3200" b="1" dirty="0">
              <a:solidFill>
                <a:schemeClr val="bg1"/>
              </a:solidFill>
              <a:cs typeface="+mn-ea"/>
              <a:sym typeface="+mn-lt"/>
            </a:endParaRPr>
          </a:p>
        </p:txBody>
      </p:sp>
      <p:sp>
        <p:nvSpPr>
          <p:cNvPr id="23" name="矩形 22"/>
          <p:cNvSpPr/>
          <p:nvPr/>
        </p:nvSpPr>
        <p:spPr>
          <a:xfrm>
            <a:off x="1340788" y="824148"/>
            <a:ext cx="3193112" cy="369332"/>
          </a:xfrm>
          <a:prstGeom prst="rect">
            <a:avLst/>
          </a:prstGeom>
        </p:spPr>
        <p:txBody>
          <a:bodyPr wrap="square">
            <a:spAutoFit/>
          </a:bodyPr>
          <a:lstStyle/>
          <a:p>
            <a:pPr algn="dist"/>
            <a:r>
              <a:rPr lang="en-US" altLang="zh-CN" b="1" dirty="0">
                <a:solidFill>
                  <a:srgbClr val="E3D4A5"/>
                </a:solidFill>
                <a:cs typeface="+mn-ea"/>
                <a:sym typeface="+mn-lt"/>
              </a:rPr>
              <a:t>Click here to add a title</a:t>
            </a:r>
          </a:p>
        </p:txBody>
      </p:sp>
      <p:sp>
        <p:nvSpPr>
          <p:cNvPr id="26" name="文本框 25"/>
          <p:cNvSpPr txBox="1"/>
          <p:nvPr/>
        </p:nvSpPr>
        <p:spPr>
          <a:xfrm>
            <a:off x="538451" y="4916205"/>
            <a:ext cx="3109624" cy="400110"/>
          </a:xfrm>
          <a:prstGeom prst="rect">
            <a:avLst/>
          </a:prstGeom>
          <a:noFill/>
        </p:spPr>
        <p:txBody>
          <a:bodyPr wrap="square" rtlCol="0">
            <a:spAutoFit/>
          </a:bodyPr>
          <a:lstStyle/>
          <a:p>
            <a:r>
              <a:rPr lang="zh-CN" altLang="en-US" sz="2000" dirty="0">
                <a:solidFill>
                  <a:schemeClr val="tx1">
                    <a:lumMod val="65000"/>
                    <a:lumOff val="35000"/>
                  </a:schemeClr>
                </a:solidFill>
                <a:cs typeface="+mn-ea"/>
                <a:sym typeface="+mn-lt"/>
              </a:rPr>
              <a:t>点击此处添加小标题</a:t>
            </a:r>
          </a:p>
        </p:txBody>
      </p:sp>
      <p:sp>
        <p:nvSpPr>
          <p:cNvPr id="27" name="文本框 26"/>
          <p:cNvSpPr txBox="1"/>
          <p:nvPr/>
        </p:nvSpPr>
        <p:spPr>
          <a:xfrm>
            <a:off x="526283" y="5374572"/>
            <a:ext cx="11111680" cy="700192"/>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点击此处添加文字描述，文字颜色、大小、字体，图形颜色、大小、样式可根据需求进行更改。点击此处添加文字描述，文字颜色、大小、字体，图形颜色、大小、样式可根据需求进行更改。</a:t>
            </a:r>
          </a:p>
        </p:txBody>
      </p:sp>
    </p:spTree>
    <p:extLst>
      <p:ext uri="{BB962C8B-B14F-4D97-AF65-F5344CB8AC3E}">
        <p14:creationId xmlns:p14="http://schemas.microsoft.com/office/powerpoint/2010/main" val="1962652876"/>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500"/>
                                        <p:tgtEl>
                                          <p:spTgt spid="34"/>
                                        </p:tgtEl>
                                      </p:cBhvr>
                                    </p:animEffect>
                                    <p:anim calcmode="lin" valueType="num">
                                      <p:cBhvr>
                                        <p:cTn id="24" dur="500" fill="hold"/>
                                        <p:tgtEl>
                                          <p:spTgt spid="34"/>
                                        </p:tgtEl>
                                        <p:attrNameLst>
                                          <p:attrName>ppt_x</p:attrName>
                                        </p:attrNameLst>
                                      </p:cBhvr>
                                      <p:tavLst>
                                        <p:tav tm="0">
                                          <p:val>
                                            <p:strVal val="#ppt_x"/>
                                          </p:val>
                                        </p:tav>
                                        <p:tav tm="100000">
                                          <p:val>
                                            <p:strVal val="#ppt_x"/>
                                          </p:val>
                                        </p:tav>
                                      </p:tavLst>
                                    </p:anim>
                                    <p:anim calcmode="lin" valueType="num">
                                      <p:cBhvr>
                                        <p:cTn id="25" dur="500" fill="hold"/>
                                        <p:tgtEl>
                                          <p:spTgt spid="34"/>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49" presetClass="entr" presetSubtype="0" decel="100000" fill="hold" grpId="0" nodeType="after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p:cTn id="29" dur="500" fill="hold"/>
                                        <p:tgtEl>
                                          <p:spTgt spid="26"/>
                                        </p:tgtEl>
                                        <p:attrNameLst>
                                          <p:attrName>ppt_w</p:attrName>
                                        </p:attrNameLst>
                                      </p:cBhvr>
                                      <p:tavLst>
                                        <p:tav tm="0">
                                          <p:val>
                                            <p:fltVal val="0"/>
                                          </p:val>
                                        </p:tav>
                                        <p:tav tm="100000">
                                          <p:val>
                                            <p:strVal val="#ppt_w"/>
                                          </p:val>
                                        </p:tav>
                                      </p:tavLst>
                                    </p:anim>
                                    <p:anim calcmode="lin" valueType="num">
                                      <p:cBhvr>
                                        <p:cTn id="30" dur="500" fill="hold"/>
                                        <p:tgtEl>
                                          <p:spTgt spid="26"/>
                                        </p:tgtEl>
                                        <p:attrNameLst>
                                          <p:attrName>ppt_h</p:attrName>
                                        </p:attrNameLst>
                                      </p:cBhvr>
                                      <p:tavLst>
                                        <p:tav tm="0">
                                          <p:val>
                                            <p:fltVal val="0"/>
                                          </p:val>
                                        </p:tav>
                                        <p:tav tm="100000">
                                          <p:val>
                                            <p:strVal val="#ppt_h"/>
                                          </p:val>
                                        </p:tav>
                                      </p:tavLst>
                                    </p:anim>
                                    <p:anim calcmode="lin" valueType="num">
                                      <p:cBhvr>
                                        <p:cTn id="31" dur="500" fill="hold"/>
                                        <p:tgtEl>
                                          <p:spTgt spid="26"/>
                                        </p:tgtEl>
                                        <p:attrNameLst>
                                          <p:attrName>style.rotation</p:attrName>
                                        </p:attrNameLst>
                                      </p:cBhvr>
                                      <p:tavLst>
                                        <p:tav tm="0">
                                          <p:val>
                                            <p:fltVal val="360"/>
                                          </p:val>
                                        </p:tav>
                                        <p:tav tm="100000">
                                          <p:val>
                                            <p:fltVal val="0"/>
                                          </p:val>
                                        </p:tav>
                                      </p:tavLst>
                                    </p:anim>
                                    <p:animEffect transition="in" filter="fade">
                                      <p:cBhvr>
                                        <p:cTn id="32" dur="500"/>
                                        <p:tgtEl>
                                          <p:spTgt spid="26"/>
                                        </p:tgtEl>
                                      </p:cBhvr>
                                    </p:animEffect>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wipe(left)">
                                      <p:cBhvr>
                                        <p:cTn id="3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26" grpId="0"/>
      <p:bldP spid="2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5" cstate="screen">
            <a:grayscl/>
            <a:extLst>
              <a:ext uri="{28A0092B-C50C-407E-A947-70E740481C1C}">
                <a14:useLocalDpi xmlns:a14="http://schemas.microsoft.com/office/drawing/2010/main"/>
              </a:ext>
            </a:extLst>
          </a:blip>
          <a:srcRect/>
          <a:stretch/>
        </p:blipFill>
        <p:spPr>
          <a:xfrm>
            <a:off x="-3587" y="1387733"/>
            <a:ext cx="12195587" cy="3797451"/>
          </a:xfrm>
          <a:prstGeom prst="rect">
            <a:avLst/>
          </a:prstGeom>
        </p:spPr>
      </p:pic>
      <p:grpSp>
        <p:nvGrpSpPr>
          <p:cNvPr id="2" name="组合 1"/>
          <p:cNvGrpSpPr/>
          <p:nvPr/>
        </p:nvGrpSpPr>
        <p:grpSpPr>
          <a:xfrm>
            <a:off x="634700" y="1387732"/>
            <a:ext cx="3212952" cy="2883053"/>
            <a:chOff x="634700" y="1387732"/>
            <a:chExt cx="3212952" cy="2883053"/>
          </a:xfrm>
        </p:grpSpPr>
        <p:sp>
          <p:nvSpPr>
            <p:cNvPr id="5" name="剪去单角的矩形 4"/>
            <p:cNvSpPr/>
            <p:nvPr/>
          </p:nvSpPr>
          <p:spPr>
            <a:xfrm rot="10800000" flipH="1">
              <a:off x="634700" y="1387732"/>
              <a:ext cx="3212952" cy="2883053"/>
            </a:xfrm>
            <a:prstGeom prst="snip1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矩形 7"/>
            <p:cNvSpPr/>
            <p:nvPr/>
          </p:nvSpPr>
          <p:spPr>
            <a:xfrm>
              <a:off x="1084869" y="3448703"/>
              <a:ext cx="2236510" cy="400110"/>
            </a:xfrm>
            <a:prstGeom prst="rect">
              <a:avLst/>
            </a:prstGeom>
          </p:spPr>
          <p:txBody>
            <a:bodyPr wrap="none">
              <a:spAutoFit/>
            </a:bodyPr>
            <a:lstStyle/>
            <a:p>
              <a:r>
                <a:rPr lang="zh-CN" altLang="en-US" sz="2000" dirty="0">
                  <a:solidFill>
                    <a:srgbClr val="343434"/>
                  </a:solidFill>
                  <a:cs typeface="+mn-ea"/>
                  <a:sym typeface="+mn-lt"/>
                </a:rPr>
                <a:t>点击此处添加文本</a:t>
              </a:r>
            </a:p>
          </p:txBody>
        </p:sp>
        <p:sp>
          <p:nvSpPr>
            <p:cNvPr id="10" name="矩形 9"/>
            <p:cNvSpPr/>
            <p:nvPr/>
          </p:nvSpPr>
          <p:spPr>
            <a:xfrm>
              <a:off x="878883" y="1762190"/>
              <a:ext cx="2648482" cy="1569660"/>
            </a:xfrm>
            <a:prstGeom prst="rect">
              <a:avLst/>
            </a:prstGeom>
          </p:spPr>
          <p:txBody>
            <a:bodyPr wrap="none">
              <a:spAutoFit/>
            </a:bodyPr>
            <a:lstStyle/>
            <a:p>
              <a:pPr algn="ctr"/>
              <a:r>
                <a:rPr lang="en-US" altLang="zh-CN" sz="9600" dirty="0">
                  <a:solidFill>
                    <a:srgbClr val="343434"/>
                  </a:solidFill>
                  <a:cs typeface="+mn-ea"/>
                  <a:sym typeface="+mn-lt"/>
                </a:rPr>
                <a:t>33%</a:t>
              </a:r>
              <a:endParaRPr lang="zh-CN" altLang="en-US" sz="9600" dirty="0">
                <a:solidFill>
                  <a:srgbClr val="343434"/>
                </a:solidFill>
                <a:cs typeface="+mn-ea"/>
                <a:sym typeface="+mn-lt"/>
              </a:endParaRPr>
            </a:p>
          </p:txBody>
        </p:sp>
      </p:grpSp>
      <p:grpSp>
        <p:nvGrpSpPr>
          <p:cNvPr id="17" name="组合 16"/>
          <p:cNvGrpSpPr/>
          <p:nvPr/>
        </p:nvGrpSpPr>
        <p:grpSpPr>
          <a:xfrm>
            <a:off x="205025" y="180180"/>
            <a:ext cx="1104944" cy="1138336"/>
            <a:chOff x="205025" y="180180"/>
            <a:chExt cx="1104944" cy="1138336"/>
          </a:xfrm>
        </p:grpSpPr>
        <p:grpSp>
          <p:nvGrpSpPr>
            <p:cNvPr id="18" name="组合 17"/>
            <p:cNvGrpSpPr/>
            <p:nvPr/>
          </p:nvGrpSpPr>
          <p:grpSpPr>
            <a:xfrm>
              <a:off x="205025" y="180180"/>
              <a:ext cx="1104944" cy="1138336"/>
              <a:chOff x="4277277" y="-161774"/>
              <a:chExt cx="3772356" cy="3886357"/>
            </a:xfrm>
          </p:grpSpPr>
          <p:pic>
            <p:nvPicPr>
              <p:cNvPr id="20" name="图片 19"/>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581983">
                <a:off x="4277277" y="-161774"/>
                <a:ext cx="3772356" cy="3886357"/>
              </a:xfrm>
              <a:prstGeom prst="rect">
                <a:avLst/>
              </a:prstGeom>
            </p:spPr>
          </p:pic>
          <p:grpSp>
            <p:nvGrpSpPr>
              <p:cNvPr id="21" name="组合 20"/>
              <p:cNvGrpSpPr/>
              <p:nvPr/>
            </p:nvGrpSpPr>
            <p:grpSpPr>
              <a:xfrm>
                <a:off x="4635199" y="239092"/>
                <a:ext cx="3080895" cy="3108169"/>
                <a:chOff x="4635199" y="239092"/>
                <a:chExt cx="3080895" cy="3108169"/>
              </a:xfrm>
            </p:grpSpPr>
            <p:sp>
              <p:nvSpPr>
                <p:cNvPr id="22" name="PA_库_椭圆 25"/>
                <p:cNvSpPr/>
                <p:nvPr>
                  <p:custDataLst>
                    <p:tags r:id="rId1"/>
                  </p:custDataLst>
                </p:nvPr>
              </p:nvSpPr>
              <p:spPr>
                <a:xfrm rot="19761244">
                  <a:off x="4641874" y="239092"/>
                  <a:ext cx="3040212" cy="3040212"/>
                </a:xfrm>
                <a:prstGeom prst="ellipse">
                  <a:avLst/>
                </a:prstGeom>
                <a:noFill/>
                <a:ln w="38100">
                  <a:gradFill>
                    <a:gsLst>
                      <a:gs pos="91000">
                        <a:schemeClr val="bg2">
                          <a:lumMod val="75000"/>
                        </a:schemeClr>
                      </a:gs>
                      <a:gs pos="30000">
                        <a:schemeClr val="bg1">
                          <a:lumMod val="0"/>
                          <a:lumOff val="100000"/>
                        </a:schemeClr>
                      </a:gs>
                      <a:gs pos="0">
                        <a:schemeClr val="bg2">
                          <a:lumMod val="50000"/>
                        </a:schemeClr>
                      </a:gs>
                      <a:gs pos="100000">
                        <a:schemeClr val="bg1">
                          <a:alpha val="53000"/>
                          <a:lumMod val="94000"/>
                          <a:lumOff val="6000"/>
                        </a:schemeClr>
                      </a:gs>
                    </a:gsLst>
                    <a:lin ang="5400000" scaled="1"/>
                  </a:gradFill>
                </a:ln>
                <a:scene3d>
                  <a:camera prst="orthographicFront"/>
                  <a:lightRig rig="harsh" dir="t"/>
                </a:scene3d>
                <a:sp3d extrusionH="76200" prstMaterial="matte">
                  <a:bevelT w="19050" h="107950"/>
                  <a:bevelB w="10160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3" name="PA_库_椭圆 25"/>
                <p:cNvSpPr/>
                <p:nvPr>
                  <p:custDataLst>
                    <p:tags r:id="rId2"/>
                  </p:custDataLst>
                </p:nvPr>
              </p:nvSpPr>
              <p:spPr>
                <a:xfrm rot="19761244">
                  <a:off x="4635199" y="252483"/>
                  <a:ext cx="3080895" cy="3094778"/>
                </a:xfrm>
                <a:prstGeom prst="ellipse">
                  <a:avLst/>
                </a:prstGeom>
                <a:gradFill flip="none" rotWithShape="1">
                  <a:gsLst>
                    <a:gs pos="60000">
                      <a:schemeClr val="bg1">
                        <a:shade val="67500"/>
                        <a:satMod val="115000"/>
                        <a:alpha val="0"/>
                      </a:schemeClr>
                    </a:gs>
                    <a:gs pos="100000">
                      <a:schemeClr val="bg1">
                        <a:shade val="100000"/>
                        <a:satMod val="115000"/>
                      </a:schemeClr>
                    </a:gs>
                  </a:gsLst>
                  <a:lin ang="15600000" scaled="0"/>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sp>
          <p:nvSpPr>
            <p:cNvPr id="19" name="文本框 18"/>
            <p:cNvSpPr txBox="1"/>
            <p:nvPr/>
          </p:nvSpPr>
          <p:spPr>
            <a:xfrm>
              <a:off x="526283" y="387313"/>
              <a:ext cx="410762" cy="646331"/>
            </a:xfrm>
            <a:prstGeom prst="rect">
              <a:avLst/>
            </a:prstGeom>
            <a:noFill/>
          </p:spPr>
          <p:txBody>
            <a:bodyPr wrap="square" rtlCol="0">
              <a:spAutoFit/>
            </a:bodyPr>
            <a:lstStyle/>
            <a:p>
              <a:r>
                <a:rPr lang="en-US" altLang="zh-CN" sz="3600" b="1" dirty="0">
                  <a:solidFill>
                    <a:srgbClr val="FFE66F"/>
                  </a:solidFill>
                  <a:effectLst>
                    <a:outerShdw blurRad="38100" dist="38100" dir="2700000" algn="tl">
                      <a:srgbClr val="000000">
                        <a:alpha val="43137"/>
                      </a:srgbClr>
                    </a:outerShdw>
                  </a:effectLst>
                  <a:cs typeface="+mn-ea"/>
                  <a:sym typeface="+mn-lt"/>
                </a:rPr>
                <a:t>2</a:t>
              </a:r>
              <a:endParaRPr lang="zh-CN" altLang="en-US" sz="3600" b="1" dirty="0">
                <a:solidFill>
                  <a:srgbClr val="FFE66F"/>
                </a:solidFill>
                <a:effectLst>
                  <a:outerShdw blurRad="38100" dist="38100" dir="2700000" algn="tl">
                    <a:srgbClr val="000000">
                      <a:alpha val="43137"/>
                    </a:srgbClr>
                  </a:outerShdw>
                </a:effectLst>
                <a:cs typeface="+mn-ea"/>
                <a:sym typeface="+mn-lt"/>
              </a:endParaRPr>
            </a:p>
          </p:txBody>
        </p:sp>
      </p:grpSp>
      <p:sp>
        <p:nvSpPr>
          <p:cNvPr id="24" name="矩形 23"/>
          <p:cNvSpPr/>
          <p:nvPr/>
        </p:nvSpPr>
        <p:spPr>
          <a:xfrm>
            <a:off x="1302688" y="360466"/>
            <a:ext cx="2714205" cy="584775"/>
          </a:xfrm>
          <a:prstGeom prst="rect">
            <a:avLst/>
          </a:prstGeom>
          <a:noFill/>
        </p:spPr>
        <p:txBody>
          <a:bodyPr wrap="none">
            <a:spAutoFit/>
          </a:bodyPr>
          <a:lstStyle/>
          <a:p>
            <a:pPr algn="ctr"/>
            <a:r>
              <a:rPr lang="zh-CN" altLang="en-US" sz="3200" b="1" dirty="0">
                <a:solidFill>
                  <a:schemeClr val="bg1"/>
                </a:solidFill>
                <a:cs typeface="+mn-ea"/>
                <a:sym typeface="+mn-lt"/>
              </a:rPr>
              <a:t>点击添加标题</a:t>
            </a:r>
            <a:endParaRPr lang="en-US" altLang="zh-CN" sz="3200" b="1" dirty="0">
              <a:solidFill>
                <a:schemeClr val="bg1"/>
              </a:solidFill>
              <a:cs typeface="+mn-ea"/>
              <a:sym typeface="+mn-lt"/>
            </a:endParaRPr>
          </a:p>
        </p:txBody>
      </p:sp>
      <p:sp>
        <p:nvSpPr>
          <p:cNvPr id="25" name="矩形 24"/>
          <p:cNvSpPr/>
          <p:nvPr/>
        </p:nvSpPr>
        <p:spPr>
          <a:xfrm>
            <a:off x="1340788" y="824148"/>
            <a:ext cx="3193112" cy="369332"/>
          </a:xfrm>
          <a:prstGeom prst="rect">
            <a:avLst/>
          </a:prstGeom>
        </p:spPr>
        <p:txBody>
          <a:bodyPr wrap="square">
            <a:spAutoFit/>
          </a:bodyPr>
          <a:lstStyle/>
          <a:p>
            <a:pPr algn="dist"/>
            <a:r>
              <a:rPr lang="en-US" altLang="zh-CN" b="1" dirty="0">
                <a:solidFill>
                  <a:srgbClr val="E3D4A5"/>
                </a:solidFill>
                <a:cs typeface="+mn-ea"/>
                <a:sym typeface="+mn-lt"/>
              </a:rPr>
              <a:t>Click here to add a title</a:t>
            </a:r>
          </a:p>
        </p:txBody>
      </p:sp>
      <p:grpSp>
        <p:nvGrpSpPr>
          <p:cNvPr id="4" name="组合 3"/>
          <p:cNvGrpSpPr/>
          <p:nvPr/>
        </p:nvGrpSpPr>
        <p:grpSpPr>
          <a:xfrm>
            <a:off x="4498488" y="1387732"/>
            <a:ext cx="3212952" cy="2883053"/>
            <a:chOff x="4498488" y="1387732"/>
            <a:chExt cx="3212952" cy="2883053"/>
          </a:xfrm>
        </p:grpSpPr>
        <p:sp>
          <p:nvSpPr>
            <p:cNvPr id="6" name="剪去单角的矩形 5"/>
            <p:cNvSpPr/>
            <p:nvPr/>
          </p:nvSpPr>
          <p:spPr>
            <a:xfrm rot="10800000" flipH="1">
              <a:off x="4498488" y="1387732"/>
              <a:ext cx="3212952" cy="2883053"/>
            </a:xfrm>
            <a:prstGeom prst="snip1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矩形 13"/>
            <p:cNvSpPr/>
            <p:nvPr/>
          </p:nvSpPr>
          <p:spPr>
            <a:xfrm>
              <a:off x="4761142" y="1762190"/>
              <a:ext cx="2648482" cy="1569660"/>
            </a:xfrm>
            <a:prstGeom prst="rect">
              <a:avLst/>
            </a:prstGeom>
          </p:spPr>
          <p:txBody>
            <a:bodyPr wrap="none">
              <a:spAutoFit/>
            </a:bodyPr>
            <a:lstStyle/>
            <a:p>
              <a:pPr algn="ctr"/>
              <a:r>
                <a:rPr lang="en-US" altLang="zh-CN" sz="9600" dirty="0">
                  <a:solidFill>
                    <a:srgbClr val="343434"/>
                  </a:solidFill>
                  <a:cs typeface="+mn-ea"/>
                  <a:sym typeface="+mn-lt"/>
                </a:rPr>
                <a:t>45%</a:t>
              </a:r>
              <a:endParaRPr lang="zh-CN" altLang="en-US" sz="9600" dirty="0">
                <a:solidFill>
                  <a:srgbClr val="343434"/>
                </a:solidFill>
                <a:cs typeface="+mn-ea"/>
                <a:sym typeface="+mn-lt"/>
              </a:endParaRPr>
            </a:p>
          </p:txBody>
        </p:sp>
        <p:sp>
          <p:nvSpPr>
            <p:cNvPr id="26" name="矩形 25"/>
            <p:cNvSpPr/>
            <p:nvPr/>
          </p:nvSpPr>
          <p:spPr>
            <a:xfrm>
              <a:off x="5005600" y="3448703"/>
              <a:ext cx="2236510" cy="400110"/>
            </a:xfrm>
            <a:prstGeom prst="rect">
              <a:avLst/>
            </a:prstGeom>
          </p:spPr>
          <p:txBody>
            <a:bodyPr wrap="none">
              <a:spAutoFit/>
            </a:bodyPr>
            <a:lstStyle/>
            <a:p>
              <a:r>
                <a:rPr lang="zh-CN" altLang="en-US" sz="2000" dirty="0">
                  <a:solidFill>
                    <a:srgbClr val="343434"/>
                  </a:solidFill>
                  <a:cs typeface="+mn-ea"/>
                  <a:sym typeface="+mn-lt"/>
                </a:rPr>
                <a:t>点击此处添加文本</a:t>
              </a:r>
            </a:p>
          </p:txBody>
        </p:sp>
      </p:grpSp>
      <p:grpSp>
        <p:nvGrpSpPr>
          <p:cNvPr id="28" name="组合 27"/>
          <p:cNvGrpSpPr/>
          <p:nvPr/>
        </p:nvGrpSpPr>
        <p:grpSpPr>
          <a:xfrm>
            <a:off x="8362276" y="1387732"/>
            <a:ext cx="3212952" cy="2883053"/>
            <a:chOff x="8362276" y="1387732"/>
            <a:chExt cx="3212952" cy="2883053"/>
          </a:xfrm>
        </p:grpSpPr>
        <p:sp>
          <p:nvSpPr>
            <p:cNvPr id="7" name="剪去单角的矩形 6"/>
            <p:cNvSpPr/>
            <p:nvPr/>
          </p:nvSpPr>
          <p:spPr>
            <a:xfrm rot="10800000" flipH="1">
              <a:off x="8362276" y="1387732"/>
              <a:ext cx="3212952" cy="2883053"/>
            </a:xfrm>
            <a:prstGeom prst="snip1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a:off x="8655661" y="1762190"/>
              <a:ext cx="2648482" cy="1569660"/>
            </a:xfrm>
            <a:prstGeom prst="rect">
              <a:avLst/>
            </a:prstGeom>
          </p:spPr>
          <p:txBody>
            <a:bodyPr wrap="none">
              <a:spAutoFit/>
            </a:bodyPr>
            <a:lstStyle/>
            <a:p>
              <a:pPr algn="ctr"/>
              <a:r>
                <a:rPr lang="en-US" altLang="zh-CN" sz="9600" dirty="0">
                  <a:solidFill>
                    <a:srgbClr val="343434"/>
                  </a:solidFill>
                  <a:cs typeface="+mn-ea"/>
                  <a:sym typeface="+mn-lt"/>
                </a:rPr>
                <a:t>90%</a:t>
              </a:r>
              <a:endParaRPr lang="zh-CN" altLang="en-US" sz="9600" dirty="0">
                <a:solidFill>
                  <a:srgbClr val="343434"/>
                </a:solidFill>
                <a:cs typeface="+mn-ea"/>
                <a:sym typeface="+mn-lt"/>
              </a:endParaRPr>
            </a:p>
          </p:txBody>
        </p:sp>
        <p:sp>
          <p:nvSpPr>
            <p:cNvPr id="27" name="矩形 26"/>
            <p:cNvSpPr/>
            <p:nvPr/>
          </p:nvSpPr>
          <p:spPr>
            <a:xfrm>
              <a:off x="8975725" y="3448703"/>
              <a:ext cx="2236510" cy="400110"/>
            </a:xfrm>
            <a:prstGeom prst="rect">
              <a:avLst/>
            </a:prstGeom>
          </p:spPr>
          <p:txBody>
            <a:bodyPr wrap="none">
              <a:spAutoFit/>
            </a:bodyPr>
            <a:lstStyle/>
            <a:p>
              <a:r>
                <a:rPr lang="zh-CN" altLang="en-US" sz="2000" dirty="0">
                  <a:solidFill>
                    <a:srgbClr val="343434"/>
                  </a:solidFill>
                  <a:cs typeface="+mn-ea"/>
                  <a:sym typeface="+mn-lt"/>
                </a:rPr>
                <a:t>点击此处添加文本</a:t>
              </a:r>
            </a:p>
          </p:txBody>
        </p:sp>
      </p:grpSp>
      <p:sp>
        <p:nvSpPr>
          <p:cNvPr id="29" name="矩形 28"/>
          <p:cNvSpPr/>
          <p:nvPr/>
        </p:nvSpPr>
        <p:spPr>
          <a:xfrm>
            <a:off x="757064" y="5747901"/>
            <a:ext cx="2699852" cy="830997"/>
          </a:xfrm>
          <a:prstGeom prst="rect">
            <a:avLst/>
          </a:prstGeom>
        </p:spPr>
        <p:txBody>
          <a:bodyPr wrap="square">
            <a:spAutoFit/>
          </a:bodyPr>
          <a:lstStyle/>
          <a:p>
            <a:r>
              <a:rPr lang="zh-CN" altLang="en-US" sz="1600" dirty="0">
                <a:solidFill>
                  <a:schemeClr val="bg1"/>
                </a:solidFill>
                <a:cs typeface="+mn-ea"/>
                <a:sym typeface="+mn-lt"/>
              </a:rPr>
              <a:t>点击此处添加文字描述，文字颜色、大小、字体可根据需求进行更改。</a:t>
            </a:r>
          </a:p>
        </p:txBody>
      </p:sp>
      <p:sp>
        <p:nvSpPr>
          <p:cNvPr id="30" name="矩形 29"/>
          <p:cNvSpPr/>
          <p:nvPr/>
        </p:nvSpPr>
        <p:spPr>
          <a:xfrm>
            <a:off x="4735456" y="5747901"/>
            <a:ext cx="2699852" cy="830997"/>
          </a:xfrm>
          <a:prstGeom prst="rect">
            <a:avLst/>
          </a:prstGeom>
        </p:spPr>
        <p:txBody>
          <a:bodyPr wrap="square">
            <a:spAutoFit/>
          </a:bodyPr>
          <a:lstStyle/>
          <a:p>
            <a:r>
              <a:rPr lang="zh-CN" altLang="en-US" sz="1600" dirty="0">
                <a:solidFill>
                  <a:schemeClr val="bg1"/>
                </a:solidFill>
                <a:cs typeface="+mn-ea"/>
                <a:sym typeface="+mn-lt"/>
              </a:rPr>
              <a:t>点击此处添加文字描述，文字颜色、大小、字体可根据需求进行更改。</a:t>
            </a:r>
          </a:p>
        </p:txBody>
      </p:sp>
      <p:sp>
        <p:nvSpPr>
          <p:cNvPr id="31" name="矩形 30"/>
          <p:cNvSpPr/>
          <p:nvPr/>
        </p:nvSpPr>
        <p:spPr>
          <a:xfrm>
            <a:off x="8713848" y="5747901"/>
            <a:ext cx="2699852" cy="830997"/>
          </a:xfrm>
          <a:prstGeom prst="rect">
            <a:avLst/>
          </a:prstGeom>
        </p:spPr>
        <p:txBody>
          <a:bodyPr wrap="square">
            <a:spAutoFit/>
          </a:bodyPr>
          <a:lstStyle/>
          <a:p>
            <a:r>
              <a:rPr lang="zh-CN" altLang="en-US" sz="1600" dirty="0">
                <a:solidFill>
                  <a:schemeClr val="bg1"/>
                </a:solidFill>
                <a:cs typeface="+mn-ea"/>
                <a:sym typeface="+mn-lt"/>
              </a:rPr>
              <a:t>点击此处添加文字描述，文字颜色、大小、字体可根据需求进行更改。</a:t>
            </a:r>
          </a:p>
        </p:txBody>
      </p:sp>
    </p:spTree>
    <p:extLst>
      <p:ext uri="{BB962C8B-B14F-4D97-AF65-F5344CB8AC3E}">
        <p14:creationId xmlns:p14="http://schemas.microsoft.com/office/powerpoint/2010/main" val="217825200"/>
      </p:ext>
    </p:extLst>
  </p:cSld>
  <p:clrMapOvr>
    <a:masterClrMapping/>
  </p:clrMapOvr>
  <mc:AlternateContent xmlns:mc="http://schemas.openxmlformats.org/markup-compatibility/2006" xmlns:p14="http://schemas.microsoft.com/office/powerpoint/2010/main">
    <mc:Choice Requires="p14">
      <p:transition spd="slow" p14:dur="1500" advTm="2500">
        <p:random/>
      </p:transition>
    </mc:Choice>
    <mc:Fallback xmlns="">
      <p:transition spd="slow" advTm="25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7" presetClass="entr" presetSubtype="1"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ppt_x</p:attrName>
                                        </p:attrNameLst>
                                      </p:cBhvr>
                                      <p:tavLst>
                                        <p:tav tm="0">
                                          <p:val>
                                            <p:strVal val="#ppt_x"/>
                                          </p:val>
                                        </p:tav>
                                        <p:tav tm="100000">
                                          <p:val>
                                            <p:strVal val="#ppt_x"/>
                                          </p:val>
                                        </p:tav>
                                      </p:tavLst>
                                    </p:anim>
                                    <p:anim calcmode="lin" valueType="num">
                                      <p:cBhvr>
                                        <p:cTn id="14" dur="500" fill="hold"/>
                                        <p:tgtEl>
                                          <p:spTgt spid="28"/>
                                        </p:tgtEl>
                                        <p:attrNameLst>
                                          <p:attrName>ppt_y</p:attrName>
                                        </p:attrNameLst>
                                      </p:cBhvr>
                                      <p:tavLst>
                                        <p:tav tm="0">
                                          <p:val>
                                            <p:strVal val="#ppt_y-#ppt_h/2"/>
                                          </p:val>
                                        </p:tav>
                                        <p:tav tm="100000">
                                          <p:val>
                                            <p:strVal val="#ppt_y"/>
                                          </p:val>
                                        </p:tav>
                                      </p:tavLst>
                                    </p:anim>
                                    <p:anim calcmode="lin" valueType="num">
                                      <p:cBhvr>
                                        <p:cTn id="15" dur="500" fill="hold"/>
                                        <p:tgtEl>
                                          <p:spTgt spid="28"/>
                                        </p:tgtEl>
                                        <p:attrNameLst>
                                          <p:attrName>ppt_w</p:attrName>
                                        </p:attrNameLst>
                                      </p:cBhvr>
                                      <p:tavLst>
                                        <p:tav tm="0">
                                          <p:val>
                                            <p:strVal val="#ppt_w"/>
                                          </p:val>
                                        </p:tav>
                                        <p:tav tm="100000">
                                          <p:val>
                                            <p:strVal val="#ppt_w"/>
                                          </p:val>
                                        </p:tav>
                                      </p:tavLst>
                                    </p:anim>
                                    <p:anim calcmode="lin" valueType="num">
                                      <p:cBhvr>
                                        <p:cTn id="16" dur="500" fill="hold"/>
                                        <p:tgtEl>
                                          <p:spTgt spid="28"/>
                                        </p:tgtEl>
                                        <p:attrNameLst>
                                          <p:attrName>ppt_h</p:attrName>
                                        </p:attrNameLst>
                                      </p:cBhvr>
                                      <p:tavLst>
                                        <p:tav tm="0">
                                          <p:val>
                                            <p:fltVal val="0"/>
                                          </p:val>
                                        </p:tav>
                                        <p:tav tm="100000">
                                          <p:val>
                                            <p:strVal val="#ppt_h"/>
                                          </p:val>
                                        </p:tav>
                                      </p:tavLst>
                                    </p:anim>
                                  </p:childTnLst>
                                </p:cTn>
                              </p:par>
                              <p:par>
                                <p:cTn id="17" presetID="17" presetClass="entr" presetSubtype="1"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ppt_x</p:attrName>
                                        </p:attrNameLst>
                                      </p:cBhvr>
                                      <p:tavLst>
                                        <p:tav tm="0">
                                          <p:val>
                                            <p:strVal val="#ppt_x"/>
                                          </p:val>
                                        </p:tav>
                                        <p:tav tm="100000">
                                          <p:val>
                                            <p:strVal val="#ppt_x"/>
                                          </p:val>
                                        </p:tav>
                                      </p:tavLst>
                                    </p:anim>
                                    <p:anim calcmode="lin" valueType="num">
                                      <p:cBhvr>
                                        <p:cTn id="20" dur="500" fill="hold"/>
                                        <p:tgtEl>
                                          <p:spTgt spid="2"/>
                                        </p:tgtEl>
                                        <p:attrNameLst>
                                          <p:attrName>ppt_y</p:attrName>
                                        </p:attrNameLst>
                                      </p:cBhvr>
                                      <p:tavLst>
                                        <p:tav tm="0">
                                          <p:val>
                                            <p:strVal val="#ppt_y-#ppt_h/2"/>
                                          </p:val>
                                        </p:tav>
                                        <p:tav tm="100000">
                                          <p:val>
                                            <p:strVal val="#ppt_y"/>
                                          </p:val>
                                        </p:tav>
                                      </p:tavLst>
                                    </p:anim>
                                    <p:anim calcmode="lin" valueType="num">
                                      <p:cBhvr>
                                        <p:cTn id="21" dur="500" fill="hold"/>
                                        <p:tgtEl>
                                          <p:spTgt spid="2"/>
                                        </p:tgtEl>
                                        <p:attrNameLst>
                                          <p:attrName>ppt_w</p:attrName>
                                        </p:attrNameLst>
                                      </p:cBhvr>
                                      <p:tavLst>
                                        <p:tav tm="0">
                                          <p:val>
                                            <p:strVal val="#ppt_w"/>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childTnLst>
                                </p:cTn>
                              </p:par>
                              <p:par>
                                <p:cTn id="23" presetID="17" presetClass="entr" presetSubtype="1"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ppt_x</p:attrName>
                                        </p:attrNameLst>
                                      </p:cBhvr>
                                      <p:tavLst>
                                        <p:tav tm="0">
                                          <p:val>
                                            <p:strVal val="#ppt_x"/>
                                          </p:val>
                                        </p:tav>
                                        <p:tav tm="100000">
                                          <p:val>
                                            <p:strVal val="#ppt_x"/>
                                          </p:val>
                                        </p:tav>
                                      </p:tavLst>
                                    </p:anim>
                                    <p:anim calcmode="lin" valueType="num">
                                      <p:cBhvr>
                                        <p:cTn id="26" dur="500" fill="hold"/>
                                        <p:tgtEl>
                                          <p:spTgt spid="4"/>
                                        </p:tgtEl>
                                        <p:attrNameLst>
                                          <p:attrName>ppt_y</p:attrName>
                                        </p:attrNameLst>
                                      </p:cBhvr>
                                      <p:tavLst>
                                        <p:tav tm="0">
                                          <p:val>
                                            <p:strVal val="#ppt_y-#ppt_h/2"/>
                                          </p:val>
                                        </p:tav>
                                        <p:tav tm="100000">
                                          <p:val>
                                            <p:strVal val="#ppt_y"/>
                                          </p:val>
                                        </p:tav>
                                      </p:tavLst>
                                    </p:anim>
                                    <p:anim calcmode="lin" valueType="num">
                                      <p:cBhvr>
                                        <p:cTn id="27" dur="500" fill="hold"/>
                                        <p:tgtEl>
                                          <p:spTgt spid="4"/>
                                        </p:tgtEl>
                                        <p:attrNameLst>
                                          <p:attrName>ppt_w</p:attrName>
                                        </p:attrNameLst>
                                      </p:cBhvr>
                                      <p:tavLst>
                                        <p:tav tm="0">
                                          <p:val>
                                            <p:strVal val="#ppt_w"/>
                                          </p:val>
                                        </p:tav>
                                        <p:tav tm="100000">
                                          <p:val>
                                            <p:strVal val="#ppt_w"/>
                                          </p:val>
                                        </p:tav>
                                      </p:tavLst>
                                    </p:anim>
                                    <p:anim calcmode="lin" valueType="num">
                                      <p:cBhvr>
                                        <p:cTn id="28" dur="500" fill="hold"/>
                                        <p:tgtEl>
                                          <p:spTgt spid="4"/>
                                        </p:tgtEl>
                                        <p:attrNameLst>
                                          <p:attrName>ppt_h</p:attrName>
                                        </p:attrNameLst>
                                      </p:cBhvr>
                                      <p:tavLst>
                                        <p:tav tm="0">
                                          <p:val>
                                            <p:fltVal val="0"/>
                                          </p:val>
                                        </p:tav>
                                        <p:tav tm="100000">
                                          <p:val>
                                            <p:strVal val="#ppt_h"/>
                                          </p:val>
                                        </p:tav>
                                      </p:tavLst>
                                    </p:anim>
                                  </p:childTnLst>
                                </p:cTn>
                              </p:par>
                            </p:childTnLst>
                          </p:cTn>
                        </p:par>
                        <p:par>
                          <p:cTn id="29" fill="hold">
                            <p:stCondLst>
                              <p:cond delay="1500"/>
                            </p:stCondLst>
                            <p:childTnLst>
                              <p:par>
                                <p:cTn id="30" presetID="37" presetClass="entr" presetSubtype="0" fill="hold" grpId="1"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anim calcmode="lin" valueType="num">
                                      <p:cBhvr>
                                        <p:cTn id="33" dur="500" fill="hold"/>
                                        <p:tgtEl>
                                          <p:spTgt spid="29"/>
                                        </p:tgtEl>
                                        <p:attrNameLst>
                                          <p:attrName>ppt_x</p:attrName>
                                        </p:attrNameLst>
                                      </p:cBhvr>
                                      <p:tavLst>
                                        <p:tav tm="0">
                                          <p:val>
                                            <p:strVal val="#ppt_x"/>
                                          </p:val>
                                        </p:tav>
                                        <p:tav tm="100000">
                                          <p:val>
                                            <p:strVal val="#ppt_x"/>
                                          </p:val>
                                        </p:tav>
                                      </p:tavLst>
                                    </p:anim>
                                    <p:anim calcmode="lin" valueType="num">
                                      <p:cBhvr>
                                        <p:cTn id="34" dur="450" decel="100000" fill="hold"/>
                                        <p:tgtEl>
                                          <p:spTgt spid="29"/>
                                        </p:tgtEl>
                                        <p:attrNameLst>
                                          <p:attrName>ppt_y</p:attrName>
                                        </p:attrNameLst>
                                      </p:cBhvr>
                                      <p:tavLst>
                                        <p:tav tm="0">
                                          <p:val>
                                            <p:strVal val="#ppt_y+1"/>
                                          </p:val>
                                        </p:tav>
                                        <p:tav tm="100000">
                                          <p:val>
                                            <p:strVal val="#ppt_y-.03"/>
                                          </p:val>
                                        </p:tav>
                                      </p:tavLst>
                                    </p:anim>
                                    <p:anim calcmode="lin" valueType="num">
                                      <p:cBhvr>
                                        <p:cTn id="35" dur="50" accel="100000" fill="hold">
                                          <p:stCondLst>
                                            <p:cond delay="450"/>
                                          </p:stCondLst>
                                        </p:cTn>
                                        <p:tgtEl>
                                          <p:spTgt spid="29"/>
                                        </p:tgtEl>
                                        <p:attrNameLst>
                                          <p:attrName>ppt_y</p:attrName>
                                        </p:attrNameLst>
                                      </p:cBhvr>
                                      <p:tavLst>
                                        <p:tav tm="0">
                                          <p:val>
                                            <p:strVal val="#ppt_y-.03"/>
                                          </p:val>
                                        </p:tav>
                                        <p:tav tm="100000">
                                          <p:val>
                                            <p:strVal val="#ppt_y"/>
                                          </p:val>
                                        </p:tav>
                                      </p:tavLst>
                                    </p:anim>
                                  </p:childTnLst>
                                </p:cTn>
                              </p:par>
                              <p:par>
                                <p:cTn id="36" presetID="37" presetClass="entr" presetSubtype="0" fill="hold" grpId="1" nodeType="with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500"/>
                                        <p:tgtEl>
                                          <p:spTgt spid="30"/>
                                        </p:tgtEl>
                                      </p:cBhvr>
                                    </p:animEffect>
                                    <p:anim calcmode="lin" valueType="num">
                                      <p:cBhvr>
                                        <p:cTn id="39" dur="500" fill="hold"/>
                                        <p:tgtEl>
                                          <p:spTgt spid="30"/>
                                        </p:tgtEl>
                                        <p:attrNameLst>
                                          <p:attrName>ppt_x</p:attrName>
                                        </p:attrNameLst>
                                      </p:cBhvr>
                                      <p:tavLst>
                                        <p:tav tm="0">
                                          <p:val>
                                            <p:strVal val="#ppt_x"/>
                                          </p:val>
                                        </p:tav>
                                        <p:tav tm="100000">
                                          <p:val>
                                            <p:strVal val="#ppt_x"/>
                                          </p:val>
                                        </p:tav>
                                      </p:tavLst>
                                    </p:anim>
                                    <p:anim calcmode="lin" valueType="num">
                                      <p:cBhvr>
                                        <p:cTn id="40" dur="450" decel="100000" fill="hold"/>
                                        <p:tgtEl>
                                          <p:spTgt spid="30"/>
                                        </p:tgtEl>
                                        <p:attrNameLst>
                                          <p:attrName>ppt_y</p:attrName>
                                        </p:attrNameLst>
                                      </p:cBhvr>
                                      <p:tavLst>
                                        <p:tav tm="0">
                                          <p:val>
                                            <p:strVal val="#ppt_y+1"/>
                                          </p:val>
                                        </p:tav>
                                        <p:tav tm="100000">
                                          <p:val>
                                            <p:strVal val="#ppt_y-.03"/>
                                          </p:val>
                                        </p:tav>
                                      </p:tavLst>
                                    </p:anim>
                                    <p:anim calcmode="lin" valueType="num">
                                      <p:cBhvr>
                                        <p:cTn id="41" dur="50" accel="100000" fill="hold">
                                          <p:stCondLst>
                                            <p:cond delay="450"/>
                                          </p:stCondLst>
                                        </p:cTn>
                                        <p:tgtEl>
                                          <p:spTgt spid="30"/>
                                        </p:tgtEl>
                                        <p:attrNameLst>
                                          <p:attrName>ppt_y</p:attrName>
                                        </p:attrNameLst>
                                      </p:cBhvr>
                                      <p:tavLst>
                                        <p:tav tm="0">
                                          <p:val>
                                            <p:strVal val="#ppt_y-.03"/>
                                          </p:val>
                                        </p:tav>
                                        <p:tav tm="100000">
                                          <p:val>
                                            <p:strVal val="#ppt_y"/>
                                          </p:val>
                                        </p:tav>
                                      </p:tavLst>
                                    </p:anim>
                                  </p:childTnLst>
                                </p:cTn>
                              </p:par>
                              <p:par>
                                <p:cTn id="42" presetID="37" presetClass="entr" presetSubtype="0" fill="hold" grpId="1" nodeType="withEffect">
                                  <p:stCondLst>
                                    <p:cond delay="0"/>
                                  </p:stCondLst>
                                  <p:childTnLst>
                                    <p:set>
                                      <p:cBhvr>
                                        <p:cTn id="43" dur="1" fill="hold">
                                          <p:stCondLst>
                                            <p:cond delay="0"/>
                                          </p:stCondLst>
                                        </p:cTn>
                                        <p:tgtEl>
                                          <p:spTgt spid="31"/>
                                        </p:tgtEl>
                                        <p:attrNameLst>
                                          <p:attrName>style.visibility</p:attrName>
                                        </p:attrNameLst>
                                      </p:cBhvr>
                                      <p:to>
                                        <p:strVal val="visible"/>
                                      </p:to>
                                    </p:set>
                                    <p:animEffect transition="in" filter="fade">
                                      <p:cBhvr>
                                        <p:cTn id="44" dur="500"/>
                                        <p:tgtEl>
                                          <p:spTgt spid="31"/>
                                        </p:tgtEl>
                                      </p:cBhvr>
                                    </p:animEffect>
                                    <p:anim calcmode="lin" valueType="num">
                                      <p:cBhvr>
                                        <p:cTn id="45" dur="500" fill="hold"/>
                                        <p:tgtEl>
                                          <p:spTgt spid="31"/>
                                        </p:tgtEl>
                                        <p:attrNameLst>
                                          <p:attrName>ppt_x</p:attrName>
                                        </p:attrNameLst>
                                      </p:cBhvr>
                                      <p:tavLst>
                                        <p:tav tm="0">
                                          <p:val>
                                            <p:strVal val="#ppt_x"/>
                                          </p:val>
                                        </p:tav>
                                        <p:tav tm="100000">
                                          <p:val>
                                            <p:strVal val="#ppt_x"/>
                                          </p:val>
                                        </p:tav>
                                      </p:tavLst>
                                    </p:anim>
                                    <p:anim calcmode="lin" valueType="num">
                                      <p:cBhvr>
                                        <p:cTn id="46" dur="450" decel="100000" fill="hold"/>
                                        <p:tgtEl>
                                          <p:spTgt spid="31"/>
                                        </p:tgtEl>
                                        <p:attrNameLst>
                                          <p:attrName>ppt_y</p:attrName>
                                        </p:attrNameLst>
                                      </p:cBhvr>
                                      <p:tavLst>
                                        <p:tav tm="0">
                                          <p:val>
                                            <p:strVal val="#ppt_y+1"/>
                                          </p:val>
                                        </p:tav>
                                        <p:tav tm="100000">
                                          <p:val>
                                            <p:strVal val="#ppt_y-.03"/>
                                          </p:val>
                                        </p:tav>
                                      </p:tavLst>
                                    </p:anim>
                                    <p:anim calcmode="lin" valueType="num">
                                      <p:cBhvr>
                                        <p:cTn id="47" dur="50" accel="100000" fill="hold">
                                          <p:stCondLst>
                                            <p:cond delay="450"/>
                                          </p:stCondLst>
                                        </p:cTn>
                                        <p:tgtEl>
                                          <p:spTgt spid="3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1"/>
      <p:bldP spid="30" grpId="1"/>
      <p:bldP spid="31"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5485259" y="3335148"/>
            <a:ext cx="1030520" cy="1030520"/>
          </a:xfrm>
          <a:custGeom>
            <a:avLst/>
            <a:gdLst>
              <a:gd name="connsiteX0" fmla="*/ 136595 w 1030520"/>
              <a:gd name="connsiteY0" fmla="*/ 394071 h 1030520"/>
              <a:gd name="connsiteX1" fmla="*/ 394071 w 1030520"/>
              <a:gd name="connsiteY1" fmla="*/ 394071 h 1030520"/>
              <a:gd name="connsiteX2" fmla="*/ 394071 w 1030520"/>
              <a:gd name="connsiteY2" fmla="*/ 136595 h 1030520"/>
              <a:gd name="connsiteX3" fmla="*/ 636449 w 1030520"/>
              <a:gd name="connsiteY3" fmla="*/ 136595 h 1030520"/>
              <a:gd name="connsiteX4" fmla="*/ 636449 w 1030520"/>
              <a:gd name="connsiteY4" fmla="*/ 394071 h 1030520"/>
              <a:gd name="connsiteX5" fmla="*/ 893925 w 1030520"/>
              <a:gd name="connsiteY5" fmla="*/ 394071 h 1030520"/>
              <a:gd name="connsiteX6" fmla="*/ 893925 w 1030520"/>
              <a:gd name="connsiteY6" fmla="*/ 636449 h 1030520"/>
              <a:gd name="connsiteX7" fmla="*/ 636449 w 1030520"/>
              <a:gd name="connsiteY7" fmla="*/ 636449 h 1030520"/>
              <a:gd name="connsiteX8" fmla="*/ 636449 w 1030520"/>
              <a:gd name="connsiteY8" fmla="*/ 893925 h 1030520"/>
              <a:gd name="connsiteX9" fmla="*/ 394071 w 1030520"/>
              <a:gd name="connsiteY9" fmla="*/ 893925 h 1030520"/>
              <a:gd name="connsiteX10" fmla="*/ 394071 w 1030520"/>
              <a:gd name="connsiteY10" fmla="*/ 636449 h 1030520"/>
              <a:gd name="connsiteX11" fmla="*/ 136595 w 1030520"/>
              <a:gd name="connsiteY11" fmla="*/ 636449 h 1030520"/>
              <a:gd name="connsiteX12" fmla="*/ 136595 w 1030520"/>
              <a:gd name="connsiteY12" fmla="*/ 394071 h 1030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520" h="1030520">
                <a:moveTo>
                  <a:pt x="136595" y="394071"/>
                </a:moveTo>
                <a:lnTo>
                  <a:pt x="394071" y="394071"/>
                </a:lnTo>
                <a:lnTo>
                  <a:pt x="394071" y="136595"/>
                </a:lnTo>
                <a:lnTo>
                  <a:pt x="636449" y="136595"/>
                </a:lnTo>
                <a:lnTo>
                  <a:pt x="636449" y="394071"/>
                </a:lnTo>
                <a:lnTo>
                  <a:pt x="893925" y="394071"/>
                </a:lnTo>
                <a:lnTo>
                  <a:pt x="893925" y="636449"/>
                </a:lnTo>
                <a:lnTo>
                  <a:pt x="636449" y="636449"/>
                </a:lnTo>
                <a:lnTo>
                  <a:pt x="636449" y="893925"/>
                </a:lnTo>
                <a:lnTo>
                  <a:pt x="394071" y="893925"/>
                </a:lnTo>
                <a:lnTo>
                  <a:pt x="394071" y="636449"/>
                </a:lnTo>
                <a:lnTo>
                  <a:pt x="136595" y="636449"/>
                </a:lnTo>
                <a:lnTo>
                  <a:pt x="136595" y="394071"/>
                </a:lnTo>
                <a:close/>
              </a:path>
            </a:pathLst>
          </a:custGeom>
          <a:solidFill>
            <a:schemeClr val="bg1">
              <a:lumMod val="85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36595" tIns="394071" rIns="136595" bIns="394071" numCol="1" spcCol="1270" anchor="ctr" anchorCtr="0">
            <a:noAutofit/>
          </a:bodyPr>
          <a:lstStyle/>
          <a:p>
            <a:pPr lvl="0" algn="ctr" defTabSz="755650">
              <a:lnSpc>
                <a:spcPct val="90000"/>
              </a:lnSpc>
              <a:spcBef>
                <a:spcPct val="0"/>
              </a:spcBef>
              <a:spcAft>
                <a:spcPct val="35000"/>
              </a:spcAft>
            </a:pPr>
            <a:endParaRPr lang="zh-CN" altLang="en-US" sz="1700" kern="1200">
              <a:cs typeface="+mn-ea"/>
              <a:sym typeface="+mn-lt"/>
            </a:endParaRPr>
          </a:p>
        </p:txBody>
      </p:sp>
      <p:sp>
        <p:nvSpPr>
          <p:cNvPr id="5" name="任意多边形 4"/>
          <p:cNvSpPr/>
          <p:nvPr/>
        </p:nvSpPr>
        <p:spPr>
          <a:xfrm>
            <a:off x="7155412" y="3519931"/>
            <a:ext cx="565009" cy="660954"/>
          </a:xfrm>
          <a:custGeom>
            <a:avLst/>
            <a:gdLst>
              <a:gd name="connsiteX0" fmla="*/ 0 w 565009"/>
              <a:gd name="connsiteY0" fmla="*/ 132191 h 660954"/>
              <a:gd name="connsiteX1" fmla="*/ 282505 w 565009"/>
              <a:gd name="connsiteY1" fmla="*/ 132191 h 660954"/>
              <a:gd name="connsiteX2" fmla="*/ 282505 w 565009"/>
              <a:gd name="connsiteY2" fmla="*/ 0 h 660954"/>
              <a:gd name="connsiteX3" fmla="*/ 565009 w 565009"/>
              <a:gd name="connsiteY3" fmla="*/ 330477 h 660954"/>
              <a:gd name="connsiteX4" fmla="*/ 282505 w 565009"/>
              <a:gd name="connsiteY4" fmla="*/ 660954 h 660954"/>
              <a:gd name="connsiteX5" fmla="*/ 282505 w 565009"/>
              <a:gd name="connsiteY5" fmla="*/ 528763 h 660954"/>
              <a:gd name="connsiteX6" fmla="*/ 0 w 565009"/>
              <a:gd name="connsiteY6" fmla="*/ 528763 h 660954"/>
              <a:gd name="connsiteX7" fmla="*/ 0 w 565009"/>
              <a:gd name="connsiteY7" fmla="*/ 132191 h 66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5009" h="660954">
                <a:moveTo>
                  <a:pt x="0" y="132191"/>
                </a:moveTo>
                <a:lnTo>
                  <a:pt x="282505" y="132191"/>
                </a:lnTo>
                <a:lnTo>
                  <a:pt x="282505" y="0"/>
                </a:lnTo>
                <a:lnTo>
                  <a:pt x="565009" y="330477"/>
                </a:lnTo>
                <a:lnTo>
                  <a:pt x="282505" y="660954"/>
                </a:lnTo>
                <a:lnTo>
                  <a:pt x="282505" y="528763"/>
                </a:lnTo>
                <a:lnTo>
                  <a:pt x="0" y="528763"/>
                </a:lnTo>
                <a:lnTo>
                  <a:pt x="0" y="132191"/>
                </a:lnTo>
                <a:close/>
              </a:path>
            </a:pathLst>
          </a:custGeom>
          <a:solidFill>
            <a:schemeClr val="bg1">
              <a:lumMod val="85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0" tIns="132191" rIns="169503" bIns="132191" numCol="1" spcCol="1270" anchor="ctr" anchorCtr="0">
            <a:noAutofit/>
          </a:bodyPr>
          <a:lstStyle/>
          <a:p>
            <a:pPr lvl="0" algn="ctr" defTabSz="1244600">
              <a:lnSpc>
                <a:spcPct val="90000"/>
              </a:lnSpc>
              <a:spcBef>
                <a:spcPct val="0"/>
              </a:spcBef>
              <a:spcAft>
                <a:spcPct val="35000"/>
              </a:spcAft>
            </a:pPr>
            <a:endParaRPr lang="zh-CN" altLang="en-US" sz="2800" kern="1200">
              <a:cs typeface="+mn-ea"/>
              <a:sym typeface="+mn-lt"/>
            </a:endParaRPr>
          </a:p>
        </p:txBody>
      </p:sp>
      <p:grpSp>
        <p:nvGrpSpPr>
          <p:cNvPr id="29" name="组合 28"/>
          <p:cNvGrpSpPr/>
          <p:nvPr/>
        </p:nvGrpSpPr>
        <p:grpSpPr>
          <a:xfrm>
            <a:off x="7954953" y="2073649"/>
            <a:ext cx="3553517" cy="3553517"/>
            <a:chOff x="7954953" y="2073649"/>
            <a:chExt cx="3553517" cy="3553517"/>
          </a:xfrm>
        </p:grpSpPr>
        <p:sp>
          <p:nvSpPr>
            <p:cNvPr id="6" name="任意多边形 5"/>
            <p:cNvSpPr/>
            <p:nvPr/>
          </p:nvSpPr>
          <p:spPr>
            <a:xfrm>
              <a:off x="7954953" y="2073649"/>
              <a:ext cx="3553517" cy="3553517"/>
            </a:xfrm>
            <a:custGeom>
              <a:avLst/>
              <a:gdLst>
                <a:gd name="connsiteX0" fmla="*/ 0 w 3553517"/>
                <a:gd name="connsiteY0" fmla="*/ 1776759 h 3553517"/>
                <a:gd name="connsiteX1" fmla="*/ 1776759 w 3553517"/>
                <a:gd name="connsiteY1" fmla="*/ 0 h 3553517"/>
                <a:gd name="connsiteX2" fmla="*/ 3553518 w 3553517"/>
                <a:gd name="connsiteY2" fmla="*/ 1776759 h 3553517"/>
                <a:gd name="connsiteX3" fmla="*/ 1776759 w 3553517"/>
                <a:gd name="connsiteY3" fmla="*/ 3553518 h 3553517"/>
                <a:gd name="connsiteX4" fmla="*/ 0 w 3553517"/>
                <a:gd name="connsiteY4" fmla="*/ 1776759 h 3553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3517" h="3553517">
                  <a:moveTo>
                    <a:pt x="0" y="1776759"/>
                  </a:moveTo>
                  <a:cubicBezTo>
                    <a:pt x="0" y="795482"/>
                    <a:pt x="795482" y="0"/>
                    <a:pt x="1776759" y="0"/>
                  </a:cubicBezTo>
                  <a:cubicBezTo>
                    <a:pt x="2758036" y="0"/>
                    <a:pt x="3553518" y="795482"/>
                    <a:pt x="3553518" y="1776759"/>
                  </a:cubicBezTo>
                  <a:cubicBezTo>
                    <a:pt x="3553518" y="2758036"/>
                    <a:pt x="2758036" y="3553518"/>
                    <a:pt x="1776759" y="3553518"/>
                  </a:cubicBezTo>
                  <a:cubicBezTo>
                    <a:pt x="795482" y="3553518"/>
                    <a:pt x="0" y="2758036"/>
                    <a:pt x="0" y="1776759"/>
                  </a:cubicBezTo>
                  <a:close/>
                </a:path>
              </a:pathLst>
            </a:custGeom>
            <a:solidFill>
              <a:schemeClr val="bg1">
                <a:alpha val="7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602951" tIns="602951" rIns="602951" bIns="602951" numCol="1" spcCol="1270" anchor="ctr" anchorCtr="0">
              <a:noAutofit/>
            </a:bodyPr>
            <a:lstStyle/>
            <a:p>
              <a:pPr lvl="0" algn="ctr" defTabSz="2889250">
                <a:lnSpc>
                  <a:spcPct val="90000"/>
                </a:lnSpc>
                <a:spcBef>
                  <a:spcPct val="0"/>
                </a:spcBef>
                <a:spcAft>
                  <a:spcPct val="35000"/>
                </a:spcAft>
              </a:pPr>
              <a:endParaRPr lang="zh-CN" altLang="en-US" sz="6500" kern="1200">
                <a:cs typeface="+mn-ea"/>
                <a:sym typeface="+mn-lt"/>
              </a:endParaRPr>
            </a:p>
          </p:txBody>
        </p:sp>
        <p:sp>
          <p:nvSpPr>
            <p:cNvPr id="7" name="KSO_Shape"/>
            <p:cNvSpPr>
              <a:spLocks/>
            </p:cNvSpPr>
            <p:nvPr/>
          </p:nvSpPr>
          <p:spPr bwMode="auto">
            <a:xfrm>
              <a:off x="8669845" y="2679233"/>
              <a:ext cx="2123732" cy="2342348"/>
            </a:xfrm>
            <a:custGeom>
              <a:avLst/>
              <a:gdLst>
                <a:gd name="T0" fmla="*/ 1087103 w 2087563"/>
                <a:gd name="T1" fmla="*/ 1121484 h 2301875"/>
                <a:gd name="T2" fmla="*/ 1274364 w 2087563"/>
                <a:gd name="T3" fmla="*/ 983302 h 2301875"/>
                <a:gd name="T4" fmla="*/ 987564 w 2087563"/>
                <a:gd name="T5" fmla="*/ 1138298 h 2301875"/>
                <a:gd name="T6" fmla="*/ 625386 w 2087563"/>
                <a:gd name="T7" fmla="*/ 988031 h 2301875"/>
                <a:gd name="T8" fmla="*/ 753028 w 2087563"/>
                <a:gd name="T9" fmla="*/ 1156424 h 2301875"/>
                <a:gd name="T10" fmla="*/ 488289 w 2087563"/>
                <a:gd name="T11" fmla="*/ 1030589 h 2301875"/>
                <a:gd name="T12" fmla="*/ 606476 w 2087563"/>
                <a:gd name="T13" fmla="*/ 1085757 h 2301875"/>
                <a:gd name="T14" fmla="*/ 1663953 w 2087563"/>
                <a:gd name="T15" fmla="*/ 838990 h 2301875"/>
                <a:gd name="T16" fmla="*/ 1726412 w 2087563"/>
                <a:gd name="T17" fmla="*/ 901587 h 2301875"/>
                <a:gd name="T18" fmla="*/ 958788 w 2087563"/>
                <a:gd name="T19" fmla="*/ 1531252 h 2301875"/>
                <a:gd name="T20" fmla="*/ 1298905 w 2087563"/>
                <a:gd name="T21" fmla="*/ 1204321 h 2301875"/>
                <a:gd name="T22" fmla="*/ 1396005 w 2087563"/>
                <a:gd name="T23" fmla="*/ 1204321 h 2301875"/>
                <a:gd name="T24" fmla="*/ 1416213 w 2087563"/>
                <a:gd name="T25" fmla="*/ 1291116 h 2301875"/>
                <a:gd name="T26" fmla="*/ 1201541 w 2087563"/>
                <a:gd name="T27" fmla="*/ 1560710 h 2301875"/>
                <a:gd name="T28" fmla="*/ 1578661 w 2087563"/>
                <a:gd name="T29" fmla="*/ 905269 h 2301875"/>
                <a:gd name="T30" fmla="*/ 1637709 w 2087563"/>
                <a:gd name="T31" fmla="*/ 839515 h 2301875"/>
                <a:gd name="T32" fmla="*/ 127282 w 2087563"/>
                <a:gd name="T33" fmla="*/ 860031 h 2301875"/>
                <a:gd name="T34" fmla="*/ 510700 w 2087563"/>
                <a:gd name="T35" fmla="*/ 1603056 h 2301875"/>
                <a:gd name="T36" fmla="*/ 518574 w 2087563"/>
                <a:gd name="T37" fmla="*/ 1539142 h 2301875"/>
                <a:gd name="T38" fmla="*/ 307838 w 2087563"/>
                <a:gd name="T39" fmla="*/ 1241407 h 2301875"/>
                <a:gd name="T40" fmla="*/ 373446 w 2087563"/>
                <a:gd name="T41" fmla="*/ 1186699 h 2301875"/>
                <a:gd name="T42" fmla="*/ 725899 w 2087563"/>
                <a:gd name="T43" fmla="*/ 1463657 h 2301875"/>
                <a:gd name="T44" fmla="*/ 804367 w 2087563"/>
                <a:gd name="T45" fmla="*/ 1859235 h 2301875"/>
                <a:gd name="T46" fmla="*/ 17058 w 2087563"/>
                <a:gd name="T47" fmla="*/ 865291 h 2301875"/>
                <a:gd name="T48" fmla="*/ 1221311 w 2087563"/>
                <a:gd name="T49" fmla="*/ 720072 h 2301875"/>
                <a:gd name="T50" fmla="*/ 1341073 w 2087563"/>
                <a:gd name="T51" fmla="*/ 882686 h 2301875"/>
                <a:gd name="T52" fmla="*/ 889337 w 2087563"/>
                <a:gd name="T53" fmla="*/ 672785 h 2301875"/>
                <a:gd name="T54" fmla="*/ 1161167 w 2087563"/>
                <a:gd name="T55" fmla="*/ 704573 h 2301875"/>
                <a:gd name="T56" fmla="*/ 579950 w 2087563"/>
                <a:gd name="T57" fmla="*/ 854314 h 2301875"/>
                <a:gd name="T58" fmla="*/ 341475 w 2087563"/>
                <a:gd name="T59" fmla="*/ 796782 h 2301875"/>
                <a:gd name="T60" fmla="*/ 507987 w 2087563"/>
                <a:gd name="T61" fmla="*/ 810967 h 2301875"/>
                <a:gd name="T62" fmla="*/ 1206603 w 2087563"/>
                <a:gd name="T63" fmla="*/ 438979 h 2301875"/>
                <a:gd name="T64" fmla="*/ 1393863 w 2087563"/>
                <a:gd name="T65" fmla="*/ 546162 h 2301875"/>
                <a:gd name="T66" fmla="*/ 1163268 w 2087563"/>
                <a:gd name="T67" fmla="*/ 611575 h 2301875"/>
                <a:gd name="T68" fmla="*/ 1125185 w 2087563"/>
                <a:gd name="T69" fmla="*/ 367260 h 2301875"/>
                <a:gd name="T70" fmla="*/ 556050 w 2087563"/>
                <a:gd name="T71" fmla="*/ 579000 h 2301875"/>
                <a:gd name="T72" fmla="*/ 330182 w 2087563"/>
                <a:gd name="T73" fmla="*/ 514375 h 2301875"/>
                <a:gd name="T74" fmla="*/ 506149 w 2087563"/>
                <a:gd name="T75" fmla="*/ 468927 h 2301875"/>
                <a:gd name="T76" fmla="*/ 1124660 w 2087563"/>
                <a:gd name="T77" fmla="*/ 205172 h 2301875"/>
                <a:gd name="T78" fmla="*/ 1221836 w 2087563"/>
                <a:gd name="T79" fmla="*/ 231967 h 2301875"/>
                <a:gd name="T80" fmla="*/ 562878 w 2087563"/>
                <a:gd name="T81" fmla="*/ 180215 h 2301875"/>
                <a:gd name="T82" fmla="*/ 566555 w 2087563"/>
                <a:gd name="T83" fmla="*/ 259026 h 2301875"/>
                <a:gd name="T84" fmla="*/ 1095770 w 2087563"/>
                <a:gd name="T85" fmla="*/ 287924 h 2301875"/>
                <a:gd name="T86" fmla="*/ 971542 w 2087563"/>
                <a:gd name="T87" fmla="*/ 117691 h 2301875"/>
                <a:gd name="T88" fmla="*/ 764321 w 2087563"/>
                <a:gd name="T89" fmla="*/ 105607 h 2301875"/>
                <a:gd name="T90" fmla="*/ 647711 w 2087563"/>
                <a:gd name="T91" fmla="*/ 236959 h 2301875"/>
                <a:gd name="T92" fmla="*/ 986775 w 2087563"/>
                <a:gd name="T93" fmla="*/ 12872 h 2301875"/>
                <a:gd name="T94" fmla="*/ 1213432 w 2087563"/>
                <a:gd name="T95" fmla="*/ 108497 h 2301875"/>
                <a:gd name="T96" fmla="*/ 1385197 w 2087563"/>
                <a:gd name="T97" fmla="*/ 280043 h 2301875"/>
                <a:gd name="T98" fmla="*/ 1480534 w 2087563"/>
                <a:gd name="T99" fmla="*/ 506757 h 2301875"/>
                <a:gd name="T100" fmla="*/ 1480534 w 2087563"/>
                <a:gd name="T101" fmla="*/ 762367 h 2301875"/>
                <a:gd name="T102" fmla="*/ 1385197 w 2087563"/>
                <a:gd name="T103" fmla="*/ 989081 h 2301875"/>
                <a:gd name="T104" fmla="*/ 1213432 w 2087563"/>
                <a:gd name="T105" fmla="*/ 1160628 h 2301875"/>
                <a:gd name="T106" fmla="*/ 986775 w 2087563"/>
                <a:gd name="T107" fmla="*/ 1256514 h 2301875"/>
                <a:gd name="T108" fmla="*/ 731492 w 2087563"/>
                <a:gd name="T109" fmla="*/ 1256514 h 2301875"/>
                <a:gd name="T110" fmla="*/ 504573 w 2087563"/>
                <a:gd name="T111" fmla="*/ 1160628 h 2301875"/>
                <a:gd name="T112" fmla="*/ 333070 w 2087563"/>
                <a:gd name="T113" fmla="*/ 989081 h 2301875"/>
                <a:gd name="T114" fmla="*/ 237470 w 2087563"/>
                <a:gd name="T115" fmla="*/ 762367 h 2301875"/>
                <a:gd name="T116" fmla="*/ 237470 w 2087563"/>
                <a:gd name="T117" fmla="*/ 506757 h 2301875"/>
                <a:gd name="T118" fmla="*/ 333070 w 2087563"/>
                <a:gd name="T119" fmla="*/ 280043 h 2301875"/>
                <a:gd name="T120" fmla="*/ 504573 w 2087563"/>
                <a:gd name="T121" fmla="*/ 108497 h 2301875"/>
                <a:gd name="T122" fmla="*/ 731492 w 2087563"/>
                <a:gd name="T123" fmla="*/ 12872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solidFill>
              <a:schemeClr val="tx1">
                <a:lumMod val="75000"/>
                <a:lumOff val="25000"/>
              </a:schemeClr>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cs typeface="+mn-ea"/>
                <a:sym typeface="+mn-lt"/>
              </a:endParaRPr>
            </a:p>
          </p:txBody>
        </p:sp>
      </p:grpSp>
      <p:grpSp>
        <p:nvGrpSpPr>
          <p:cNvPr id="30" name="组合 29"/>
          <p:cNvGrpSpPr/>
          <p:nvPr/>
        </p:nvGrpSpPr>
        <p:grpSpPr>
          <a:xfrm>
            <a:off x="5112139" y="1414117"/>
            <a:ext cx="1776758" cy="1776758"/>
            <a:chOff x="5112139" y="1414117"/>
            <a:chExt cx="1776758" cy="1776758"/>
          </a:xfrm>
        </p:grpSpPr>
        <p:sp>
          <p:nvSpPr>
            <p:cNvPr id="2" name="任意多边形 1"/>
            <p:cNvSpPr/>
            <p:nvPr/>
          </p:nvSpPr>
          <p:spPr>
            <a:xfrm>
              <a:off x="5112139" y="1414117"/>
              <a:ext cx="1776758" cy="1776758"/>
            </a:xfrm>
            <a:custGeom>
              <a:avLst/>
              <a:gdLst>
                <a:gd name="connsiteX0" fmla="*/ 0 w 1776758"/>
                <a:gd name="connsiteY0" fmla="*/ 888379 h 1776758"/>
                <a:gd name="connsiteX1" fmla="*/ 888379 w 1776758"/>
                <a:gd name="connsiteY1" fmla="*/ 0 h 1776758"/>
                <a:gd name="connsiteX2" fmla="*/ 1776758 w 1776758"/>
                <a:gd name="connsiteY2" fmla="*/ 888379 h 1776758"/>
                <a:gd name="connsiteX3" fmla="*/ 888379 w 1776758"/>
                <a:gd name="connsiteY3" fmla="*/ 1776758 h 1776758"/>
                <a:gd name="connsiteX4" fmla="*/ 0 w 1776758"/>
                <a:gd name="connsiteY4" fmla="*/ 888379 h 1776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6758" h="1776758">
                  <a:moveTo>
                    <a:pt x="0" y="888379"/>
                  </a:moveTo>
                  <a:cubicBezTo>
                    <a:pt x="0" y="397741"/>
                    <a:pt x="397741" y="0"/>
                    <a:pt x="888379" y="0"/>
                  </a:cubicBezTo>
                  <a:cubicBezTo>
                    <a:pt x="1379017" y="0"/>
                    <a:pt x="1776758" y="397741"/>
                    <a:pt x="1776758" y="888379"/>
                  </a:cubicBezTo>
                  <a:cubicBezTo>
                    <a:pt x="1776758" y="1379017"/>
                    <a:pt x="1379017" y="1776758"/>
                    <a:pt x="888379" y="1776758"/>
                  </a:cubicBezTo>
                  <a:cubicBezTo>
                    <a:pt x="397741" y="1776758"/>
                    <a:pt x="0" y="1379017"/>
                    <a:pt x="0" y="888379"/>
                  </a:cubicBezTo>
                  <a:close/>
                </a:path>
              </a:pathLst>
            </a:custGeom>
            <a:solidFill>
              <a:schemeClr val="bg1">
                <a:alpha val="7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09730" tIns="309730" rIns="309730" bIns="309730" numCol="1" spcCol="1270" anchor="ctr" anchorCtr="0">
              <a:noAutofit/>
            </a:bodyPr>
            <a:lstStyle/>
            <a:p>
              <a:pPr lvl="0" algn="ctr" defTabSz="1733550">
                <a:lnSpc>
                  <a:spcPct val="90000"/>
                </a:lnSpc>
                <a:spcBef>
                  <a:spcPct val="0"/>
                </a:spcBef>
                <a:spcAft>
                  <a:spcPct val="35000"/>
                </a:spcAft>
              </a:pPr>
              <a:endParaRPr lang="zh-CN" altLang="en-US" sz="3900" kern="1200">
                <a:cs typeface="+mn-ea"/>
                <a:sym typeface="+mn-lt"/>
              </a:endParaRPr>
            </a:p>
          </p:txBody>
        </p:sp>
        <p:sp>
          <p:nvSpPr>
            <p:cNvPr id="8" name="KSO_Shape"/>
            <p:cNvSpPr>
              <a:spLocks/>
            </p:cNvSpPr>
            <p:nvPr/>
          </p:nvSpPr>
          <p:spPr bwMode="auto">
            <a:xfrm>
              <a:off x="5633534" y="1969731"/>
              <a:ext cx="733967" cy="720000"/>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tx1">
                <a:lumMod val="75000"/>
                <a:lumOff val="25000"/>
              </a:schemeClr>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cs typeface="+mn-ea"/>
                <a:sym typeface="+mn-lt"/>
              </a:endParaRPr>
            </a:p>
          </p:txBody>
        </p:sp>
      </p:grpSp>
      <p:grpSp>
        <p:nvGrpSpPr>
          <p:cNvPr id="31" name="组合 30"/>
          <p:cNvGrpSpPr/>
          <p:nvPr/>
        </p:nvGrpSpPr>
        <p:grpSpPr>
          <a:xfrm>
            <a:off x="5112139" y="4509941"/>
            <a:ext cx="1776758" cy="1776758"/>
            <a:chOff x="5112139" y="4509941"/>
            <a:chExt cx="1776758" cy="1776758"/>
          </a:xfrm>
        </p:grpSpPr>
        <p:sp>
          <p:nvSpPr>
            <p:cNvPr id="4" name="任意多边形 3"/>
            <p:cNvSpPr/>
            <p:nvPr/>
          </p:nvSpPr>
          <p:spPr>
            <a:xfrm>
              <a:off x="5112139" y="4509941"/>
              <a:ext cx="1776758" cy="1776758"/>
            </a:xfrm>
            <a:custGeom>
              <a:avLst/>
              <a:gdLst>
                <a:gd name="connsiteX0" fmla="*/ 0 w 1776758"/>
                <a:gd name="connsiteY0" fmla="*/ 888379 h 1776758"/>
                <a:gd name="connsiteX1" fmla="*/ 888379 w 1776758"/>
                <a:gd name="connsiteY1" fmla="*/ 0 h 1776758"/>
                <a:gd name="connsiteX2" fmla="*/ 1776758 w 1776758"/>
                <a:gd name="connsiteY2" fmla="*/ 888379 h 1776758"/>
                <a:gd name="connsiteX3" fmla="*/ 888379 w 1776758"/>
                <a:gd name="connsiteY3" fmla="*/ 1776758 h 1776758"/>
                <a:gd name="connsiteX4" fmla="*/ 0 w 1776758"/>
                <a:gd name="connsiteY4" fmla="*/ 888379 h 1776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6758" h="1776758">
                  <a:moveTo>
                    <a:pt x="0" y="888379"/>
                  </a:moveTo>
                  <a:cubicBezTo>
                    <a:pt x="0" y="397741"/>
                    <a:pt x="397741" y="0"/>
                    <a:pt x="888379" y="0"/>
                  </a:cubicBezTo>
                  <a:cubicBezTo>
                    <a:pt x="1379017" y="0"/>
                    <a:pt x="1776758" y="397741"/>
                    <a:pt x="1776758" y="888379"/>
                  </a:cubicBezTo>
                  <a:cubicBezTo>
                    <a:pt x="1776758" y="1379017"/>
                    <a:pt x="1379017" y="1776758"/>
                    <a:pt x="888379" y="1776758"/>
                  </a:cubicBezTo>
                  <a:cubicBezTo>
                    <a:pt x="397741" y="1776758"/>
                    <a:pt x="0" y="1379017"/>
                    <a:pt x="0" y="888379"/>
                  </a:cubicBezTo>
                  <a:close/>
                </a:path>
              </a:pathLst>
            </a:custGeom>
            <a:solidFill>
              <a:schemeClr val="bg1">
                <a:alpha val="7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09730" tIns="309730" rIns="309730" bIns="309730" numCol="1" spcCol="1270" anchor="ctr" anchorCtr="0">
              <a:noAutofit/>
            </a:bodyPr>
            <a:lstStyle/>
            <a:p>
              <a:pPr lvl="0" algn="ctr" defTabSz="1733550">
                <a:lnSpc>
                  <a:spcPct val="90000"/>
                </a:lnSpc>
                <a:spcBef>
                  <a:spcPct val="0"/>
                </a:spcBef>
                <a:spcAft>
                  <a:spcPct val="35000"/>
                </a:spcAft>
              </a:pPr>
              <a:endParaRPr lang="zh-CN" altLang="en-US" sz="3900" kern="1200">
                <a:cs typeface="+mn-ea"/>
                <a:sym typeface="+mn-lt"/>
              </a:endParaRPr>
            </a:p>
          </p:txBody>
        </p:sp>
        <p:sp>
          <p:nvSpPr>
            <p:cNvPr id="9" name="KSO_Shape"/>
            <p:cNvSpPr>
              <a:spLocks/>
            </p:cNvSpPr>
            <p:nvPr/>
          </p:nvSpPr>
          <p:spPr bwMode="auto">
            <a:xfrm>
              <a:off x="5683501" y="5038320"/>
              <a:ext cx="684000" cy="720000"/>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tx1">
                <a:lumMod val="75000"/>
                <a:lumOff val="25000"/>
              </a:schemeClr>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cs typeface="+mn-ea"/>
                <a:sym typeface="+mn-lt"/>
              </a:endParaRPr>
            </a:p>
          </p:txBody>
        </p:sp>
      </p:grpSp>
      <p:sp>
        <p:nvSpPr>
          <p:cNvPr id="10" name="KSO_Shape"/>
          <p:cNvSpPr>
            <a:spLocks/>
          </p:cNvSpPr>
          <p:nvPr/>
        </p:nvSpPr>
        <p:spPr bwMode="auto">
          <a:xfrm>
            <a:off x="1241536" y="2089929"/>
            <a:ext cx="733967" cy="720000"/>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alpha val="70000"/>
            </a:schemeClr>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cs typeface="+mn-ea"/>
              <a:sym typeface="+mn-lt"/>
            </a:endParaRPr>
          </a:p>
        </p:txBody>
      </p:sp>
      <p:sp>
        <p:nvSpPr>
          <p:cNvPr id="11" name="KSO_Shape"/>
          <p:cNvSpPr>
            <a:spLocks/>
          </p:cNvSpPr>
          <p:nvPr/>
        </p:nvSpPr>
        <p:spPr bwMode="auto">
          <a:xfrm>
            <a:off x="1266519" y="4907166"/>
            <a:ext cx="684000" cy="720000"/>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alpha val="70000"/>
            </a:schemeClr>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cs typeface="+mn-ea"/>
              <a:sym typeface="+mn-lt"/>
            </a:endParaRPr>
          </a:p>
        </p:txBody>
      </p:sp>
      <p:sp>
        <p:nvSpPr>
          <p:cNvPr id="12" name="TextBox 42"/>
          <p:cNvSpPr txBox="1">
            <a:spLocks noChangeArrowheads="1"/>
          </p:cNvSpPr>
          <p:nvPr/>
        </p:nvSpPr>
        <p:spPr bwMode="auto">
          <a:xfrm>
            <a:off x="2199954" y="2073649"/>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defRPr/>
            </a:pPr>
            <a:r>
              <a:rPr lang="zh-CN" altLang="en-US" b="1" kern="0" dirty="0">
                <a:solidFill>
                  <a:schemeClr val="bg1"/>
                </a:solidFill>
                <a:cs typeface="+mn-ea"/>
                <a:sym typeface="+mn-lt"/>
              </a:rPr>
              <a:t>点击添加</a:t>
            </a:r>
            <a:r>
              <a:rPr kumimoji="0" lang="zh-CN" altLang="en-US" b="1" i="0" u="none" strike="noStrike" kern="0" cap="none" spc="0" normalizeH="0" baseline="0" noProof="0" dirty="0">
                <a:ln>
                  <a:noFill/>
                </a:ln>
                <a:solidFill>
                  <a:schemeClr val="bg1"/>
                </a:solidFill>
                <a:effectLst/>
                <a:uLnTx/>
                <a:uFillTx/>
                <a:cs typeface="+mn-ea"/>
                <a:sym typeface="+mn-lt"/>
              </a:rPr>
              <a:t>文本</a:t>
            </a:r>
            <a:endParaRPr kumimoji="0" lang="zh-CN" altLang="en-US" sz="2800" b="0" i="0" u="none" strike="noStrike" kern="0" cap="none" spc="0" normalizeH="0" baseline="0" noProof="0" dirty="0">
              <a:ln>
                <a:noFill/>
              </a:ln>
              <a:solidFill>
                <a:schemeClr val="bg1"/>
              </a:solidFill>
              <a:effectLst/>
              <a:uLnTx/>
              <a:uFillTx/>
              <a:cs typeface="+mn-ea"/>
              <a:sym typeface="+mn-lt"/>
            </a:endParaRPr>
          </a:p>
        </p:txBody>
      </p:sp>
      <p:sp>
        <p:nvSpPr>
          <p:cNvPr id="13" name="TextBox 43"/>
          <p:cNvSpPr txBox="1"/>
          <p:nvPr/>
        </p:nvSpPr>
        <p:spPr bwMode="auto">
          <a:xfrm>
            <a:off x="2199954" y="2388325"/>
            <a:ext cx="2160701" cy="548548"/>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chemeClr val="bg1"/>
                </a:solidFill>
                <a:effectLst/>
                <a:uLnTx/>
                <a:uFillTx/>
                <a:cs typeface="+mn-ea"/>
                <a:sym typeface="+mn-lt"/>
              </a:rPr>
              <a:t>单击此处添加段落文本</a:t>
            </a:r>
            <a:endParaRPr kumimoji="0" lang="en-US" altLang="zh-CN" sz="1050" b="0" i="0" u="none" strike="noStrike" kern="0" cap="none" spc="0" normalizeH="0" baseline="0" noProof="0" dirty="0">
              <a:ln>
                <a:noFill/>
              </a:ln>
              <a:solidFill>
                <a:schemeClr val="bg1"/>
              </a:solidFill>
              <a:effectLst/>
              <a:uLnTx/>
              <a:uFillTx/>
              <a:cs typeface="+mn-ea"/>
              <a:sym typeface="+mn-lt"/>
            </a:endParaRPr>
          </a:p>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chemeClr val="bg1"/>
                </a:solidFill>
                <a:effectLst/>
                <a:uLnTx/>
                <a:uFillTx/>
                <a:cs typeface="+mn-ea"/>
                <a:sym typeface="+mn-lt"/>
              </a:rPr>
              <a:t>单击此处添加段落文本</a:t>
            </a:r>
          </a:p>
        </p:txBody>
      </p:sp>
      <p:sp>
        <p:nvSpPr>
          <p:cNvPr id="14" name="TextBox 42"/>
          <p:cNvSpPr txBox="1">
            <a:spLocks noChangeArrowheads="1"/>
          </p:cNvSpPr>
          <p:nvPr/>
        </p:nvSpPr>
        <p:spPr bwMode="auto">
          <a:xfrm>
            <a:off x="2174971" y="4778260"/>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defRPr/>
            </a:pPr>
            <a:r>
              <a:rPr lang="zh-CN" altLang="en-US" b="1" kern="0" dirty="0">
                <a:solidFill>
                  <a:schemeClr val="bg1"/>
                </a:solidFill>
                <a:cs typeface="+mn-ea"/>
                <a:sym typeface="+mn-lt"/>
              </a:rPr>
              <a:t>点击添加</a:t>
            </a:r>
            <a:r>
              <a:rPr kumimoji="0" lang="zh-CN" altLang="en-US" b="1" i="0" u="none" strike="noStrike" kern="0" cap="none" spc="0" normalizeH="0" baseline="0" noProof="0" dirty="0">
                <a:ln>
                  <a:noFill/>
                </a:ln>
                <a:solidFill>
                  <a:schemeClr val="bg1"/>
                </a:solidFill>
                <a:effectLst/>
                <a:uLnTx/>
                <a:uFillTx/>
                <a:cs typeface="+mn-ea"/>
                <a:sym typeface="+mn-lt"/>
              </a:rPr>
              <a:t>文本</a:t>
            </a:r>
            <a:endParaRPr kumimoji="0" lang="zh-CN" altLang="en-US" sz="2800" b="0" i="0" u="none" strike="noStrike" kern="0" cap="none" spc="0" normalizeH="0" baseline="0" noProof="0" dirty="0">
              <a:ln>
                <a:noFill/>
              </a:ln>
              <a:solidFill>
                <a:schemeClr val="bg1"/>
              </a:solidFill>
              <a:effectLst/>
              <a:uLnTx/>
              <a:uFillTx/>
              <a:cs typeface="+mn-ea"/>
              <a:sym typeface="+mn-lt"/>
            </a:endParaRPr>
          </a:p>
        </p:txBody>
      </p:sp>
      <p:sp>
        <p:nvSpPr>
          <p:cNvPr id="15" name="TextBox 43"/>
          <p:cNvSpPr txBox="1"/>
          <p:nvPr/>
        </p:nvSpPr>
        <p:spPr bwMode="auto">
          <a:xfrm>
            <a:off x="2174971" y="5092936"/>
            <a:ext cx="2160701" cy="548548"/>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chemeClr val="bg1"/>
                </a:solidFill>
                <a:effectLst/>
                <a:uLnTx/>
                <a:uFillTx/>
                <a:cs typeface="+mn-ea"/>
                <a:sym typeface="+mn-lt"/>
              </a:rPr>
              <a:t>单击此处添加段落文本</a:t>
            </a:r>
            <a:endParaRPr kumimoji="0" lang="en-US" altLang="zh-CN" sz="1050" b="0" i="0" u="none" strike="noStrike" kern="0" cap="none" spc="0" normalizeH="0" baseline="0" noProof="0" dirty="0">
              <a:ln>
                <a:noFill/>
              </a:ln>
              <a:solidFill>
                <a:schemeClr val="bg1"/>
              </a:solidFill>
              <a:effectLst/>
              <a:uLnTx/>
              <a:uFillTx/>
              <a:cs typeface="+mn-ea"/>
              <a:sym typeface="+mn-lt"/>
            </a:endParaRPr>
          </a:p>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chemeClr val="bg1"/>
                </a:solidFill>
                <a:effectLst/>
                <a:uLnTx/>
                <a:uFillTx/>
                <a:cs typeface="+mn-ea"/>
                <a:sym typeface="+mn-lt"/>
              </a:rPr>
              <a:t>单击此处添加段落文本</a:t>
            </a:r>
          </a:p>
        </p:txBody>
      </p:sp>
      <p:cxnSp>
        <p:nvCxnSpPr>
          <p:cNvPr id="16" name="直接连接符 15"/>
          <p:cNvCxnSpPr/>
          <p:nvPr/>
        </p:nvCxnSpPr>
        <p:spPr>
          <a:xfrm>
            <a:off x="4571423" y="1720057"/>
            <a:ext cx="0" cy="413062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7" name="KSO_Shape"/>
          <p:cNvSpPr>
            <a:spLocks/>
          </p:cNvSpPr>
          <p:nvPr/>
        </p:nvSpPr>
        <p:spPr bwMode="auto">
          <a:xfrm>
            <a:off x="1271535" y="3498548"/>
            <a:ext cx="673969" cy="720000"/>
          </a:xfrm>
          <a:custGeom>
            <a:avLst/>
            <a:gdLst>
              <a:gd name="T0" fmla="*/ 1087103 w 2087563"/>
              <a:gd name="T1" fmla="*/ 1121484 h 2301875"/>
              <a:gd name="T2" fmla="*/ 1274364 w 2087563"/>
              <a:gd name="T3" fmla="*/ 983302 h 2301875"/>
              <a:gd name="T4" fmla="*/ 987564 w 2087563"/>
              <a:gd name="T5" fmla="*/ 1138298 h 2301875"/>
              <a:gd name="T6" fmla="*/ 625386 w 2087563"/>
              <a:gd name="T7" fmla="*/ 988031 h 2301875"/>
              <a:gd name="T8" fmla="*/ 753028 w 2087563"/>
              <a:gd name="T9" fmla="*/ 1156424 h 2301875"/>
              <a:gd name="T10" fmla="*/ 488289 w 2087563"/>
              <a:gd name="T11" fmla="*/ 1030589 h 2301875"/>
              <a:gd name="T12" fmla="*/ 606476 w 2087563"/>
              <a:gd name="T13" fmla="*/ 1085757 h 2301875"/>
              <a:gd name="T14" fmla="*/ 1663953 w 2087563"/>
              <a:gd name="T15" fmla="*/ 838990 h 2301875"/>
              <a:gd name="T16" fmla="*/ 1726412 w 2087563"/>
              <a:gd name="T17" fmla="*/ 901587 h 2301875"/>
              <a:gd name="T18" fmla="*/ 958788 w 2087563"/>
              <a:gd name="T19" fmla="*/ 1531252 h 2301875"/>
              <a:gd name="T20" fmla="*/ 1298905 w 2087563"/>
              <a:gd name="T21" fmla="*/ 1204321 h 2301875"/>
              <a:gd name="T22" fmla="*/ 1396005 w 2087563"/>
              <a:gd name="T23" fmla="*/ 1204321 h 2301875"/>
              <a:gd name="T24" fmla="*/ 1416213 w 2087563"/>
              <a:gd name="T25" fmla="*/ 1291116 h 2301875"/>
              <a:gd name="T26" fmla="*/ 1201541 w 2087563"/>
              <a:gd name="T27" fmla="*/ 1560710 h 2301875"/>
              <a:gd name="T28" fmla="*/ 1578661 w 2087563"/>
              <a:gd name="T29" fmla="*/ 905269 h 2301875"/>
              <a:gd name="T30" fmla="*/ 1637709 w 2087563"/>
              <a:gd name="T31" fmla="*/ 839515 h 2301875"/>
              <a:gd name="T32" fmla="*/ 127282 w 2087563"/>
              <a:gd name="T33" fmla="*/ 860031 h 2301875"/>
              <a:gd name="T34" fmla="*/ 510700 w 2087563"/>
              <a:gd name="T35" fmla="*/ 1603056 h 2301875"/>
              <a:gd name="T36" fmla="*/ 518574 w 2087563"/>
              <a:gd name="T37" fmla="*/ 1539142 h 2301875"/>
              <a:gd name="T38" fmla="*/ 307838 w 2087563"/>
              <a:gd name="T39" fmla="*/ 1241407 h 2301875"/>
              <a:gd name="T40" fmla="*/ 373446 w 2087563"/>
              <a:gd name="T41" fmla="*/ 1186699 h 2301875"/>
              <a:gd name="T42" fmla="*/ 725899 w 2087563"/>
              <a:gd name="T43" fmla="*/ 1463657 h 2301875"/>
              <a:gd name="T44" fmla="*/ 804367 w 2087563"/>
              <a:gd name="T45" fmla="*/ 1859235 h 2301875"/>
              <a:gd name="T46" fmla="*/ 17058 w 2087563"/>
              <a:gd name="T47" fmla="*/ 865291 h 2301875"/>
              <a:gd name="T48" fmla="*/ 1221311 w 2087563"/>
              <a:gd name="T49" fmla="*/ 720072 h 2301875"/>
              <a:gd name="T50" fmla="*/ 1341073 w 2087563"/>
              <a:gd name="T51" fmla="*/ 882686 h 2301875"/>
              <a:gd name="T52" fmla="*/ 889337 w 2087563"/>
              <a:gd name="T53" fmla="*/ 672785 h 2301875"/>
              <a:gd name="T54" fmla="*/ 1161167 w 2087563"/>
              <a:gd name="T55" fmla="*/ 704573 h 2301875"/>
              <a:gd name="T56" fmla="*/ 579950 w 2087563"/>
              <a:gd name="T57" fmla="*/ 854314 h 2301875"/>
              <a:gd name="T58" fmla="*/ 341475 w 2087563"/>
              <a:gd name="T59" fmla="*/ 796782 h 2301875"/>
              <a:gd name="T60" fmla="*/ 507987 w 2087563"/>
              <a:gd name="T61" fmla="*/ 810967 h 2301875"/>
              <a:gd name="T62" fmla="*/ 1206603 w 2087563"/>
              <a:gd name="T63" fmla="*/ 438979 h 2301875"/>
              <a:gd name="T64" fmla="*/ 1393863 w 2087563"/>
              <a:gd name="T65" fmla="*/ 546162 h 2301875"/>
              <a:gd name="T66" fmla="*/ 1163268 w 2087563"/>
              <a:gd name="T67" fmla="*/ 611575 h 2301875"/>
              <a:gd name="T68" fmla="*/ 1125185 w 2087563"/>
              <a:gd name="T69" fmla="*/ 367260 h 2301875"/>
              <a:gd name="T70" fmla="*/ 556050 w 2087563"/>
              <a:gd name="T71" fmla="*/ 579000 h 2301875"/>
              <a:gd name="T72" fmla="*/ 330182 w 2087563"/>
              <a:gd name="T73" fmla="*/ 514375 h 2301875"/>
              <a:gd name="T74" fmla="*/ 506149 w 2087563"/>
              <a:gd name="T75" fmla="*/ 468927 h 2301875"/>
              <a:gd name="T76" fmla="*/ 1124660 w 2087563"/>
              <a:gd name="T77" fmla="*/ 205172 h 2301875"/>
              <a:gd name="T78" fmla="*/ 1221836 w 2087563"/>
              <a:gd name="T79" fmla="*/ 231967 h 2301875"/>
              <a:gd name="T80" fmla="*/ 562878 w 2087563"/>
              <a:gd name="T81" fmla="*/ 180215 h 2301875"/>
              <a:gd name="T82" fmla="*/ 566555 w 2087563"/>
              <a:gd name="T83" fmla="*/ 259026 h 2301875"/>
              <a:gd name="T84" fmla="*/ 1095770 w 2087563"/>
              <a:gd name="T85" fmla="*/ 287924 h 2301875"/>
              <a:gd name="T86" fmla="*/ 971542 w 2087563"/>
              <a:gd name="T87" fmla="*/ 117691 h 2301875"/>
              <a:gd name="T88" fmla="*/ 764321 w 2087563"/>
              <a:gd name="T89" fmla="*/ 105607 h 2301875"/>
              <a:gd name="T90" fmla="*/ 647711 w 2087563"/>
              <a:gd name="T91" fmla="*/ 236959 h 2301875"/>
              <a:gd name="T92" fmla="*/ 986775 w 2087563"/>
              <a:gd name="T93" fmla="*/ 12872 h 2301875"/>
              <a:gd name="T94" fmla="*/ 1213432 w 2087563"/>
              <a:gd name="T95" fmla="*/ 108497 h 2301875"/>
              <a:gd name="T96" fmla="*/ 1385197 w 2087563"/>
              <a:gd name="T97" fmla="*/ 280043 h 2301875"/>
              <a:gd name="T98" fmla="*/ 1480534 w 2087563"/>
              <a:gd name="T99" fmla="*/ 506757 h 2301875"/>
              <a:gd name="T100" fmla="*/ 1480534 w 2087563"/>
              <a:gd name="T101" fmla="*/ 762367 h 2301875"/>
              <a:gd name="T102" fmla="*/ 1385197 w 2087563"/>
              <a:gd name="T103" fmla="*/ 989081 h 2301875"/>
              <a:gd name="T104" fmla="*/ 1213432 w 2087563"/>
              <a:gd name="T105" fmla="*/ 1160628 h 2301875"/>
              <a:gd name="T106" fmla="*/ 986775 w 2087563"/>
              <a:gd name="T107" fmla="*/ 1256514 h 2301875"/>
              <a:gd name="T108" fmla="*/ 731492 w 2087563"/>
              <a:gd name="T109" fmla="*/ 1256514 h 2301875"/>
              <a:gd name="T110" fmla="*/ 504573 w 2087563"/>
              <a:gd name="T111" fmla="*/ 1160628 h 2301875"/>
              <a:gd name="T112" fmla="*/ 333070 w 2087563"/>
              <a:gd name="T113" fmla="*/ 989081 h 2301875"/>
              <a:gd name="T114" fmla="*/ 237470 w 2087563"/>
              <a:gd name="T115" fmla="*/ 762367 h 2301875"/>
              <a:gd name="T116" fmla="*/ 237470 w 2087563"/>
              <a:gd name="T117" fmla="*/ 506757 h 2301875"/>
              <a:gd name="T118" fmla="*/ 333070 w 2087563"/>
              <a:gd name="T119" fmla="*/ 280043 h 2301875"/>
              <a:gd name="T120" fmla="*/ 504573 w 2087563"/>
              <a:gd name="T121" fmla="*/ 108497 h 2301875"/>
              <a:gd name="T122" fmla="*/ 731492 w 2087563"/>
              <a:gd name="T123" fmla="*/ 12872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solidFill>
            <a:schemeClr val="bg1">
              <a:alpha val="70000"/>
            </a:schemeClr>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cs typeface="+mn-ea"/>
              <a:sym typeface="+mn-lt"/>
            </a:endParaRPr>
          </a:p>
        </p:txBody>
      </p:sp>
      <p:sp>
        <p:nvSpPr>
          <p:cNvPr id="18" name="TextBox 42"/>
          <p:cNvSpPr txBox="1">
            <a:spLocks noChangeArrowheads="1"/>
          </p:cNvSpPr>
          <p:nvPr/>
        </p:nvSpPr>
        <p:spPr bwMode="auto">
          <a:xfrm>
            <a:off x="2126942" y="3364078"/>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defRPr/>
            </a:pPr>
            <a:r>
              <a:rPr lang="zh-CN" altLang="en-US" b="1" kern="0" dirty="0">
                <a:solidFill>
                  <a:schemeClr val="bg1"/>
                </a:solidFill>
                <a:cs typeface="+mn-ea"/>
                <a:sym typeface="+mn-lt"/>
              </a:rPr>
              <a:t>点击添加</a:t>
            </a:r>
            <a:r>
              <a:rPr kumimoji="0" lang="zh-CN" altLang="en-US" b="1" i="0" u="none" strike="noStrike" kern="0" cap="none" spc="0" normalizeH="0" baseline="0" noProof="0" dirty="0">
                <a:ln>
                  <a:noFill/>
                </a:ln>
                <a:solidFill>
                  <a:schemeClr val="bg1"/>
                </a:solidFill>
                <a:effectLst/>
                <a:uLnTx/>
                <a:uFillTx/>
                <a:cs typeface="+mn-ea"/>
                <a:sym typeface="+mn-lt"/>
              </a:rPr>
              <a:t>文本</a:t>
            </a:r>
            <a:endParaRPr kumimoji="0" lang="zh-CN" altLang="en-US" sz="2800" b="0" i="0" u="none" strike="noStrike" kern="0" cap="none" spc="0" normalizeH="0" baseline="0" noProof="0" dirty="0">
              <a:ln>
                <a:noFill/>
              </a:ln>
              <a:solidFill>
                <a:schemeClr val="bg1"/>
              </a:solidFill>
              <a:effectLst/>
              <a:uLnTx/>
              <a:uFillTx/>
              <a:cs typeface="+mn-ea"/>
              <a:sym typeface="+mn-lt"/>
            </a:endParaRPr>
          </a:p>
        </p:txBody>
      </p:sp>
      <p:sp>
        <p:nvSpPr>
          <p:cNvPr id="19" name="TextBox 43"/>
          <p:cNvSpPr txBox="1"/>
          <p:nvPr/>
        </p:nvSpPr>
        <p:spPr bwMode="auto">
          <a:xfrm>
            <a:off x="2126942" y="3678754"/>
            <a:ext cx="2160701" cy="548548"/>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chemeClr val="bg1"/>
                </a:solidFill>
                <a:effectLst/>
                <a:uLnTx/>
                <a:uFillTx/>
                <a:cs typeface="+mn-ea"/>
                <a:sym typeface="+mn-lt"/>
              </a:rPr>
              <a:t>单击此处添加段落文本</a:t>
            </a:r>
            <a:endParaRPr kumimoji="0" lang="en-US" altLang="zh-CN" sz="1050" b="0" i="0" u="none" strike="noStrike" kern="0" cap="none" spc="0" normalizeH="0" baseline="0" noProof="0" dirty="0">
              <a:ln>
                <a:noFill/>
              </a:ln>
              <a:solidFill>
                <a:schemeClr val="bg1"/>
              </a:solidFill>
              <a:effectLst/>
              <a:uLnTx/>
              <a:uFillTx/>
              <a:cs typeface="+mn-ea"/>
              <a:sym typeface="+mn-lt"/>
            </a:endParaRPr>
          </a:p>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chemeClr val="bg1"/>
                </a:solidFill>
                <a:effectLst/>
                <a:uLnTx/>
                <a:uFillTx/>
                <a:cs typeface="+mn-ea"/>
                <a:sym typeface="+mn-lt"/>
              </a:rPr>
              <a:t>单击此处添加段落文本</a:t>
            </a:r>
          </a:p>
        </p:txBody>
      </p:sp>
      <p:grpSp>
        <p:nvGrpSpPr>
          <p:cNvPr id="20" name="组合 19"/>
          <p:cNvGrpSpPr/>
          <p:nvPr/>
        </p:nvGrpSpPr>
        <p:grpSpPr>
          <a:xfrm>
            <a:off x="205025" y="180180"/>
            <a:ext cx="1104944" cy="1138336"/>
            <a:chOff x="205025" y="180180"/>
            <a:chExt cx="1104944" cy="1138336"/>
          </a:xfrm>
        </p:grpSpPr>
        <p:grpSp>
          <p:nvGrpSpPr>
            <p:cNvPr id="21" name="组合 20"/>
            <p:cNvGrpSpPr/>
            <p:nvPr/>
          </p:nvGrpSpPr>
          <p:grpSpPr>
            <a:xfrm>
              <a:off x="205025" y="180180"/>
              <a:ext cx="1104944" cy="1138336"/>
              <a:chOff x="4277277" y="-161774"/>
              <a:chExt cx="3772356" cy="3886357"/>
            </a:xfrm>
          </p:grpSpPr>
          <p:pic>
            <p:nvPicPr>
              <p:cNvPr id="23" name="图片 2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581983">
                <a:off x="4277277" y="-161774"/>
                <a:ext cx="3772356" cy="3886357"/>
              </a:xfrm>
              <a:prstGeom prst="rect">
                <a:avLst/>
              </a:prstGeom>
            </p:spPr>
          </p:pic>
          <p:grpSp>
            <p:nvGrpSpPr>
              <p:cNvPr id="24" name="组合 23"/>
              <p:cNvGrpSpPr/>
              <p:nvPr/>
            </p:nvGrpSpPr>
            <p:grpSpPr>
              <a:xfrm>
                <a:off x="4635199" y="239092"/>
                <a:ext cx="3080895" cy="3108169"/>
                <a:chOff x="4635199" y="239092"/>
                <a:chExt cx="3080895" cy="3108169"/>
              </a:xfrm>
            </p:grpSpPr>
            <p:sp>
              <p:nvSpPr>
                <p:cNvPr id="25" name="PA_库_椭圆 25"/>
                <p:cNvSpPr/>
                <p:nvPr>
                  <p:custDataLst>
                    <p:tags r:id="rId1"/>
                  </p:custDataLst>
                </p:nvPr>
              </p:nvSpPr>
              <p:spPr>
                <a:xfrm rot="19761244">
                  <a:off x="4641874" y="239092"/>
                  <a:ext cx="3040212" cy="3040212"/>
                </a:xfrm>
                <a:prstGeom prst="ellipse">
                  <a:avLst/>
                </a:prstGeom>
                <a:noFill/>
                <a:ln w="38100">
                  <a:gradFill>
                    <a:gsLst>
                      <a:gs pos="91000">
                        <a:schemeClr val="bg2">
                          <a:lumMod val="75000"/>
                        </a:schemeClr>
                      </a:gs>
                      <a:gs pos="30000">
                        <a:schemeClr val="bg1">
                          <a:lumMod val="0"/>
                          <a:lumOff val="100000"/>
                        </a:schemeClr>
                      </a:gs>
                      <a:gs pos="0">
                        <a:schemeClr val="bg2">
                          <a:lumMod val="50000"/>
                        </a:schemeClr>
                      </a:gs>
                      <a:gs pos="100000">
                        <a:schemeClr val="bg1">
                          <a:alpha val="53000"/>
                          <a:lumMod val="94000"/>
                          <a:lumOff val="6000"/>
                        </a:schemeClr>
                      </a:gs>
                    </a:gsLst>
                    <a:lin ang="5400000" scaled="1"/>
                  </a:gradFill>
                </a:ln>
                <a:scene3d>
                  <a:camera prst="orthographicFront"/>
                  <a:lightRig rig="harsh" dir="t"/>
                </a:scene3d>
                <a:sp3d extrusionH="76200" prstMaterial="matte">
                  <a:bevelT w="19050" h="107950"/>
                  <a:bevelB w="10160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6" name="PA_库_椭圆 25"/>
                <p:cNvSpPr/>
                <p:nvPr>
                  <p:custDataLst>
                    <p:tags r:id="rId2"/>
                  </p:custDataLst>
                </p:nvPr>
              </p:nvSpPr>
              <p:spPr>
                <a:xfrm rot="19761244">
                  <a:off x="4635199" y="252483"/>
                  <a:ext cx="3080895" cy="3094778"/>
                </a:xfrm>
                <a:prstGeom prst="ellipse">
                  <a:avLst/>
                </a:prstGeom>
                <a:gradFill flip="none" rotWithShape="1">
                  <a:gsLst>
                    <a:gs pos="60000">
                      <a:schemeClr val="bg1">
                        <a:shade val="67500"/>
                        <a:satMod val="115000"/>
                        <a:alpha val="0"/>
                      </a:schemeClr>
                    </a:gs>
                    <a:gs pos="100000">
                      <a:schemeClr val="bg1">
                        <a:shade val="100000"/>
                        <a:satMod val="115000"/>
                      </a:schemeClr>
                    </a:gs>
                  </a:gsLst>
                  <a:lin ang="15600000" scaled="0"/>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sp>
          <p:nvSpPr>
            <p:cNvPr id="22" name="文本框 21"/>
            <p:cNvSpPr txBox="1"/>
            <p:nvPr/>
          </p:nvSpPr>
          <p:spPr>
            <a:xfrm>
              <a:off x="526283" y="387313"/>
              <a:ext cx="410762" cy="646331"/>
            </a:xfrm>
            <a:prstGeom prst="rect">
              <a:avLst/>
            </a:prstGeom>
            <a:noFill/>
          </p:spPr>
          <p:txBody>
            <a:bodyPr wrap="square" rtlCol="0">
              <a:spAutoFit/>
            </a:bodyPr>
            <a:lstStyle/>
            <a:p>
              <a:r>
                <a:rPr lang="en-US" altLang="zh-CN" sz="3600" b="1" dirty="0">
                  <a:solidFill>
                    <a:srgbClr val="FFE66F"/>
                  </a:solidFill>
                  <a:effectLst>
                    <a:outerShdw blurRad="38100" dist="38100" dir="2700000" algn="tl">
                      <a:srgbClr val="000000">
                        <a:alpha val="43137"/>
                      </a:srgbClr>
                    </a:outerShdw>
                  </a:effectLst>
                  <a:cs typeface="+mn-ea"/>
                  <a:sym typeface="+mn-lt"/>
                </a:rPr>
                <a:t>2</a:t>
              </a:r>
              <a:endParaRPr lang="zh-CN" altLang="en-US" sz="3600" b="1" dirty="0">
                <a:solidFill>
                  <a:srgbClr val="FFE66F"/>
                </a:solidFill>
                <a:effectLst>
                  <a:outerShdw blurRad="38100" dist="38100" dir="2700000" algn="tl">
                    <a:srgbClr val="000000">
                      <a:alpha val="43137"/>
                    </a:srgbClr>
                  </a:outerShdw>
                </a:effectLst>
                <a:cs typeface="+mn-ea"/>
                <a:sym typeface="+mn-lt"/>
              </a:endParaRPr>
            </a:p>
          </p:txBody>
        </p:sp>
      </p:grpSp>
      <p:sp>
        <p:nvSpPr>
          <p:cNvPr id="27" name="矩形 26"/>
          <p:cNvSpPr/>
          <p:nvPr/>
        </p:nvSpPr>
        <p:spPr>
          <a:xfrm>
            <a:off x="1302688" y="360466"/>
            <a:ext cx="2714205" cy="584775"/>
          </a:xfrm>
          <a:prstGeom prst="rect">
            <a:avLst/>
          </a:prstGeom>
          <a:noFill/>
        </p:spPr>
        <p:txBody>
          <a:bodyPr wrap="none">
            <a:spAutoFit/>
          </a:bodyPr>
          <a:lstStyle/>
          <a:p>
            <a:pPr algn="ctr"/>
            <a:r>
              <a:rPr lang="zh-CN" altLang="en-US" sz="3200" b="1" dirty="0">
                <a:solidFill>
                  <a:schemeClr val="bg1"/>
                </a:solidFill>
                <a:cs typeface="+mn-ea"/>
                <a:sym typeface="+mn-lt"/>
              </a:rPr>
              <a:t>点击添加标题</a:t>
            </a:r>
            <a:endParaRPr lang="en-US" altLang="zh-CN" sz="3200" b="1" dirty="0">
              <a:solidFill>
                <a:schemeClr val="bg1"/>
              </a:solidFill>
              <a:cs typeface="+mn-ea"/>
              <a:sym typeface="+mn-lt"/>
            </a:endParaRPr>
          </a:p>
        </p:txBody>
      </p:sp>
      <p:sp>
        <p:nvSpPr>
          <p:cNvPr id="28" name="矩形 27"/>
          <p:cNvSpPr/>
          <p:nvPr/>
        </p:nvSpPr>
        <p:spPr>
          <a:xfrm>
            <a:off x="1340788" y="824148"/>
            <a:ext cx="3193112" cy="369332"/>
          </a:xfrm>
          <a:prstGeom prst="rect">
            <a:avLst/>
          </a:prstGeom>
        </p:spPr>
        <p:txBody>
          <a:bodyPr wrap="square">
            <a:spAutoFit/>
          </a:bodyPr>
          <a:lstStyle/>
          <a:p>
            <a:pPr algn="dist"/>
            <a:r>
              <a:rPr lang="en-US" altLang="zh-CN" b="1" dirty="0">
                <a:solidFill>
                  <a:srgbClr val="E3D4A5"/>
                </a:solidFill>
                <a:cs typeface="+mn-ea"/>
                <a:sym typeface="+mn-lt"/>
              </a:rPr>
              <a:t>Click here to add a title</a:t>
            </a:r>
          </a:p>
        </p:txBody>
      </p:sp>
    </p:spTree>
    <p:extLst>
      <p:ext uri="{BB962C8B-B14F-4D97-AF65-F5344CB8AC3E}">
        <p14:creationId xmlns:p14="http://schemas.microsoft.com/office/powerpoint/2010/main" val="3012946309"/>
      </p:ext>
    </p:extLst>
  </p:cSld>
  <p:clrMapOvr>
    <a:masterClrMapping/>
  </p:clrMapOvr>
  <mc:AlternateContent xmlns:mc="http://schemas.openxmlformats.org/markup-compatibility/2006" xmlns:p14="http://schemas.microsoft.com/office/powerpoint/2010/main">
    <mc:Choice Requires="p14">
      <p:transition spd="slow" p14:dur="1500" advTm="3500">
        <p:random/>
      </p:transition>
    </mc:Choice>
    <mc:Fallback xmlns="">
      <p:transition spd="slow" advTm="35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37"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anim calcmode="lin" valueType="num">
                                      <p:cBhvr>
                                        <p:cTn id="21" dur="500" fill="hold"/>
                                        <p:tgtEl>
                                          <p:spTgt spid="12"/>
                                        </p:tgtEl>
                                        <p:attrNameLst>
                                          <p:attrName>ppt_x</p:attrName>
                                        </p:attrNameLst>
                                      </p:cBhvr>
                                      <p:tavLst>
                                        <p:tav tm="0">
                                          <p:val>
                                            <p:strVal val="#ppt_x"/>
                                          </p:val>
                                        </p:tav>
                                        <p:tav tm="100000">
                                          <p:val>
                                            <p:strVal val="#ppt_x"/>
                                          </p:val>
                                        </p:tav>
                                      </p:tavLst>
                                    </p:anim>
                                    <p:anim calcmode="lin" valueType="num">
                                      <p:cBhvr>
                                        <p:cTn id="22" dur="450" decel="100000" fill="hold"/>
                                        <p:tgtEl>
                                          <p:spTgt spid="12"/>
                                        </p:tgtEl>
                                        <p:attrNameLst>
                                          <p:attrName>ppt_y</p:attrName>
                                        </p:attrNameLst>
                                      </p:cBhvr>
                                      <p:tavLst>
                                        <p:tav tm="0">
                                          <p:val>
                                            <p:strVal val="#ppt_y+1"/>
                                          </p:val>
                                        </p:tav>
                                        <p:tav tm="100000">
                                          <p:val>
                                            <p:strVal val="#ppt_y-.03"/>
                                          </p:val>
                                        </p:tav>
                                      </p:tavLst>
                                    </p:anim>
                                    <p:anim calcmode="lin" valueType="num">
                                      <p:cBhvr>
                                        <p:cTn id="23" dur="50" accel="100000" fill="hold">
                                          <p:stCondLst>
                                            <p:cond delay="450"/>
                                          </p:stCondLst>
                                        </p:cTn>
                                        <p:tgtEl>
                                          <p:spTgt spid="12"/>
                                        </p:tgtEl>
                                        <p:attrNameLst>
                                          <p:attrName>ppt_y</p:attrName>
                                        </p:attrNameLst>
                                      </p:cBhvr>
                                      <p:tavLst>
                                        <p:tav tm="0">
                                          <p:val>
                                            <p:strVal val="#ppt_y-.03"/>
                                          </p:val>
                                        </p:tav>
                                        <p:tav tm="100000">
                                          <p:val>
                                            <p:strVal val="#ppt_y"/>
                                          </p:val>
                                        </p:tav>
                                      </p:tavLst>
                                    </p:anim>
                                  </p:childTnLst>
                                </p:cTn>
                              </p:par>
                              <p:par>
                                <p:cTn id="24" presetID="37"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anim calcmode="lin" valueType="num">
                                      <p:cBhvr>
                                        <p:cTn id="27" dur="500" fill="hold"/>
                                        <p:tgtEl>
                                          <p:spTgt spid="13"/>
                                        </p:tgtEl>
                                        <p:attrNameLst>
                                          <p:attrName>ppt_x</p:attrName>
                                        </p:attrNameLst>
                                      </p:cBhvr>
                                      <p:tavLst>
                                        <p:tav tm="0">
                                          <p:val>
                                            <p:strVal val="#ppt_x"/>
                                          </p:val>
                                        </p:tav>
                                        <p:tav tm="100000">
                                          <p:val>
                                            <p:strVal val="#ppt_x"/>
                                          </p:val>
                                        </p:tav>
                                      </p:tavLst>
                                    </p:anim>
                                    <p:anim calcmode="lin" valueType="num">
                                      <p:cBhvr>
                                        <p:cTn id="28" dur="450" decel="100000" fill="hold"/>
                                        <p:tgtEl>
                                          <p:spTgt spid="13"/>
                                        </p:tgtEl>
                                        <p:attrNameLst>
                                          <p:attrName>ppt_y</p:attrName>
                                        </p:attrNameLst>
                                      </p:cBhvr>
                                      <p:tavLst>
                                        <p:tav tm="0">
                                          <p:val>
                                            <p:strVal val="#ppt_y+1"/>
                                          </p:val>
                                        </p:tav>
                                        <p:tav tm="100000">
                                          <p:val>
                                            <p:strVal val="#ppt_y-.03"/>
                                          </p:val>
                                        </p:tav>
                                      </p:tavLst>
                                    </p:anim>
                                    <p:anim calcmode="lin" valueType="num">
                                      <p:cBhvr>
                                        <p:cTn id="29" dur="50" accel="100000" fill="hold">
                                          <p:stCondLst>
                                            <p:cond delay="450"/>
                                          </p:stCondLst>
                                        </p:cTn>
                                        <p:tgtEl>
                                          <p:spTgt spid="13"/>
                                        </p:tgtEl>
                                        <p:attrNameLst>
                                          <p:attrName>ppt_y</p:attrName>
                                        </p:attrNameLst>
                                      </p:cBhvr>
                                      <p:tavLst>
                                        <p:tav tm="0">
                                          <p:val>
                                            <p:strVal val="#ppt_y-.03"/>
                                          </p:val>
                                        </p:tav>
                                        <p:tav tm="100000">
                                          <p:val>
                                            <p:strVal val="#ppt_y"/>
                                          </p:val>
                                        </p:tav>
                                      </p:tavLst>
                                    </p:anim>
                                  </p:childTnLst>
                                </p:cTn>
                              </p:par>
                              <p:par>
                                <p:cTn id="30" presetID="37" presetClass="entr" presetSubtype="0"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anim calcmode="lin" valueType="num">
                                      <p:cBhvr>
                                        <p:cTn id="33" dur="500" fill="hold"/>
                                        <p:tgtEl>
                                          <p:spTgt spid="18"/>
                                        </p:tgtEl>
                                        <p:attrNameLst>
                                          <p:attrName>ppt_x</p:attrName>
                                        </p:attrNameLst>
                                      </p:cBhvr>
                                      <p:tavLst>
                                        <p:tav tm="0">
                                          <p:val>
                                            <p:strVal val="#ppt_x"/>
                                          </p:val>
                                        </p:tav>
                                        <p:tav tm="100000">
                                          <p:val>
                                            <p:strVal val="#ppt_x"/>
                                          </p:val>
                                        </p:tav>
                                      </p:tavLst>
                                    </p:anim>
                                    <p:anim calcmode="lin" valueType="num">
                                      <p:cBhvr>
                                        <p:cTn id="34" dur="450" decel="100000" fill="hold"/>
                                        <p:tgtEl>
                                          <p:spTgt spid="18"/>
                                        </p:tgtEl>
                                        <p:attrNameLst>
                                          <p:attrName>ppt_y</p:attrName>
                                        </p:attrNameLst>
                                      </p:cBhvr>
                                      <p:tavLst>
                                        <p:tav tm="0">
                                          <p:val>
                                            <p:strVal val="#ppt_y+1"/>
                                          </p:val>
                                        </p:tav>
                                        <p:tav tm="100000">
                                          <p:val>
                                            <p:strVal val="#ppt_y-.03"/>
                                          </p:val>
                                        </p:tav>
                                      </p:tavLst>
                                    </p:anim>
                                    <p:anim calcmode="lin" valueType="num">
                                      <p:cBhvr>
                                        <p:cTn id="35" dur="50" accel="100000" fill="hold">
                                          <p:stCondLst>
                                            <p:cond delay="450"/>
                                          </p:stCondLst>
                                        </p:cTn>
                                        <p:tgtEl>
                                          <p:spTgt spid="18"/>
                                        </p:tgtEl>
                                        <p:attrNameLst>
                                          <p:attrName>ppt_y</p:attrName>
                                        </p:attrNameLst>
                                      </p:cBhvr>
                                      <p:tavLst>
                                        <p:tav tm="0">
                                          <p:val>
                                            <p:strVal val="#ppt_y-.03"/>
                                          </p:val>
                                        </p:tav>
                                        <p:tav tm="100000">
                                          <p:val>
                                            <p:strVal val="#ppt_y"/>
                                          </p:val>
                                        </p:tav>
                                      </p:tavLst>
                                    </p:anim>
                                  </p:childTnLst>
                                </p:cTn>
                              </p:par>
                              <p:par>
                                <p:cTn id="36" presetID="37" presetClass="entr" presetSubtype="0"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anim calcmode="lin" valueType="num">
                                      <p:cBhvr>
                                        <p:cTn id="39" dur="500" fill="hold"/>
                                        <p:tgtEl>
                                          <p:spTgt spid="19"/>
                                        </p:tgtEl>
                                        <p:attrNameLst>
                                          <p:attrName>ppt_x</p:attrName>
                                        </p:attrNameLst>
                                      </p:cBhvr>
                                      <p:tavLst>
                                        <p:tav tm="0">
                                          <p:val>
                                            <p:strVal val="#ppt_x"/>
                                          </p:val>
                                        </p:tav>
                                        <p:tav tm="100000">
                                          <p:val>
                                            <p:strVal val="#ppt_x"/>
                                          </p:val>
                                        </p:tav>
                                      </p:tavLst>
                                    </p:anim>
                                    <p:anim calcmode="lin" valueType="num">
                                      <p:cBhvr>
                                        <p:cTn id="40" dur="450" decel="100000" fill="hold"/>
                                        <p:tgtEl>
                                          <p:spTgt spid="19"/>
                                        </p:tgtEl>
                                        <p:attrNameLst>
                                          <p:attrName>ppt_y</p:attrName>
                                        </p:attrNameLst>
                                      </p:cBhvr>
                                      <p:tavLst>
                                        <p:tav tm="0">
                                          <p:val>
                                            <p:strVal val="#ppt_y+1"/>
                                          </p:val>
                                        </p:tav>
                                        <p:tav tm="100000">
                                          <p:val>
                                            <p:strVal val="#ppt_y-.03"/>
                                          </p:val>
                                        </p:tav>
                                      </p:tavLst>
                                    </p:anim>
                                    <p:anim calcmode="lin" valueType="num">
                                      <p:cBhvr>
                                        <p:cTn id="41" dur="50" accel="100000" fill="hold">
                                          <p:stCondLst>
                                            <p:cond delay="450"/>
                                          </p:stCondLst>
                                        </p:cTn>
                                        <p:tgtEl>
                                          <p:spTgt spid="19"/>
                                        </p:tgtEl>
                                        <p:attrNameLst>
                                          <p:attrName>ppt_y</p:attrName>
                                        </p:attrNameLst>
                                      </p:cBhvr>
                                      <p:tavLst>
                                        <p:tav tm="0">
                                          <p:val>
                                            <p:strVal val="#ppt_y-.03"/>
                                          </p:val>
                                        </p:tav>
                                        <p:tav tm="100000">
                                          <p:val>
                                            <p:strVal val="#ppt_y"/>
                                          </p:val>
                                        </p:tav>
                                      </p:tavLst>
                                    </p:anim>
                                  </p:childTnLst>
                                </p:cTn>
                              </p:par>
                              <p:par>
                                <p:cTn id="42" presetID="37" presetClass="entr" presetSubtype="0"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anim calcmode="lin" valueType="num">
                                      <p:cBhvr>
                                        <p:cTn id="45" dur="500" fill="hold"/>
                                        <p:tgtEl>
                                          <p:spTgt spid="14"/>
                                        </p:tgtEl>
                                        <p:attrNameLst>
                                          <p:attrName>ppt_x</p:attrName>
                                        </p:attrNameLst>
                                      </p:cBhvr>
                                      <p:tavLst>
                                        <p:tav tm="0">
                                          <p:val>
                                            <p:strVal val="#ppt_x"/>
                                          </p:val>
                                        </p:tav>
                                        <p:tav tm="100000">
                                          <p:val>
                                            <p:strVal val="#ppt_x"/>
                                          </p:val>
                                        </p:tav>
                                      </p:tavLst>
                                    </p:anim>
                                    <p:anim calcmode="lin" valueType="num">
                                      <p:cBhvr>
                                        <p:cTn id="46" dur="450" decel="100000" fill="hold"/>
                                        <p:tgtEl>
                                          <p:spTgt spid="14"/>
                                        </p:tgtEl>
                                        <p:attrNameLst>
                                          <p:attrName>ppt_y</p:attrName>
                                        </p:attrNameLst>
                                      </p:cBhvr>
                                      <p:tavLst>
                                        <p:tav tm="0">
                                          <p:val>
                                            <p:strVal val="#ppt_y+1"/>
                                          </p:val>
                                        </p:tav>
                                        <p:tav tm="100000">
                                          <p:val>
                                            <p:strVal val="#ppt_y-.03"/>
                                          </p:val>
                                        </p:tav>
                                      </p:tavLst>
                                    </p:anim>
                                    <p:anim calcmode="lin" valueType="num">
                                      <p:cBhvr>
                                        <p:cTn id="47" dur="50" accel="100000" fill="hold">
                                          <p:stCondLst>
                                            <p:cond delay="450"/>
                                          </p:stCondLst>
                                        </p:cTn>
                                        <p:tgtEl>
                                          <p:spTgt spid="14"/>
                                        </p:tgtEl>
                                        <p:attrNameLst>
                                          <p:attrName>ppt_y</p:attrName>
                                        </p:attrNameLst>
                                      </p:cBhvr>
                                      <p:tavLst>
                                        <p:tav tm="0">
                                          <p:val>
                                            <p:strVal val="#ppt_y-.03"/>
                                          </p:val>
                                        </p:tav>
                                        <p:tav tm="100000">
                                          <p:val>
                                            <p:strVal val="#ppt_y"/>
                                          </p:val>
                                        </p:tav>
                                      </p:tavLst>
                                    </p:anim>
                                  </p:childTnLst>
                                </p:cTn>
                              </p:par>
                              <p:par>
                                <p:cTn id="48" presetID="37" presetClass="entr" presetSubtype="0"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anim calcmode="lin" valueType="num">
                                      <p:cBhvr>
                                        <p:cTn id="51" dur="500" fill="hold"/>
                                        <p:tgtEl>
                                          <p:spTgt spid="15"/>
                                        </p:tgtEl>
                                        <p:attrNameLst>
                                          <p:attrName>ppt_x</p:attrName>
                                        </p:attrNameLst>
                                      </p:cBhvr>
                                      <p:tavLst>
                                        <p:tav tm="0">
                                          <p:val>
                                            <p:strVal val="#ppt_x"/>
                                          </p:val>
                                        </p:tav>
                                        <p:tav tm="100000">
                                          <p:val>
                                            <p:strVal val="#ppt_x"/>
                                          </p:val>
                                        </p:tav>
                                      </p:tavLst>
                                    </p:anim>
                                    <p:anim calcmode="lin" valueType="num">
                                      <p:cBhvr>
                                        <p:cTn id="52" dur="450" decel="100000" fill="hold"/>
                                        <p:tgtEl>
                                          <p:spTgt spid="15"/>
                                        </p:tgtEl>
                                        <p:attrNameLst>
                                          <p:attrName>ppt_y</p:attrName>
                                        </p:attrNameLst>
                                      </p:cBhvr>
                                      <p:tavLst>
                                        <p:tav tm="0">
                                          <p:val>
                                            <p:strVal val="#ppt_y+1"/>
                                          </p:val>
                                        </p:tav>
                                        <p:tav tm="100000">
                                          <p:val>
                                            <p:strVal val="#ppt_y-.03"/>
                                          </p:val>
                                        </p:tav>
                                      </p:tavLst>
                                    </p:anim>
                                    <p:anim calcmode="lin" valueType="num">
                                      <p:cBhvr>
                                        <p:cTn id="53" dur="50" accel="100000" fill="hold">
                                          <p:stCondLst>
                                            <p:cond delay="450"/>
                                          </p:stCondLst>
                                        </p:cTn>
                                        <p:tgtEl>
                                          <p:spTgt spid="15"/>
                                        </p:tgtEl>
                                        <p:attrNameLst>
                                          <p:attrName>ppt_y</p:attrName>
                                        </p:attrNameLst>
                                      </p:cBhvr>
                                      <p:tavLst>
                                        <p:tav tm="0">
                                          <p:val>
                                            <p:strVal val="#ppt_y-.03"/>
                                          </p:val>
                                        </p:tav>
                                        <p:tav tm="100000">
                                          <p:val>
                                            <p:strVal val="#ppt_y"/>
                                          </p:val>
                                        </p:tav>
                                      </p:tavLst>
                                    </p:anim>
                                  </p:childTnLst>
                                </p:cTn>
                              </p:par>
                            </p:childTnLst>
                          </p:cTn>
                        </p:par>
                        <p:par>
                          <p:cTn id="54" fill="hold">
                            <p:stCondLst>
                              <p:cond delay="1000"/>
                            </p:stCondLst>
                            <p:childTnLst>
                              <p:par>
                                <p:cTn id="55" presetID="49" presetClass="entr" presetSubtype="0" decel="100000" fill="hold" nodeType="after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p:cTn id="57" dur="500" fill="hold"/>
                                        <p:tgtEl>
                                          <p:spTgt spid="16"/>
                                        </p:tgtEl>
                                        <p:attrNameLst>
                                          <p:attrName>ppt_w</p:attrName>
                                        </p:attrNameLst>
                                      </p:cBhvr>
                                      <p:tavLst>
                                        <p:tav tm="0">
                                          <p:val>
                                            <p:fltVal val="0"/>
                                          </p:val>
                                        </p:tav>
                                        <p:tav tm="100000">
                                          <p:val>
                                            <p:strVal val="#ppt_w"/>
                                          </p:val>
                                        </p:tav>
                                      </p:tavLst>
                                    </p:anim>
                                    <p:anim calcmode="lin" valueType="num">
                                      <p:cBhvr>
                                        <p:cTn id="58" dur="500" fill="hold"/>
                                        <p:tgtEl>
                                          <p:spTgt spid="16"/>
                                        </p:tgtEl>
                                        <p:attrNameLst>
                                          <p:attrName>ppt_h</p:attrName>
                                        </p:attrNameLst>
                                      </p:cBhvr>
                                      <p:tavLst>
                                        <p:tav tm="0">
                                          <p:val>
                                            <p:fltVal val="0"/>
                                          </p:val>
                                        </p:tav>
                                        <p:tav tm="100000">
                                          <p:val>
                                            <p:strVal val="#ppt_h"/>
                                          </p:val>
                                        </p:tav>
                                      </p:tavLst>
                                    </p:anim>
                                    <p:anim calcmode="lin" valueType="num">
                                      <p:cBhvr>
                                        <p:cTn id="59" dur="500" fill="hold"/>
                                        <p:tgtEl>
                                          <p:spTgt spid="16"/>
                                        </p:tgtEl>
                                        <p:attrNameLst>
                                          <p:attrName>style.rotation</p:attrName>
                                        </p:attrNameLst>
                                      </p:cBhvr>
                                      <p:tavLst>
                                        <p:tav tm="0">
                                          <p:val>
                                            <p:fltVal val="360"/>
                                          </p:val>
                                        </p:tav>
                                        <p:tav tm="100000">
                                          <p:val>
                                            <p:fltVal val="0"/>
                                          </p:val>
                                        </p:tav>
                                      </p:tavLst>
                                    </p:anim>
                                    <p:animEffect transition="in" filter="fade">
                                      <p:cBhvr>
                                        <p:cTn id="60" dur="500"/>
                                        <p:tgtEl>
                                          <p:spTgt spid="16"/>
                                        </p:tgtEl>
                                      </p:cBhvr>
                                    </p:animEffect>
                                  </p:childTnLst>
                                </p:cTn>
                              </p:par>
                            </p:childTnLst>
                          </p:cTn>
                        </p:par>
                        <p:par>
                          <p:cTn id="61" fill="hold">
                            <p:stCondLst>
                              <p:cond delay="1500"/>
                            </p:stCondLst>
                            <p:childTnLst>
                              <p:par>
                                <p:cTn id="62" presetID="2" presetClass="entr" presetSubtype="1" fill="hold" nodeType="afterEffect">
                                  <p:stCondLst>
                                    <p:cond delay="0"/>
                                  </p:stCondLst>
                                  <p:childTnLst>
                                    <p:set>
                                      <p:cBhvr>
                                        <p:cTn id="63" dur="1" fill="hold">
                                          <p:stCondLst>
                                            <p:cond delay="0"/>
                                          </p:stCondLst>
                                        </p:cTn>
                                        <p:tgtEl>
                                          <p:spTgt spid="30"/>
                                        </p:tgtEl>
                                        <p:attrNameLst>
                                          <p:attrName>style.visibility</p:attrName>
                                        </p:attrNameLst>
                                      </p:cBhvr>
                                      <p:to>
                                        <p:strVal val="visible"/>
                                      </p:to>
                                    </p:set>
                                    <p:anim calcmode="lin" valueType="num">
                                      <p:cBhvr additive="base">
                                        <p:cTn id="64" dur="500" fill="hold"/>
                                        <p:tgtEl>
                                          <p:spTgt spid="30"/>
                                        </p:tgtEl>
                                        <p:attrNameLst>
                                          <p:attrName>ppt_x</p:attrName>
                                        </p:attrNameLst>
                                      </p:cBhvr>
                                      <p:tavLst>
                                        <p:tav tm="0">
                                          <p:val>
                                            <p:strVal val="#ppt_x"/>
                                          </p:val>
                                        </p:tav>
                                        <p:tav tm="100000">
                                          <p:val>
                                            <p:strVal val="#ppt_x"/>
                                          </p:val>
                                        </p:tav>
                                      </p:tavLst>
                                    </p:anim>
                                    <p:anim calcmode="lin" valueType="num">
                                      <p:cBhvr additive="base">
                                        <p:cTn id="65" dur="500" fill="hold"/>
                                        <p:tgtEl>
                                          <p:spTgt spid="30"/>
                                        </p:tgtEl>
                                        <p:attrNameLst>
                                          <p:attrName>ppt_y</p:attrName>
                                        </p:attrNameLst>
                                      </p:cBhvr>
                                      <p:tavLst>
                                        <p:tav tm="0">
                                          <p:val>
                                            <p:strVal val="0-#ppt_h/2"/>
                                          </p:val>
                                        </p:tav>
                                        <p:tav tm="100000">
                                          <p:val>
                                            <p:strVal val="#ppt_y"/>
                                          </p:val>
                                        </p:tav>
                                      </p:tavLst>
                                    </p:anim>
                                  </p:childTnLst>
                                </p:cTn>
                              </p:par>
                              <p:par>
                                <p:cTn id="66" presetID="2" presetClass="entr" presetSubtype="4" fill="hold" nodeType="withEffect">
                                  <p:stCondLst>
                                    <p:cond delay="0"/>
                                  </p:stCondLst>
                                  <p:childTnLst>
                                    <p:set>
                                      <p:cBhvr>
                                        <p:cTn id="67" dur="1" fill="hold">
                                          <p:stCondLst>
                                            <p:cond delay="0"/>
                                          </p:stCondLst>
                                        </p:cTn>
                                        <p:tgtEl>
                                          <p:spTgt spid="31"/>
                                        </p:tgtEl>
                                        <p:attrNameLst>
                                          <p:attrName>style.visibility</p:attrName>
                                        </p:attrNameLst>
                                      </p:cBhvr>
                                      <p:to>
                                        <p:strVal val="visible"/>
                                      </p:to>
                                    </p:set>
                                    <p:anim calcmode="lin" valueType="num">
                                      <p:cBhvr additive="base">
                                        <p:cTn id="68" dur="500" fill="hold"/>
                                        <p:tgtEl>
                                          <p:spTgt spid="31"/>
                                        </p:tgtEl>
                                        <p:attrNameLst>
                                          <p:attrName>ppt_x</p:attrName>
                                        </p:attrNameLst>
                                      </p:cBhvr>
                                      <p:tavLst>
                                        <p:tav tm="0">
                                          <p:val>
                                            <p:strVal val="#ppt_x"/>
                                          </p:val>
                                        </p:tav>
                                        <p:tav tm="100000">
                                          <p:val>
                                            <p:strVal val="#ppt_x"/>
                                          </p:val>
                                        </p:tav>
                                      </p:tavLst>
                                    </p:anim>
                                    <p:anim calcmode="lin" valueType="num">
                                      <p:cBhvr additive="base">
                                        <p:cTn id="69" dur="500" fill="hold"/>
                                        <p:tgtEl>
                                          <p:spTgt spid="31"/>
                                        </p:tgtEl>
                                        <p:attrNameLst>
                                          <p:attrName>ppt_y</p:attrName>
                                        </p:attrNameLst>
                                      </p:cBhvr>
                                      <p:tavLst>
                                        <p:tav tm="0">
                                          <p:val>
                                            <p:strVal val="1+#ppt_h/2"/>
                                          </p:val>
                                        </p:tav>
                                        <p:tav tm="100000">
                                          <p:val>
                                            <p:strVal val="#ppt_y"/>
                                          </p:val>
                                        </p:tav>
                                      </p:tavLst>
                                    </p:anim>
                                  </p:childTnLst>
                                </p:cTn>
                              </p:par>
                              <p:par>
                                <p:cTn id="70" presetID="53" presetClass="entr" presetSubtype="16" fill="hold" grpId="0" nodeType="withEffect">
                                  <p:stCondLst>
                                    <p:cond delay="0"/>
                                  </p:stCondLst>
                                  <p:childTnLst>
                                    <p:set>
                                      <p:cBhvr>
                                        <p:cTn id="71" dur="1" fill="hold">
                                          <p:stCondLst>
                                            <p:cond delay="0"/>
                                          </p:stCondLst>
                                        </p:cTn>
                                        <p:tgtEl>
                                          <p:spTgt spid="3"/>
                                        </p:tgtEl>
                                        <p:attrNameLst>
                                          <p:attrName>style.visibility</p:attrName>
                                        </p:attrNameLst>
                                      </p:cBhvr>
                                      <p:to>
                                        <p:strVal val="visible"/>
                                      </p:to>
                                    </p:set>
                                    <p:anim calcmode="lin" valueType="num">
                                      <p:cBhvr>
                                        <p:cTn id="72" dur="500" fill="hold"/>
                                        <p:tgtEl>
                                          <p:spTgt spid="3"/>
                                        </p:tgtEl>
                                        <p:attrNameLst>
                                          <p:attrName>ppt_w</p:attrName>
                                        </p:attrNameLst>
                                      </p:cBhvr>
                                      <p:tavLst>
                                        <p:tav tm="0">
                                          <p:val>
                                            <p:fltVal val="0"/>
                                          </p:val>
                                        </p:tav>
                                        <p:tav tm="100000">
                                          <p:val>
                                            <p:strVal val="#ppt_w"/>
                                          </p:val>
                                        </p:tav>
                                      </p:tavLst>
                                    </p:anim>
                                    <p:anim calcmode="lin" valueType="num">
                                      <p:cBhvr>
                                        <p:cTn id="73" dur="500" fill="hold"/>
                                        <p:tgtEl>
                                          <p:spTgt spid="3"/>
                                        </p:tgtEl>
                                        <p:attrNameLst>
                                          <p:attrName>ppt_h</p:attrName>
                                        </p:attrNameLst>
                                      </p:cBhvr>
                                      <p:tavLst>
                                        <p:tav tm="0">
                                          <p:val>
                                            <p:fltVal val="0"/>
                                          </p:val>
                                        </p:tav>
                                        <p:tav tm="100000">
                                          <p:val>
                                            <p:strVal val="#ppt_h"/>
                                          </p:val>
                                        </p:tav>
                                      </p:tavLst>
                                    </p:anim>
                                    <p:animEffect transition="in" filter="fade">
                                      <p:cBhvr>
                                        <p:cTn id="74" dur="500"/>
                                        <p:tgtEl>
                                          <p:spTgt spid="3"/>
                                        </p:tgtEl>
                                      </p:cBhvr>
                                    </p:animEffect>
                                  </p:childTnLst>
                                </p:cTn>
                              </p:par>
                            </p:childTnLst>
                          </p:cTn>
                        </p:par>
                        <p:par>
                          <p:cTn id="75" fill="hold">
                            <p:stCondLst>
                              <p:cond delay="2000"/>
                            </p:stCondLst>
                            <p:childTnLst>
                              <p:par>
                                <p:cTn id="76" presetID="22" presetClass="entr" presetSubtype="8" fill="hold" grpId="0" nodeType="afterEffect">
                                  <p:stCondLst>
                                    <p:cond delay="0"/>
                                  </p:stCondLst>
                                  <p:childTnLst>
                                    <p:set>
                                      <p:cBhvr>
                                        <p:cTn id="77" dur="1" fill="hold">
                                          <p:stCondLst>
                                            <p:cond delay="0"/>
                                          </p:stCondLst>
                                        </p:cTn>
                                        <p:tgtEl>
                                          <p:spTgt spid="5"/>
                                        </p:tgtEl>
                                        <p:attrNameLst>
                                          <p:attrName>style.visibility</p:attrName>
                                        </p:attrNameLst>
                                      </p:cBhvr>
                                      <p:to>
                                        <p:strVal val="visible"/>
                                      </p:to>
                                    </p:set>
                                    <p:animEffect transition="in" filter="wipe(left)">
                                      <p:cBhvr>
                                        <p:cTn id="78" dur="500"/>
                                        <p:tgtEl>
                                          <p:spTgt spid="5"/>
                                        </p:tgtEl>
                                      </p:cBhvr>
                                    </p:animEffect>
                                  </p:childTnLst>
                                </p:cTn>
                              </p:par>
                            </p:childTnLst>
                          </p:cTn>
                        </p:par>
                        <p:par>
                          <p:cTn id="79" fill="hold">
                            <p:stCondLst>
                              <p:cond delay="2500"/>
                            </p:stCondLst>
                            <p:childTnLst>
                              <p:par>
                                <p:cTn id="80" presetID="53" presetClass="entr" presetSubtype="16" fill="hold" nodeType="afterEffect">
                                  <p:stCondLst>
                                    <p:cond delay="0"/>
                                  </p:stCondLst>
                                  <p:childTnLst>
                                    <p:set>
                                      <p:cBhvr>
                                        <p:cTn id="81" dur="1" fill="hold">
                                          <p:stCondLst>
                                            <p:cond delay="0"/>
                                          </p:stCondLst>
                                        </p:cTn>
                                        <p:tgtEl>
                                          <p:spTgt spid="29"/>
                                        </p:tgtEl>
                                        <p:attrNameLst>
                                          <p:attrName>style.visibility</p:attrName>
                                        </p:attrNameLst>
                                      </p:cBhvr>
                                      <p:to>
                                        <p:strVal val="visible"/>
                                      </p:to>
                                    </p:set>
                                    <p:anim calcmode="lin" valueType="num">
                                      <p:cBhvr>
                                        <p:cTn id="82" dur="500" fill="hold"/>
                                        <p:tgtEl>
                                          <p:spTgt spid="29"/>
                                        </p:tgtEl>
                                        <p:attrNameLst>
                                          <p:attrName>ppt_w</p:attrName>
                                        </p:attrNameLst>
                                      </p:cBhvr>
                                      <p:tavLst>
                                        <p:tav tm="0">
                                          <p:val>
                                            <p:fltVal val="0"/>
                                          </p:val>
                                        </p:tav>
                                        <p:tav tm="100000">
                                          <p:val>
                                            <p:strVal val="#ppt_w"/>
                                          </p:val>
                                        </p:tav>
                                      </p:tavLst>
                                    </p:anim>
                                    <p:anim calcmode="lin" valueType="num">
                                      <p:cBhvr>
                                        <p:cTn id="83" dur="500" fill="hold"/>
                                        <p:tgtEl>
                                          <p:spTgt spid="29"/>
                                        </p:tgtEl>
                                        <p:attrNameLst>
                                          <p:attrName>ppt_h</p:attrName>
                                        </p:attrNameLst>
                                      </p:cBhvr>
                                      <p:tavLst>
                                        <p:tav tm="0">
                                          <p:val>
                                            <p:fltVal val="0"/>
                                          </p:val>
                                        </p:tav>
                                        <p:tav tm="100000">
                                          <p:val>
                                            <p:strVal val="#ppt_h"/>
                                          </p:val>
                                        </p:tav>
                                      </p:tavLst>
                                    </p:anim>
                                    <p:animEffect transition="in" filter="fade">
                                      <p:cBhvr>
                                        <p:cTn id="8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10" grpId="0" animBg="1"/>
      <p:bldP spid="11" grpId="0" animBg="1"/>
      <p:bldP spid="12" grpId="0"/>
      <p:bldP spid="13" grpId="0"/>
      <p:bldP spid="14" grpId="0"/>
      <p:bldP spid="15" grpId="0"/>
      <p:bldP spid="17" grpId="0" animBg="1"/>
      <p:bldP spid="18" grpId="0"/>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306087" y="4097847"/>
            <a:ext cx="3579826" cy="769441"/>
          </a:xfrm>
          <a:prstGeom prst="rect">
            <a:avLst/>
          </a:prstGeom>
          <a:noFill/>
        </p:spPr>
        <p:txBody>
          <a:bodyPr wrap="none">
            <a:spAutoFit/>
          </a:bodyPr>
          <a:lstStyle/>
          <a:p>
            <a:pPr algn="ctr"/>
            <a:r>
              <a:rPr lang="zh-CN" altLang="en-US" sz="4400" b="1" dirty="0">
                <a:solidFill>
                  <a:schemeClr val="bg1"/>
                </a:solidFill>
                <a:cs typeface="+mn-ea"/>
                <a:sym typeface="+mn-lt"/>
              </a:rPr>
              <a:t>点击添加标题</a:t>
            </a:r>
            <a:endParaRPr lang="en-US" altLang="zh-CN" sz="4400" b="1" dirty="0">
              <a:solidFill>
                <a:schemeClr val="bg1"/>
              </a:solidFill>
              <a:cs typeface="+mn-ea"/>
              <a:sym typeface="+mn-lt"/>
            </a:endParaRPr>
          </a:p>
        </p:txBody>
      </p:sp>
      <p:sp>
        <p:nvSpPr>
          <p:cNvPr id="10" name="矩形 9"/>
          <p:cNvSpPr/>
          <p:nvPr/>
        </p:nvSpPr>
        <p:spPr>
          <a:xfrm>
            <a:off x="4602642" y="4921668"/>
            <a:ext cx="2986715" cy="400110"/>
          </a:xfrm>
          <a:prstGeom prst="rect">
            <a:avLst/>
          </a:prstGeom>
          <a:noFill/>
        </p:spPr>
        <p:txBody>
          <a:bodyPr wrap="none">
            <a:spAutoFit/>
          </a:bodyPr>
          <a:lstStyle/>
          <a:p>
            <a:pPr algn="dist"/>
            <a:r>
              <a:rPr lang="en-US" altLang="zh-CN" sz="2000" b="1" dirty="0">
                <a:solidFill>
                  <a:srgbClr val="E3D4A5"/>
                </a:solidFill>
                <a:cs typeface="+mn-ea"/>
                <a:sym typeface="+mn-lt"/>
              </a:rPr>
              <a:t>Click here to add a title</a:t>
            </a:r>
          </a:p>
        </p:txBody>
      </p:sp>
      <p:cxnSp>
        <p:nvCxnSpPr>
          <p:cNvPr id="11" name="直接连接符 10"/>
          <p:cNvCxnSpPr/>
          <p:nvPr/>
        </p:nvCxnSpPr>
        <p:spPr>
          <a:xfrm>
            <a:off x="4438119" y="5376157"/>
            <a:ext cx="3528000"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5018093" y="1790275"/>
            <a:ext cx="2155815" cy="2220965"/>
            <a:chOff x="5018093" y="1790275"/>
            <a:chExt cx="2155815" cy="2220965"/>
          </a:xfrm>
        </p:grpSpPr>
        <p:grpSp>
          <p:nvGrpSpPr>
            <p:cNvPr id="18" name="组合 17"/>
            <p:cNvGrpSpPr/>
            <p:nvPr/>
          </p:nvGrpSpPr>
          <p:grpSpPr>
            <a:xfrm>
              <a:off x="5018093" y="1790275"/>
              <a:ext cx="2155815" cy="2220965"/>
              <a:chOff x="4277277" y="-161774"/>
              <a:chExt cx="3772356" cy="3886357"/>
            </a:xfrm>
          </p:grpSpPr>
          <p:pic>
            <p:nvPicPr>
              <p:cNvPr id="19" name="图片 18"/>
              <p:cNvPicPr>
                <a:picLocks noChangeAspect="1"/>
              </p:cNvPicPr>
              <p:nvPr/>
            </p:nvPicPr>
            <p:blipFill>
              <a:blip r:embed="rId5" cstate="print"/>
              <a:stretch>
                <a:fillRect/>
              </a:stretch>
            </p:blipFill>
            <p:spPr>
              <a:xfrm rot="2581983">
                <a:off x="4277277" y="-161774"/>
                <a:ext cx="3772356" cy="3886357"/>
              </a:xfrm>
              <a:prstGeom prst="rect">
                <a:avLst/>
              </a:prstGeom>
            </p:spPr>
          </p:pic>
          <p:grpSp>
            <p:nvGrpSpPr>
              <p:cNvPr id="20" name="组合 19"/>
              <p:cNvGrpSpPr/>
              <p:nvPr/>
            </p:nvGrpSpPr>
            <p:grpSpPr>
              <a:xfrm>
                <a:off x="4635199" y="239092"/>
                <a:ext cx="3080895" cy="3108169"/>
                <a:chOff x="4635199" y="239092"/>
                <a:chExt cx="3080895" cy="3108169"/>
              </a:xfrm>
            </p:grpSpPr>
            <p:sp>
              <p:nvSpPr>
                <p:cNvPr id="24" name="PA_库_椭圆 25"/>
                <p:cNvSpPr/>
                <p:nvPr>
                  <p:custDataLst>
                    <p:tags r:id="rId1"/>
                  </p:custDataLst>
                </p:nvPr>
              </p:nvSpPr>
              <p:spPr>
                <a:xfrm rot="19761244">
                  <a:off x="4641874" y="239092"/>
                  <a:ext cx="3040212" cy="3040212"/>
                </a:xfrm>
                <a:prstGeom prst="ellipse">
                  <a:avLst/>
                </a:prstGeom>
                <a:noFill/>
                <a:ln w="38100">
                  <a:gradFill>
                    <a:gsLst>
                      <a:gs pos="91000">
                        <a:schemeClr val="bg2">
                          <a:lumMod val="75000"/>
                        </a:schemeClr>
                      </a:gs>
                      <a:gs pos="30000">
                        <a:schemeClr val="bg1">
                          <a:lumMod val="0"/>
                          <a:lumOff val="100000"/>
                        </a:schemeClr>
                      </a:gs>
                      <a:gs pos="0">
                        <a:schemeClr val="bg2">
                          <a:lumMod val="50000"/>
                        </a:schemeClr>
                      </a:gs>
                      <a:gs pos="100000">
                        <a:schemeClr val="bg1">
                          <a:alpha val="53000"/>
                          <a:lumMod val="94000"/>
                          <a:lumOff val="6000"/>
                        </a:schemeClr>
                      </a:gs>
                    </a:gsLst>
                    <a:lin ang="5400000" scaled="1"/>
                  </a:gradFill>
                </a:ln>
                <a:scene3d>
                  <a:camera prst="orthographicFront"/>
                  <a:lightRig rig="harsh" dir="t"/>
                </a:scene3d>
                <a:sp3d extrusionH="76200" prstMaterial="matte">
                  <a:bevelT w="19050" h="107950"/>
                  <a:bevelB w="10160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5" name="PA_库_椭圆 25"/>
                <p:cNvSpPr/>
                <p:nvPr>
                  <p:custDataLst>
                    <p:tags r:id="rId2"/>
                  </p:custDataLst>
                </p:nvPr>
              </p:nvSpPr>
              <p:spPr>
                <a:xfrm rot="19761244">
                  <a:off x="4635199" y="252483"/>
                  <a:ext cx="3080895" cy="3094778"/>
                </a:xfrm>
                <a:prstGeom prst="ellipse">
                  <a:avLst/>
                </a:prstGeom>
                <a:gradFill flip="none" rotWithShape="1">
                  <a:gsLst>
                    <a:gs pos="60000">
                      <a:schemeClr val="bg1">
                        <a:shade val="67500"/>
                        <a:satMod val="115000"/>
                        <a:alpha val="0"/>
                      </a:schemeClr>
                    </a:gs>
                    <a:gs pos="100000">
                      <a:schemeClr val="bg1">
                        <a:shade val="100000"/>
                        <a:satMod val="115000"/>
                      </a:schemeClr>
                    </a:gs>
                  </a:gsLst>
                  <a:lin ang="15600000" scaled="0"/>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sp>
          <p:nvSpPr>
            <p:cNvPr id="26" name="文本框 25"/>
            <p:cNvSpPr txBox="1"/>
            <p:nvPr/>
          </p:nvSpPr>
          <p:spPr>
            <a:xfrm>
              <a:off x="5703789" y="2207740"/>
              <a:ext cx="410762" cy="1323439"/>
            </a:xfrm>
            <a:prstGeom prst="rect">
              <a:avLst/>
            </a:prstGeom>
            <a:noFill/>
          </p:spPr>
          <p:txBody>
            <a:bodyPr wrap="square" rtlCol="0">
              <a:spAutoFit/>
            </a:bodyPr>
            <a:lstStyle/>
            <a:p>
              <a:r>
                <a:rPr lang="en-US" altLang="zh-CN" sz="8000" b="1" dirty="0">
                  <a:solidFill>
                    <a:srgbClr val="FFE66F"/>
                  </a:solidFill>
                  <a:effectLst>
                    <a:outerShdw blurRad="38100" dist="38100" dir="2700000" algn="tl">
                      <a:srgbClr val="000000">
                        <a:alpha val="43137"/>
                      </a:srgbClr>
                    </a:outerShdw>
                  </a:effectLst>
                  <a:cs typeface="+mn-ea"/>
                  <a:sym typeface="+mn-lt"/>
                </a:rPr>
                <a:t>3</a:t>
              </a:r>
              <a:endParaRPr lang="zh-CN" altLang="en-US" sz="8000" b="1" dirty="0">
                <a:solidFill>
                  <a:srgbClr val="FFE66F"/>
                </a:solidFill>
                <a:effectLst>
                  <a:outerShdw blurRad="38100" dist="38100" dir="2700000" algn="tl">
                    <a:srgbClr val="000000">
                      <a:alpha val="43137"/>
                    </a:srgbClr>
                  </a:outerShdw>
                </a:effectLst>
                <a:cs typeface="+mn-ea"/>
                <a:sym typeface="+mn-lt"/>
              </a:endParaRPr>
            </a:p>
          </p:txBody>
        </p:sp>
      </p:grpSp>
      <p:cxnSp>
        <p:nvCxnSpPr>
          <p:cNvPr id="33" name="直接连接符 32"/>
          <p:cNvCxnSpPr/>
          <p:nvPr/>
        </p:nvCxnSpPr>
        <p:spPr>
          <a:xfrm>
            <a:off x="3710476" y="4043467"/>
            <a:ext cx="4968000"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3694217"/>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ppt_x"/>
                                          </p:val>
                                        </p:tav>
                                        <p:tav tm="100000">
                                          <p:val>
                                            <p:strVal val="#ppt_x"/>
                                          </p:val>
                                        </p:tav>
                                      </p:tavLst>
                                    </p:anim>
                                    <p:anim calcmode="lin" valueType="num">
                                      <p:cBhvr additive="base">
                                        <p:cTn id="8" dur="750" fill="hold"/>
                                        <p:tgtEl>
                                          <p:spTgt spid="2"/>
                                        </p:tgtEl>
                                        <p:attrNameLst>
                                          <p:attrName>ppt_y</p:attrName>
                                        </p:attrNameLst>
                                      </p:cBhvr>
                                      <p:tavLst>
                                        <p:tav tm="0">
                                          <p:val>
                                            <p:strVal val="0-#ppt_h/2"/>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750" fill="hold"/>
                                        <p:tgtEl>
                                          <p:spTgt spid="2"/>
                                        </p:tgtEl>
                                        <p:attrNameLst>
                                          <p:attrName>ppt_w</p:attrName>
                                        </p:attrNameLst>
                                      </p:cBhvr>
                                      <p:tavLst>
                                        <p:tav tm="0">
                                          <p:val>
                                            <p:fltVal val="0"/>
                                          </p:val>
                                        </p:tav>
                                        <p:tav tm="100000">
                                          <p:val>
                                            <p:strVal val="#ppt_w"/>
                                          </p:val>
                                        </p:tav>
                                      </p:tavLst>
                                    </p:anim>
                                    <p:anim calcmode="lin" valueType="num">
                                      <p:cBhvr>
                                        <p:cTn id="12" dur="750" fill="hold"/>
                                        <p:tgtEl>
                                          <p:spTgt spid="2"/>
                                        </p:tgtEl>
                                        <p:attrNameLst>
                                          <p:attrName>ppt_h</p:attrName>
                                        </p:attrNameLst>
                                      </p:cBhvr>
                                      <p:tavLst>
                                        <p:tav tm="0">
                                          <p:val>
                                            <p:fltVal val="0"/>
                                          </p:val>
                                        </p:tav>
                                        <p:tav tm="100000">
                                          <p:val>
                                            <p:strVal val="#ppt_h"/>
                                          </p:val>
                                        </p:tav>
                                      </p:tavLst>
                                    </p:anim>
                                    <p:animEffect transition="in" filter="fade">
                                      <p:cBhvr>
                                        <p:cTn id="13" dur="750"/>
                                        <p:tgtEl>
                                          <p:spTgt spid="2"/>
                                        </p:tgtEl>
                                      </p:cBhvr>
                                    </p:animEffect>
                                  </p:childTnLst>
                                </p:cTn>
                              </p:par>
                            </p:childTnLst>
                          </p:cTn>
                        </p:par>
                        <p:par>
                          <p:cTn id="14" fill="hold">
                            <p:stCondLst>
                              <p:cond delay="750"/>
                            </p:stCondLst>
                            <p:childTnLst>
                              <p:par>
                                <p:cTn id="15" presetID="26" presetClass="emph" presetSubtype="0" fill="hold" nodeType="afterEffect">
                                  <p:stCondLst>
                                    <p:cond delay="0"/>
                                  </p:stCondLst>
                                  <p:childTnLst>
                                    <p:animEffect transition="out" filter="fade">
                                      <p:cBhvr>
                                        <p:cTn id="16" dur="500" tmFilter="0, 0; .2, .5; .8, .5; 1, 0"/>
                                        <p:tgtEl>
                                          <p:spTgt spid="2"/>
                                        </p:tgtEl>
                                      </p:cBhvr>
                                    </p:animEffect>
                                    <p:animScale>
                                      <p:cBhvr>
                                        <p:cTn id="17" dur="250" autoRev="1" fill="hold"/>
                                        <p:tgtEl>
                                          <p:spTgt spid="2"/>
                                        </p:tgtEl>
                                      </p:cBhvr>
                                      <p:by x="105000" y="105000"/>
                                    </p:animScale>
                                  </p:childTnLst>
                                </p:cTn>
                              </p:par>
                            </p:childTnLst>
                          </p:cTn>
                        </p:par>
                        <p:par>
                          <p:cTn id="18" fill="hold">
                            <p:stCondLst>
                              <p:cond delay="1250"/>
                            </p:stCondLst>
                            <p:childTnLst>
                              <p:par>
                                <p:cTn id="19" presetID="42" presetClass="entr" presetSubtype="0" fill="hold" nodeType="after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750"/>
                                        <p:tgtEl>
                                          <p:spTgt spid="33"/>
                                        </p:tgtEl>
                                      </p:cBhvr>
                                    </p:animEffect>
                                    <p:anim calcmode="lin" valueType="num">
                                      <p:cBhvr>
                                        <p:cTn id="22" dur="750" fill="hold"/>
                                        <p:tgtEl>
                                          <p:spTgt spid="33"/>
                                        </p:tgtEl>
                                        <p:attrNameLst>
                                          <p:attrName>ppt_x</p:attrName>
                                        </p:attrNameLst>
                                      </p:cBhvr>
                                      <p:tavLst>
                                        <p:tav tm="0">
                                          <p:val>
                                            <p:strVal val="#ppt_x"/>
                                          </p:val>
                                        </p:tav>
                                        <p:tav tm="100000">
                                          <p:val>
                                            <p:strVal val="#ppt_x"/>
                                          </p:val>
                                        </p:tav>
                                      </p:tavLst>
                                    </p:anim>
                                    <p:anim calcmode="lin" valueType="num">
                                      <p:cBhvr>
                                        <p:cTn id="23" dur="750" fill="hold"/>
                                        <p:tgtEl>
                                          <p:spTgt spid="33"/>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750"/>
                                        <p:tgtEl>
                                          <p:spTgt spid="11"/>
                                        </p:tgtEl>
                                      </p:cBhvr>
                                    </p:animEffect>
                                    <p:anim calcmode="lin" valueType="num">
                                      <p:cBhvr>
                                        <p:cTn id="27" dur="750" fill="hold"/>
                                        <p:tgtEl>
                                          <p:spTgt spid="11"/>
                                        </p:tgtEl>
                                        <p:attrNameLst>
                                          <p:attrName>ppt_x</p:attrName>
                                        </p:attrNameLst>
                                      </p:cBhvr>
                                      <p:tavLst>
                                        <p:tav tm="0">
                                          <p:val>
                                            <p:strVal val="#ppt_x"/>
                                          </p:val>
                                        </p:tav>
                                        <p:tav tm="100000">
                                          <p:val>
                                            <p:strVal val="#ppt_x"/>
                                          </p:val>
                                        </p:tav>
                                      </p:tavLst>
                                    </p:anim>
                                    <p:anim calcmode="lin" valueType="num">
                                      <p:cBhvr>
                                        <p:cTn id="28" dur="750" fill="hold"/>
                                        <p:tgtEl>
                                          <p:spTgt spid="11"/>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right)">
                                      <p:cBhvr>
                                        <p:cTn id="3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705826" y="1649641"/>
            <a:ext cx="6356039" cy="2378073"/>
            <a:chOff x="4705826" y="1649641"/>
            <a:chExt cx="6356039" cy="2378073"/>
          </a:xfrm>
        </p:grpSpPr>
        <p:sp>
          <p:nvSpPr>
            <p:cNvPr id="3" name="矩形 2"/>
            <p:cNvSpPr/>
            <p:nvPr/>
          </p:nvSpPr>
          <p:spPr>
            <a:xfrm>
              <a:off x="4705826" y="1757390"/>
              <a:ext cx="6356039" cy="2270324"/>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矩形 3"/>
            <p:cNvSpPr/>
            <p:nvPr/>
          </p:nvSpPr>
          <p:spPr>
            <a:xfrm>
              <a:off x="4705826" y="1649641"/>
              <a:ext cx="6356039" cy="10774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TextBox 15"/>
            <p:cNvSpPr txBox="1"/>
            <p:nvPr/>
          </p:nvSpPr>
          <p:spPr>
            <a:xfrm>
              <a:off x="4980014" y="2449914"/>
              <a:ext cx="5838092" cy="1384995"/>
            </a:xfrm>
            <a:prstGeom prst="rect">
              <a:avLst/>
            </a:prstGeom>
            <a:noFill/>
          </p:spPr>
          <p:txBody>
            <a:bodyPr wrap="square" rtlCol="0">
              <a:spAutoFit/>
            </a:bodyPr>
            <a:lstStyle/>
            <a:p>
              <a:pPr>
                <a:lnSpc>
                  <a:spcPct val="150000"/>
                </a:lnSpc>
              </a:pPr>
              <a:r>
                <a:rPr lang="zh-CN" altLang="en-US" sz="1400" dirty="0">
                  <a:solidFill>
                    <a:srgbClr val="343434"/>
                  </a:solidFill>
                  <a:cs typeface="+mn-ea"/>
                  <a:sym typeface="+mn-lt"/>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sp>
          <p:nvSpPr>
            <p:cNvPr id="13" name="矩形 12"/>
            <p:cNvSpPr/>
            <p:nvPr/>
          </p:nvSpPr>
          <p:spPr>
            <a:xfrm>
              <a:off x="4980014" y="1865139"/>
              <a:ext cx="4698722" cy="584775"/>
            </a:xfrm>
            <a:prstGeom prst="rect">
              <a:avLst/>
            </a:prstGeom>
          </p:spPr>
          <p:txBody>
            <a:bodyPr wrap="none">
              <a:spAutoFit/>
            </a:bodyPr>
            <a:lstStyle/>
            <a:p>
              <a:r>
                <a:rPr lang="zh-CN" altLang="en-US" sz="3200" b="1" dirty="0">
                  <a:solidFill>
                    <a:srgbClr val="343434"/>
                  </a:solidFill>
                  <a:cs typeface="+mn-ea"/>
                  <a:sym typeface="+mn-lt"/>
                </a:rPr>
                <a:t>这里输入简单的文字概述</a:t>
              </a:r>
            </a:p>
          </p:txBody>
        </p:sp>
      </p:grpSp>
      <p:grpSp>
        <p:nvGrpSpPr>
          <p:cNvPr id="15" name="组合 14"/>
          <p:cNvGrpSpPr/>
          <p:nvPr/>
        </p:nvGrpSpPr>
        <p:grpSpPr>
          <a:xfrm>
            <a:off x="205025" y="180180"/>
            <a:ext cx="1104944" cy="1138336"/>
            <a:chOff x="205025" y="180180"/>
            <a:chExt cx="1104944" cy="1138336"/>
          </a:xfrm>
        </p:grpSpPr>
        <p:grpSp>
          <p:nvGrpSpPr>
            <p:cNvPr id="16" name="组合 15"/>
            <p:cNvGrpSpPr/>
            <p:nvPr/>
          </p:nvGrpSpPr>
          <p:grpSpPr>
            <a:xfrm>
              <a:off x="205025" y="180180"/>
              <a:ext cx="1104944" cy="1138336"/>
              <a:chOff x="4277277" y="-161774"/>
              <a:chExt cx="3772356" cy="3886357"/>
            </a:xfrm>
          </p:grpSpPr>
          <p:pic>
            <p:nvPicPr>
              <p:cNvPr id="18" name="图片 1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581983">
                <a:off x="4277277" y="-161774"/>
                <a:ext cx="3772356" cy="3886357"/>
              </a:xfrm>
              <a:prstGeom prst="rect">
                <a:avLst/>
              </a:prstGeom>
            </p:spPr>
          </p:pic>
          <p:grpSp>
            <p:nvGrpSpPr>
              <p:cNvPr id="19" name="组合 18"/>
              <p:cNvGrpSpPr/>
              <p:nvPr/>
            </p:nvGrpSpPr>
            <p:grpSpPr>
              <a:xfrm>
                <a:off x="4635199" y="239092"/>
                <a:ext cx="3080895" cy="3108169"/>
                <a:chOff x="4635199" y="239092"/>
                <a:chExt cx="3080895" cy="3108169"/>
              </a:xfrm>
            </p:grpSpPr>
            <p:sp>
              <p:nvSpPr>
                <p:cNvPr id="20" name="PA_库_椭圆 25"/>
                <p:cNvSpPr/>
                <p:nvPr>
                  <p:custDataLst>
                    <p:tags r:id="rId1"/>
                  </p:custDataLst>
                </p:nvPr>
              </p:nvSpPr>
              <p:spPr>
                <a:xfrm rot="19761244">
                  <a:off x="4641874" y="239092"/>
                  <a:ext cx="3040212" cy="3040212"/>
                </a:xfrm>
                <a:prstGeom prst="ellipse">
                  <a:avLst/>
                </a:prstGeom>
                <a:noFill/>
                <a:ln w="38100">
                  <a:gradFill>
                    <a:gsLst>
                      <a:gs pos="91000">
                        <a:schemeClr val="bg2">
                          <a:lumMod val="75000"/>
                        </a:schemeClr>
                      </a:gs>
                      <a:gs pos="30000">
                        <a:schemeClr val="bg1">
                          <a:lumMod val="0"/>
                          <a:lumOff val="100000"/>
                        </a:schemeClr>
                      </a:gs>
                      <a:gs pos="0">
                        <a:schemeClr val="bg2">
                          <a:lumMod val="50000"/>
                        </a:schemeClr>
                      </a:gs>
                      <a:gs pos="100000">
                        <a:schemeClr val="bg1">
                          <a:alpha val="53000"/>
                          <a:lumMod val="94000"/>
                          <a:lumOff val="6000"/>
                        </a:schemeClr>
                      </a:gs>
                    </a:gsLst>
                    <a:lin ang="5400000" scaled="1"/>
                  </a:gradFill>
                </a:ln>
                <a:scene3d>
                  <a:camera prst="orthographicFront"/>
                  <a:lightRig rig="harsh" dir="t"/>
                </a:scene3d>
                <a:sp3d extrusionH="76200" prstMaterial="matte">
                  <a:bevelT w="19050" h="107950"/>
                  <a:bevelB w="10160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1" name="PA_库_椭圆 25"/>
                <p:cNvSpPr/>
                <p:nvPr>
                  <p:custDataLst>
                    <p:tags r:id="rId2"/>
                  </p:custDataLst>
                </p:nvPr>
              </p:nvSpPr>
              <p:spPr>
                <a:xfrm rot="19761244">
                  <a:off x="4635199" y="252483"/>
                  <a:ext cx="3080895" cy="3094778"/>
                </a:xfrm>
                <a:prstGeom prst="ellipse">
                  <a:avLst/>
                </a:prstGeom>
                <a:gradFill flip="none" rotWithShape="1">
                  <a:gsLst>
                    <a:gs pos="60000">
                      <a:schemeClr val="bg1">
                        <a:shade val="67500"/>
                        <a:satMod val="115000"/>
                        <a:alpha val="0"/>
                      </a:schemeClr>
                    </a:gs>
                    <a:gs pos="100000">
                      <a:schemeClr val="bg1">
                        <a:shade val="100000"/>
                        <a:satMod val="115000"/>
                      </a:schemeClr>
                    </a:gs>
                  </a:gsLst>
                  <a:lin ang="15600000" scaled="0"/>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sp>
          <p:nvSpPr>
            <p:cNvPr id="17" name="文本框 16"/>
            <p:cNvSpPr txBox="1"/>
            <p:nvPr/>
          </p:nvSpPr>
          <p:spPr>
            <a:xfrm>
              <a:off x="526283" y="387313"/>
              <a:ext cx="410762" cy="646331"/>
            </a:xfrm>
            <a:prstGeom prst="rect">
              <a:avLst/>
            </a:prstGeom>
            <a:noFill/>
          </p:spPr>
          <p:txBody>
            <a:bodyPr wrap="square" rtlCol="0">
              <a:spAutoFit/>
            </a:bodyPr>
            <a:lstStyle/>
            <a:p>
              <a:r>
                <a:rPr lang="en-US" altLang="zh-CN" sz="3600" b="1" dirty="0">
                  <a:solidFill>
                    <a:srgbClr val="FFE66F"/>
                  </a:solidFill>
                  <a:effectLst>
                    <a:outerShdw blurRad="38100" dist="38100" dir="2700000" algn="tl">
                      <a:srgbClr val="000000">
                        <a:alpha val="43137"/>
                      </a:srgbClr>
                    </a:outerShdw>
                  </a:effectLst>
                  <a:cs typeface="+mn-ea"/>
                  <a:sym typeface="+mn-lt"/>
                </a:rPr>
                <a:t>3</a:t>
              </a:r>
              <a:endParaRPr lang="zh-CN" altLang="en-US" sz="3600" b="1" dirty="0">
                <a:solidFill>
                  <a:srgbClr val="FFE66F"/>
                </a:solidFill>
                <a:effectLst>
                  <a:outerShdw blurRad="38100" dist="38100" dir="2700000" algn="tl">
                    <a:srgbClr val="000000">
                      <a:alpha val="43137"/>
                    </a:srgbClr>
                  </a:outerShdw>
                </a:effectLst>
                <a:cs typeface="+mn-ea"/>
                <a:sym typeface="+mn-lt"/>
              </a:endParaRPr>
            </a:p>
          </p:txBody>
        </p:sp>
      </p:grpSp>
      <p:sp>
        <p:nvSpPr>
          <p:cNvPr id="22" name="矩形 21"/>
          <p:cNvSpPr/>
          <p:nvPr/>
        </p:nvSpPr>
        <p:spPr>
          <a:xfrm>
            <a:off x="1302688" y="360466"/>
            <a:ext cx="2714205" cy="584775"/>
          </a:xfrm>
          <a:prstGeom prst="rect">
            <a:avLst/>
          </a:prstGeom>
          <a:noFill/>
        </p:spPr>
        <p:txBody>
          <a:bodyPr wrap="none">
            <a:spAutoFit/>
          </a:bodyPr>
          <a:lstStyle/>
          <a:p>
            <a:pPr algn="ctr"/>
            <a:r>
              <a:rPr lang="zh-CN" altLang="en-US" sz="3200" b="1" dirty="0">
                <a:solidFill>
                  <a:schemeClr val="bg1"/>
                </a:solidFill>
                <a:cs typeface="+mn-ea"/>
                <a:sym typeface="+mn-lt"/>
              </a:rPr>
              <a:t>点击添加标题</a:t>
            </a:r>
            <a:endParaRPr lang="en-US" altLang="zh-CN" sz="3200" b="1" dirty="0">
              <a:solidFill>
                <a:schemeClr val="bg1"/>
              </a:solidFill>
              <a:cs typeface="+mn-ea"/>
              <a:sym typeface="+mn-lt"/>
            </a:endParaRPr>
          </a:p>
        </p:txBody>
      </p:sp>
      <p:sp>
        <p:nvSpPr>
          <p:cNvPr id="23" name="矩形 22"/>
          <p:cNvSpPr/>
          <p:nvPr/>
        </p:nvSpPr>
        <p:spPr>
          <a:xfrm>
            <a:off x="1340788" y="824148"/>
            <a:ext cx="3193112" cy="369332"/>
          </a:xfrm>
          <a:prstGeom prst="rect">
            <a:avLst/>
          </a:prstGeom>
        </p:spPr>
        <p:txBody>
          <a:bodyPr wrap="square">
            <a:spAutoFit/>
          </a:bodyPr>
          <a:lstStyle/>
          <a:p>
            <a:pPr algn="dist"/>
            <a:r>
              <a:rPr lang="en-US" altLang="zh-CN" b="1" dirty="0">
                <a:solidFill>
                  <a:srgbClr val="E3D4A5"/>
                </a:solidFill>
                <a:cs typeface="+mn-ea"/>
                <a:sym typeface="+mn-lt"/>
              </a:rPr>
              <a:t>Click here to add a title</a:t>
            </a:r>
          </a:p>
        </p:txBody>
      </p:sp>
      <p:pic>
        <p:nvPicPr>
          <p:cNvPr id="6" name="图片 5"/>
          <p:cNvPicPr>
            <a:picLocks noChangeAspect="1"/>
          </p:cNvPicPr>
          <p:nvPr/>
        </p:nvPicPr>
        <p:blipFill rotWithShape="1">
          <a:blip r:embed="rId6" cstate="screen">
            <a:grayscl/>
            <a:extLst>
              <a:ext uri="{28A0092B-C50C-407E-A947-70E740481C1C}">
                <a14:useLocalDpi xmlns:a14="http://schemas.microsoft.com/office/drawing/2010/main"/>
              </a:ext>
            </a:extLst>
          </a:blip>
          <a:srcRect/>
          <a:stretch/>
        </p:blipFill>
        <p:spPr>
          <a:xfrm>
            <a:off x="1158796" y="1649641"/>
            <a:ext cx="3425535" cy="4567379"/>
          </a:xfrm>
          <a:prstGeom prst="rect">
            <a:avLst/>
          </a:prstGeom>
          <a:noFill/>
          <a:ln>
            <a:noFill/>
          </a:ln>
        </p:spPr>
      </p:pic>
      <p:pic>
        <p:nvPicPr>
          <p:cNvPr id="8" name="图片 7"/>
          <p:cNvPicPr>
            <a:picLocks noChangeAspect="1"/>
          </p:cNvPicPr>
          <p:nvPr/>
        </p:nvPicPr>
        <p:blipFill rotWithShape="1">
          <a:blip r:embed="rId7" cstate="screen">
            <a:grayscl/>
            <a:extLst>
              <a:ext uri="{28A0092B-C50C-407E-A947-70E740481C1C}">
                <a14:useLocalDpi xmlns:a14="http://schemas.microsoft.com/office/drawing/2010/main"/>
              </a:ext>
            </a:extLst>
          </a:blip>
          <a:srcRect/>
          <a:stretch/>
        </p:blipFill>
        <p:spPr>
          <a:xfrm>
            <a:off x="9559181" y="4213441"/>
            <a:ext cx="1502684" cy="2003579"/>
          </a:xfrm>
          <a:prstGeom prst="rect">
            <a:avLst/>
          </a:prstGeom>
          <a:noFill/>
          <a:ln>
            <a:noFill/>
          </a:ln>
        </p:spPr>
      </p:pic>
      <p:grpSp>
        <p:nvGrpSpPr>
          <p:cNvPr id="9" name="组合 8"/>
          <p:cNvGrpSpPr/>
          <p:nvPr/>
        </p:nvGrpSpPr>
        <p:grpSpPr>
          <a:xfrm>
            <a:off x="4705826" y="4213441"/>
            <a:ext cx="4731861" cy="2003579"/>
            <a:chOff x="4705826" y="4213441"/>
            <a:chExt cx="4731861" cy="2003579"/>
          </a:xfrm>
        </p:grpSpPr>
        <p:grpSp>
          <p:nvGrpSpPr>
            <p:cNvPr id="5" name="组合 4"/>
            <p:cNvGrpSpPr/>
            <p:nvPr/>
          </p:nvGrpSpPr>
          <p:grpSpPr>
            <a:xfrm>
              <a:off x="4705826" y="4304222"/>
              <a:ext cx="4731861" cy="1912798"/>
              <a:chOff x="4705826" y="4304222"/>
              <a:chExt cx="4731861" cy="1912798"/>
            </a:xfrm>
          </p:grpSpPr>
          <p:sp>
            <p:nvSpPr>
              <p:cNvPr id="10" name="矩形 9"/>
              <p:cNvSpPr/>
              <p:nvPr/>
            </p:nvSpPr>
            <p:spPr>
              <a:xfrm>
                <a:off x="4705826" y="4304222"/>
                <a:ext cx="4731861" cy="1912798"/>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TextBox 15"/>
              <p:cNvSpPr txBox="1"/>
              <p:nvPr/>
            </p:nvSpPr>
            <p:spPr>
              <a:xfrm>
                <a:off x="4980014" y="5024191"/>
                <a:ext cx="4342868" cy="1061829"/>
              </a:xfrm>
              <a:prstGeom prst="rect">
                <a:avLst/>
              </a:prstGeom>
              <a:noFill/>
            </p:spPr>
            <p:txBody>
              <a:bodyPr wrap="square" rtlCol="0">
                <a:spAutoFit/>
              </a:bodyPr>
              <a:lstStyle/>
              <a:p>
                <a:pPr algn="r">
                  <a:lnSpc>
                    <a:spcPct val="150000"/>
                  </a:lnSpc>
                </a:pPr>
                <a:r>
                  <a:rPr lang="zh-CN" altLang="en-US" sz="1400" dirty="0">
                    <a:solidFill>
                      <a:schemeClr val="tx1">
                        <a:lumMod val="75000"/>
                        <a:lumOff val="25000"/>
                      </a:schemeClr>
                    </a:solidFill>
                    <a:cs typeface="+mn-ea"/>
                    <a:sym typeface="+mn-lt"/>
                  </a:rPr>
                  <a:t>这里输入简单的文字概述这里输入简单字概述这里输入简单简单的文字概述这里输入简单的文字概述简单的文字概述这里输入简单的文字概述</a:t>
                </a:r>
              </a:p>
            </p:txBody>
          </p:sp>
          <p:sp>
            <p:nvSpPr>
              <p:cNvPr id="14" name="矩形 13"/>
              <p:cNvSpPr/>
              <p:nvPr/>
            </p:nvSpPr>
            <p:spPr>
              <a:xfrm>
                <a:off x="5752674" y="4435221"/>
                <a:ext cx="3570208" cy="461665"/>
              </a:xfrm>
              <a:prstGeom prst="rect">
                <a:avLst/>
              </a:prstGeom>
            </p:spPr>
            <p:txBody>
              <a:bodyPr wrap="none">
                <a:spAutoFit/>
              </a:bodyPr>
              <a:lstStyle/>
              <a:p>
                <a:r>
                  <a:rPr lang="zh-CN" altLang="en-US" sz="2400" b="1" dirty="0">
                    <a:solidFill>
                      <a:schemeClr val="tx1">
                        <a:lumMod val="75000"/>
                        <a:lumOff val="25000"/>
                      </a:schemeClr>
                    </a:solidFill>
                    <a:cs typeface="+mn-ea"/>
                    <a:sym typeface="+mn-lt"/>
                  </a:rPr>
                  <a:t>这里输入简单的文字概述</a:t>
                </a:r>
              </a:p>
            </p:txBody>
          </p:sp>
        </p:grpSp>
        <p:sp>
          <p:nvSpPr>
            <p:cNvPr id="24" name="矩形 23"/>
            <p:cNvSpPr/>
            <p:nvPr/>
          </p:nvSpPr>
          <p:spPr>
            <a:xfrm>
              <a:off x="4705826" y="4213441"/>
              <a:ext cx="4731861" cy="9078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1092642193"/>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500">
        <p159:morph option="byObject"/>
      </p:transition>
    </mc:Choice>
    <mc:Fallback>
      <p:transition spd="slow" advTm="3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12" presetClass="entr" presetSubtype="2"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p:tgtEl>
                                          <p:spTgt spid="9"/>
                                        </p:tgtEl>
                                        <p:attrNameLst>
                                          <p:attrName>ppt_x</p:attrName>
                                        </p:attrNameLst>
                                      </p:cBhvr>
                                      <p:tavLst>
                                        <p:tav tm="0">
                                          <p:val>
                                            <p:strVal val="#ppt_x+#ppt_w*1.125000"/>
                                          </p:val>
                                        </p:tav>
                                        <p:tav tm="100000">
                                          <p:val>
                                            <p:strVal val="#ppt_x"/>
                                          </p:val>
                                        </p:tav>
                                      </p:tavLst>
                                    </p:anim>
                                    <p:animEffect transition="in" filter="wipe(left)">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819495" y="2048828"/>
            <a:ext cx="4306428" cy="4038378"/>
            <a:chOff x="3819495" y="2048828"/>
            <a:chExt cx="4306428" cy="4038378"/>
          </a:xfrm>
        </p:grpSpPr>
        <p:sp>
          <p:nvSpPr>
            <p:cNvPr id="4" name="AutoShape 4"/>
            <p:cNvSpPr>
              <a:spLocks noChangeArrowheads="1"/>
            </p:cNvSpPr>
            <p:nvPr/>
          </p:nvSpPr>
          <p:spPr bwMode="gray">
            <a:xfrm rot="19367479">
              <a:off x="3819495" y="2048828"/>
              <a:ext cx="4306428" cy="4038378"/>
            </a:xfrm>
            <a:custGeom>
              <a:avLst/>
              <a:gdLst>
                <a:gd name="G0" fmla="+- 2978742 0 0"/>
                <a:gd name="G1" fmla="+- -2701147 0 0"/>
                <a:gd name="G2" fmla="+- 2978742 0 -2701147"/>
                <a:gd name="G3" fmla="+- 10800 0 0"/>
                <a:gd name="G4" fmla="+- 0 0 2978742"/>
                <a:gd name="T0" fmla="*/ 360 256 1"/>
                <a:gd name="T1" fmla="*/ 0 256 1"/>
                <a:gd name="G5" fmla="+- G2 T0 T1"/>
                <a:gd name="G6" fmla="?: G2 G2 G5"/>
                <a:gd name="G7" fmla="+- 0 0 G6"/>
                <a:gd name="G8" fmla="+- 7349 0 0"/>
                <a:gd name="G9" fmla="+- 0 0 -2701147"/>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147"/>
                <a:gd name="G36" fmla="sin G34 -2701147"/>
                <a:gd name="G37" fmla="+/ -2701147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9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solidFill>
              <a:schemeClr val="bg1">
                <a:alpha val="70000"/>
              </a:schemeClr>
            </a:solidFill>
            <a:ln w="3175" cap="flat" cmpd="sng" algn="ctr">
              <a:noFill/>
              <a:prstDash val="solid"/>
            </a:ln>
            <a:effectLst>
              <a:outerShdw blurRad="50800" dist="38100" dir="2700000" algn="tl"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cs typeface="+mn-ea"/>
                <a:sym typeface="+mn-lt"/>
              </a:endParaRPr>
            </a:p>
          </p:txBody>
        </p:sp>
        <p:sp>
          <p:nvSpPr>
            <p:cNvPr id="5" name="WordArt 7"/>
            <p:cNvSpPr>
              <a:spLocks noChangeArrowheads="1" noChangeShapeType="1" noTextEdit="1"/>
            </p:cNvSpPr>
            <p:nvPr/>
          </p:nvSpPr>
          <p:spPr bwMode="gray">
            <a:xfrm rot="3394332">
              <a:off x="5373545" y="2623800"/>
              <a:ext cx="2443983" cy="2027209"/>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8676"/>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10" cap="none" spc="0" normalizeH="0" baseline="0" noProof="0" dirty="0">
                  <a:ln w="6350">
                    <a:noFill/>
                    <a:round/>
                    <a:headEnd/>
                    <a:tailEnd/>
                  </a:ln>
                  <a:solidFill>
                    <a:schemeClr val="tx1">
                      <a:lumMod val="75000"/>
                      <a:lumOff val="25000"/>
                    </a:schemeClr>
                  </a:solidFill>
                  <a:effectLst/>
                  <a:uLnTx/>
                  <a:uFillTx/>
                  <a:cs typeface="+mn-ea"/>
                  <a:sym typeface="+mn-lt"/>
                </a:rPr>
                <a:t>单击此处添加文字</a:t>
              </a:r>
            </a:p>
          </p:txBody>
        </p:sp>
      </p:grpSp>
      <p:grpSp>
        <p:nvGrpSpPr>
          <p:cNvPr id="6" name="组合 5"/>
          <p:cNvGrpSpPr/>
          <p:nvPr/>
        </p:nvGrpSpPr>
        <p:grpSpPr>
          <a:xfrm>
            <a:off x="7636392" y="2231842"/>
            <a:ext cx="2750177" cy="1274997"/>
            <a:chOff x="5919788" y="2026124"/>
            <a:chExt cx="2403475" cy="1098167"/>
          </a:xfrm>
        </p:grpSpPr>
        <p:sp>
          <p:nvSpPr>
            <p:cNvPr id="7" name="Line 19"/>
            <p:cNvSpPr>
              <a:spLocks noChangeShapeType="1"/>
            </p:cNvSpPr>
            <p:nvPr/>
          </p:nvSpPr>
          <p:spPr bwMode="auto">
            <a:xfrm flipH="1">
              <a:off x="5919788" y="2395372"/>
              <a:ext cx="2403475" cy="0"/>
            </a:xfrm>
            <a:prstGeom prst="line">
              <a:avLst/>
            </a:prstGeom>
            <a:noFill/>
            <a:ln w="19050">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cs typeface="+mn-ea"/>
                <a:sym typeface="+mn-lt"/>
              </a:endParaRPr>
            </a:p>
          </p:txBody>
        </p:sp>
        <p:sp>
          <p:nvSpPr>
            <p:cNvPr id="8" name="TextBox 19"/>
            <p:cNvSpPr txBox="1">
              <a:spLocks noChangeArrowheads="1"/>
            </p:cNvSpPr>
            <p:nvPr/>
          </p:nvSpPr>
          <p:spPr bwMode="auto">
            <a:xfrm>
              <a:off x="6558476" y="2026124"/>
              <a:ext cx="1728238" cy="318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b="1" i="0" u="none" strike="noStrike" kern="0" cap="none" spc="0" normalizeH="0" baseline="0" noProof="0" dirty="0">
                  <a:ln>
                    <a:noFill/>
                  </a:ln>
                  <a:solidFill>
                    <a:schemeClr val="bg1"/>
                  </a:solidFill>
                  <a:effectLst/>
                  <a:uLnTx/>
                  <a:uFillTx/>
                  <a:cs typeface="+mn-ea"/>
                  <a:sym typeface="+mn-lt"/>
                </a:rPr>
                <a:t>点击添加文本</a:t>
              </a:r>
              <a:endParaRPr kumimoji="0" lang="zh-CN" altLang="en-US" sz="2800" b="0" i="0" u="none" strike="noStrike" kern="0" cap="none" spc="0" normalizeH="0" baseline="0" noProof="0" dirty="0">
                <a:ln>
                  <a:noFill/>
                </a:ln>
                <a:solidFill>
                  <a:schemeClr val="bg1"/>
                </a:solidFill>
                <a:effectLst/>
                <a:uLnTx/>
                <a:uFillTx/>
                <a:cs typeface="+mn-ea"/>
                <a:sym typeface="+mn-lt"/>
              </a:endParaRPr>
            </a:p>
          </p:txBody>
        </p:sp>
        <p:sp>
          <p:nvSpPr>
            <p:cNvPr id="9" name="TextBox 20"/>
            <p:cNvSpPr txBox="1"/>
            <p:nvPr/>
          </p:nvSpPr>
          <p:spPr bwMode="auto">
            <a:xfrm>
              <a:off x="6444312" y="2418487"/>
              <a:ext cx="1869436" cy="705804"/>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chemeClr val="bg1"/>
                  </a:solidFill>
                  <a:effectLst/>
                  <a:uLnTx/>
                  <a:uFillTx/>
                  <a:cs typeface="+mn-ea"/>
                  <a:sym typeface="+mn-lt"/>
                </a:rPr>
                <a:t>单击此处添加段落文本单击此处添加段落文本单击此处添加段落文本单击此处添加段落文本</a:t>
              </a:r>
            </a:p>
          </p:txBody>
        </p:sp>
      </p:grpSp>
      <p:grpSp>
        <p:nvGrpSpPr>
          <p:cNvPr id="10" name="组合 9"/>
          <p:cNvGrpSpPr/>
          <p:nvPr/>
        </p:nvGrpSpPr>
        <p:grpSpPr>
          <a:xfrm>
            <a:off x="4123443" y="2007602"/>
            <a:ext cx="4307621" cy="4037260"/>
            <a:chOff x="4123443" y="2007602"/>
            <a:chExt cx="4307621" cy="4037260"/>
          </a:xfrm>
        </p:grpSpPr>
        <p:sp>
          <p:nvSpPr>
            <p:cNvPr id="11" name="AutoShape 6"/>
            <p:cNvSpPr>
              <a:spLocks noChangeArrowheads="1"/>
            </p:cNvSpPr>
            <p:nvPr/>
          </p:nvSpPr>
          <p:spPr bwMode="gray">
            <a:xfrm rot="12146960">
              <a:off x="4123443" y="2007602"/>
              <a:ext cx="4307621" cy="4037260"/>
            </a:xfrm>
            <a:custGeom>
              <a:avLst/>
              <a:gdLst>
                <a:gd name="G0" fmla="+- 2978742 0 0"/>
                <a:gd name="G1" fmla="+- -2534030 0 0"/>
                <a:gd name="G2" fmla="+- 2978742 0 -2534030"/>
                <a:gd name="G3" fmla="+- 10800 0 0"/>
                <a:gd name="G4" fmla="+- 0 0 2978742"/>
                <a:gd name="T0" fmla="*/ 360 256 1"/>
                <a:gd name="T1" fmla="*/ 0 256 1"/>
                <a:gd name="G5" fmla="+- G2 T0 T1"/>
                <a:gd name="G6" fmla="?: G2 G2 G5"/>
                <a:gd name="G7" fmla="+- 0 0 G6"/>
                <a:gd name="G8" fmla="+- 7349 0 0"/>
                <a:gd name="G9" fmla="+- 0 0 -2534030"/>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534030"/>
                <a:gd name="G36" fmla="sin G34 -2534030"/>
                <a:gd name="G37" fmla="+/ -2534030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81 w 21600"/>
                <a:gd name="T5" fmla="*/ 11439 h 21600"/>
                <a:gd name="T6" fmla="*/ 17885 w 21600"/>
                <a:gd name="T7" fmla="*/ 5130 h 21600"/>
                <a:gd name="T8" fmla="*/ 18136 w 21600"/>
                <a:gd name="T9" fmla="*/ 11234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solidFill>
              <a:schemeClr val="bg1">
                <a:alpha val="70000"/>
              </a:schemeClr>
            </a:solidFill>
            <a:ln w="3175" cap="flat" cmpd="sng" algn="ctr">
              <a:solidFill>
                <a:srgbClr val="EAEAEA"/>
              </a:solidFill>
              <a:prstDash val="solid"/>
            </a:ln>
            <a:effectLst>
              <a:outerShdw blurRad="50800" dist="38100" dir="5400000" algn="t"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chemeClr val="tx1">
                    <a:lumMod val="75000"/>
                    <a:lumOff val="25000"/>
                  </a:schemeClr>
                </a:solidFill>
                <a:effectLst/>
                <a:uLnTx/>
                <a:uFillTx/>
                <a:cs typeface="+mn-ea"/>
                <a:sym typeface="+mn-lt"/>
              </a:endParaRPr>
            </a:p>
          </p:txBody>
        </p:sp>
        <p:sp>
          <p:nvSpPr>
            <p:cNvPr id="12" name="WordArt 9"/>
            <p:cNvSpPr>
              <a:spLocks noChangeArrowheads="1" noChangeShapeType="1" noTextEdit="1"/>
            </p:cNvSpPr>
            <p:nvPr/>
          </p:nvSpPr>
          <p:spPr bwMode="gray">
            <a:xfrm rot="17984564">
              <a:off x="4357216" y="2692903"/>
              <a:ext cx="2443983" cy="2025393"/>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7259"/>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10" cap="none" spc="0" normalizeH="0" baseline="0" noProof="0" dirty="0">
                  <a:ln w="6350">
                    <a:noFill/>
                    <a:round/>
                    <a:headEnd/>
                    <a:tailEnd/>
                  </a:ln>
                  <a:solidFill>
                    <a:schemeClr val="tx1">
                      <a:lumMod val="85000"/>
                      <a:lumOff val="15000"/>
                    </a:schemeClr>
                  </a:solidFill>
                  <a:effectLst/>
                  <a:uLnTx/>
                  <a:uFillTx/>
                  <a:cs typeface="+mn-ea"/>
                  <a:sym typeface="+mn-lt"/>
                </a:rPr>
                <a:t>单击此处添加文字</a:t>
              </a:r>
            </a:p>
          </p:txBody>
        </p:sp>
      </p:grpSp>
      <p:grpSp>
        <p:nvGrpSpPr>
          <p:cNvPr id="13" name="组合 12"/>
          <p:cNvGrpSpPr/>
          <p:nvPr/>
        </p:nvGrpSpPr>
        <p:grpSpPr>
          <a:xfrm>
            <a:off x="1319073" y="3379129"/>
            <a:ext cx="2769845" cy="1294205"/>
            <a:chOff x="898796" y="2031567"/>
            <a:chExt cx="2420667" cy="1114711"/>
          </a:xfrm>
        </p:grpSpPr>
        <p:sp>
          <p:nvSpPr>
            <p:cNvPr id="14" name="Line 17"/>
            <p:cNvSpPr>
              <a:spLocks noChangeShapeType="1"/>
            </p:cNvSpPr>
            <p:nvPr/>
          </p:nvSpPr>
          <p:spPr bwMode="auto">
            <a:xfrm>
              <a:off x="914401" y="2395372"/>
              <a:ext cx="2405062" cy="0"/>
            </a:xfrm>
            <a:prstGeom prst="line">
              <a:avLst/>
            </a:prstGeom>
            <a:noFill/>
            <a:ln w="19050">
              <a:solidFill>
                <a:schemeClr val="bg1">
                  <a:lumMod val="9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15" name="TextBox 42"/>
            <p:cNvSpPr txBox="1">
              <a:spLocks noChangeArrowheads="1"/>
            </p:cNvSpPr>
            <p:nvPr/>
          </p:nvSpPr>
          <p:spPr bwMode="auto">
            <a:xfrm>
              <a:off x="898797" y="2031567"/>
              <a:ext cx="1728238" cy="318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zh-CN" altLang="en-US" b="1" kern="0" dirty="0">
                  <a:solidFill>
                    <a:schemeClr val="bg1">
                      <a:lumMod val="85000"/>
                    </a:schemeClr>
                  </a:solidFill>
                  <a:cs typeface="+mn-ea"/>
                  <a:sym typeface="+mn-lt"/>
                </a:rPr>
                <a:t>点击添加</a:t>
              </a:r>
              <a:r>
                <a:rPr kumimoji="0" lang="zh-CN" altLang="en-US" b="1" i="0" u="none" strike="noStrike" kern="0" cap="none" spc="0" normalizeH="0" baseline="0" noProof="0" dirty="0">
                  <a:ln>
                    <a:noFill/>
                  </a:ln>
                  <a:solidFill>
                    <a:schemeClr val="bg1">
                      <a:lumMod val="85000"/>
                    </a:schemeClr>
                  </a:solidFill>
                  <a:effectLst/>
                  <a:uLnTx/>
                  <a:uFillTx/>
                  <a:cs typeface="+mn-ea"/>
                  <a:sym typeface="+mn-lt"/>
                </a:rPr>
                <a:t>文本</a:t>
              </a:r>
              <a:endParaRPr kumimoji="0" lang="zh-CN" altLang="en-US" sz="2800" b="0" i="0" u="none" strike="noStrike" kern="0" cap="none" spc="0" normalizeH="0" baseline="0" noProof="0" dirty="0">
                <a:ln>
                  <a:noFill/>
                </a:ln>
                <a:solidFill>
                  <a:schemeClr val="bg1">
                    <a:lumMod val="85000"/>
                  </a:schemeClr>
                </a:solidFill>
                <a:effectLst/>
                <a:uLnTx/>
                <a:uFillTx/>
                <a:cs typeface="+mn-ea"/>
                <a:sym typeface="+mn-lt"/>
              </a:endParaRPr>
            </a:p>
          </p:txBody>
        </p:sp>
        <p:sp>
          <p:nvSpPr>
            <p:cNvPr id="16" name="TextBox 43"/>
            <p:cNvSpPr txBox="1"/>
            <p:nvPr/>
          </p:nvSpPr>
          <p:spPr bwMode="auto">
            <a:xfrm>
              <a:off x="898796" y="2440474"/>
              <a:ext cx="1888314" cy="705804"/>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chemeClr val="bg1">
                      <a:lumMod val="85000"/>
                    </a:schemeClr>
                  </a:solidFill>
                  <a:effectLst/>
                  <a:uLnTx/>
                  <a:uFillTx/>
                  <a:cs typeface="+mn-ea"/>
                  <a:sym typeface="+mn-lt"/>
                </a:rPr>
                <a:t>单击此处添加段落文本单击此处添加段落文本单击此处添加段落文本单击此处添加段落文本</a:t>
              </a:r>
            </a:p>
          </p:txBody>
        </p:sp>
      </p:grpSp>
      <p:grpSp>
        <p:nvGrpSpPr>
          <p:cNvPr id="17" name="组合 16"/>
          <p:cNvGrpSpPr/>
          <p:nvPr/>
        </p:nvGrpSpPr>
        <p:grpSpPr>
          <a:xfrm>
            <a:off x="4102935" y="1603333"/>
            <a:ext cx="3978930" cy="4370770"/>
            <a:chOff x="4102935" y="1603333"/>
            <a:chExt cx="3978930" cy="4370770"/>
          </a:xfrm>
        </p:grpSpPr>
        <p:sp>
          <p:nvSpPr>
            <p:cNvPr id="18" name="AutoShape 5"/>
            <p:cNvSpPr>
              <a:spLocks noChangeArrowheads="1"/>
            </p:cNvSpPr>
            <p:nvPr/>
          </p:nvSpPr>
          <p:spPr bwMode="gray">
            <a:xfrm rot="5078397">
              <a:off x="3907015" y="1799253"/>
              <a:ext cx="4370770" cy="3978930"/>
            </a:xfrm>
            <a:custGeom>
              <a:avLst/>
              <a:gdLst>
                <a:gd name="G0" fmla="+- 2978742 0 0"/>
                <a:gd name="G1" fmla="+- -2701274 0 0"/>
                <a:gd name="G2" fmla="+- 2978742 0 -2701274"/>
                <a:gd name="G3" fmla="+- 10800 0 0"/>
                <a:gd name="G4" fmla="+- 0 0 2978742"/>
                <a:gd name="T0" fmla="*/ 360 256 1"/>
                <a:gd name="T1" fmla="*/ 0 256 1"/>
                <a:gd name="G5" fmla="+- G2 T0 T1"/>
                <a:gd name="G6" fmla="?: G2 G2 G5"/>
                <a:gd name="G7" fmla="+- 0 0 G6"/>
                <a:gd name="G8" fmla="+- 7349 0 0"/>
                <a:gd name="G9" fmla="+- 0 0 -2701274"/>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274"/>
                <a:gd name="G36" fmla="sin G34 -2701274"/>
                <a:gd name="G37" fmla="+/ -2701274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8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solidFill>
              <a:schemeClr val="bg1">
                <a:alpha val="70000"/>
              </a:schemeClr>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a:extLst/>
          </p:spPr>
          <p:txBody>
            <a:bodyPr lIns="0" rIns="0" anchor="ctr"/>
            <a:lstStyle/>
            <a:p>
              <a:pPr marL="182563" marR="0" lvl="0" indent="-182563" defTabSz="914400" eaLnBrk="1" fontAlgn="base"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a:ln>
                  <a:noFill/>
                </a:ln>
                <a:solidFill>
                  <a:prstClr val="white"/>
                </a:solidFill>
                <a:effectLst/>
                <a:uLnTx/>
                <a:uFillTx/>
                <a:cs typeface="+mn-ea"/>
                <a:sym typeface="+mn-lt"/>
              </a:endParaRPr>
            </a:p>
          </p:txBody>
        </p:sp>
        <p:sp>
          <p:nvSpPr>
            <p:cNvPr id="19" name="WordArt 8"/>
            <p:cNvSpPr>
              <a:spLocks noChangeArrowheads="1" noChangeShapeType="1" noTextEdit="1"/>
            </p:cNvSpPr>
            <p:nvPr/>
          </p:nvSpPr>
          <p:spPr bwMode="gray">
            <a:xfrm rot="79672">
              <a:off x="4673684" y="3506542"/>
              <a:ext cx="2831915" cy="2056927"/>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Down">
                <a:avLst>
                  <a:gd name="adj" fmla="val 2320405"/>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10" cap="none" spc="0" normalizeH="0" baseline="0" noProof="0" dirty="0">
                  <a:ln w="6350">
                    <a:noFill/>
                    <a:round/>
                    <a:headEnd/>
                    <a:tailEnd/>
                  </a:ln>
                  <a:solidFill>
                    <a:schemeClr val="tx1">
                      <a:lumMod val="75000"/>
                      <a:lumOff val="25000"/>
                    </a:schemeClr>
                  </a:solidFill>
                  <a:effectLst/>
                  <a:uLnTx/>
                  <a:uFillTx/>
                  <a:cs typeface="+mn-ea"/>
                  <a:sym typeface="+mn-lt"/>
                </a:rPr>
                <a:t>单击此处添加文字</a:t>
              </a:r>
            </a:p>
          </p:txBody>
        </p:sp>
      </p:grpSp>
      <p:grpSp>
        <p:nvGrpSpPr>
          <p:cNvPr id="20" name="组合 19"/>
          <p:cNvGrpSpPr/>
          <p:nvPr/>
        </p:nvGrpSpPr>
        <p:grpSpPr>
          <a:xfrm>
            <a:off x="7516075" y="4994140"/>
            <a:ext cx="2821688" cy="1081141"/>
            <a:chOff x="5545525" y="4736667"/>
            <a:chExt cx="2465974" cy="931196"/>
          </a:xfrm>
        </p:grpSpPr>
        <p:sp>
          <p:nvSpPr>
            <p:cNvPr id="21" name="Line 18"/>
            <p:cNvSpPr>
              <a:spLocks noChangeShapeType="1"/>
            </p:cNvSpPr>
            <p:nvPr/>
          </p:nvSpPr>
          <p:spPr bwMode="auto">
            <a:xfrm flipH="1">
              <a:off x="5545525" y="5095709"/>
              <a:ext cx="2405062" cy="0"/>
            </a:xfrm>
            <a:prstGeom prst="line">
              <a:avLst/>
            </a:prstGeom>
            <a:noFill/>
            <a:ln w="19050">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cs typeface="+mn-ea"/>
                <a:sym typeface="+mn-lt"/>
              </a:endParaRPr>
            </a:p>
          </p:txBody>
        </p:sp>
        <p:sp>
          <p:nvSpPr>
            <p:cNvPr id="22" name="TextBox 19"/>
            <p:cNvSpPr txBox="1">
              <a:spLocks noChangeArrowheads="1"/>
            </p:cNvSpPr>
            <p:nvPr/>
          </p:nvSpPr>
          <p:spPr bwMode="auto">
            <a:xfrm>
              <a:off x="6228276" y="4736667"/>
              <a:ext cx="1728238" cy="318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b="1" i="0" u="none" strike="noStrike" kern="0" cap="none" spc="0" normalizeH="0" baseline="0" noProof="0" dirty="0">
                  <a:ln>
                    <a:noFill/>
                  </a:ln>
                  <a:solidFill>
                    <a:schemeClr val="bg1"/>
                  </a:solidFill>
                  <a:effectLst/>
                  <a:uLnTx/>
                  <a:uFillTx/>
                  <a:cs typeface="+mn-ea"/>
                  <a:sym typeface="+mn-lt"/>
                </a:rPr>
                <a:t>点击添加文本</a:t>
              </a:r>
              <a:endParaRPr kumimoji="0" lang="zh-CN" altLang="en-US" sz="2800" b="0" i="0" u="none" strike="noStrike" kern="0" cap="none" spc="0" normalizeH="0" baseline="0" noProof="0" dirty="0">
                <a:ln>
                  <a:noFill/>
                </a:ln>
                <a:solidFill>
                  <a:schemeClr val="bg1"/>
                </a:solidFill>
                <a:effectLst/>
                <a:uLnTx/>
                <a:uFillTx/>
                <a:cs typeface="+mn-ea"/>
                <a:sym typeface="+mn-lt"/>
              </a:endParaRPr>
            </a:p>
          </p:txBody>
        </p:sp>
        <p:sp>
          <p:nvSpPr>
            <p:cNvPr id="23" name="TextBox 20"/>
            <p:cNvSpPr txBox="1"/>
            <p:nvPr/>
          </p:nvSpPr>
          <p:spPr bwMode="auto">
            <a:xfrm>
              <a:off x="6282712" y="5195394"/>
              <a:ext cx="1728787" cy="472469"/>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chemeClr val="bg1"/>
                  </a:solidFill>
                  <a:effectLst/>
                  <a:uLnTx/>
                  <a:uFillTx/>
                  <a:cs typeface="+mn-ea"/>
                  <a:sym typeface="+mn-lt"/>
                </a:rPr>
                <a:t>单击此处添加段落文本单击此处添加段落文本单击</a:t>
              </a:r>
            </a:p>
          </p:txBody>
        </p:sp>
      </p:grpSp>
      <p:grpSp>
        <p:nvGrpSpPr>
          <p:cNvPr id="24" name="组合 23"/>
          <p:cNvGrpSpPr/>
          <p:nvPr/>
        </p:nvGrpSpPr>
        <p:grpSpPr>
          <a:xfrm>
            <a:off x="205025" y="180180"/>
            <a:ext cx="1104944" cy="1138336"/>
            <a:chOff x="205025" y="180180"/>
            <a:chExt cx="1104944" cy="1138336"/>
          </a:xfrm>
        </p:grpSpPr>
        <p:grpSp>
          <p:nvGrpSpPr>
            <p:cNvPr id="25" name="组合 24"/>
            <p:cNvGrpSpPr/>
            <p:nvPr/>
          </p:nvGrpSpPr>
          <p:grpSpPr>
            <a:xfrm>
              <a:off x="205025" y="180180"/>
              <a:ext cx="1104944" cy="1138336"/>
              <a:chOff x="4277277" y="-161774"/>
              <a:chExt cx="3772356" cy="3886357"/>
            </a:xfrm>
          </p:grpSpPr>
          <p:pic>
            <p:nvPicPr>
              <p:cNvPr id="27" name="图片 2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581983">
                <a:off x="4277277" y="-161774"/>
                <a:ext cx="3772356" cy="3886357"/>
              </a:xfrm>
              <a:prstGeom prst="rect">
                <a:avLst/>
              </a:prstGeom>
            </p:spPr>
          </p:pic>
          <p:grpSp>
            <p:nvGrpSpPr>
              <p:cNvPr id="28" name="组合 27"/>
              <p:cNvGrpSpPr/>
              <p:nvPr/>
            </p:nvGrpSpPr>
            <p:grpSpPr>
              <a:xfrm>
                <a:off x="4635199" y="239092"/>
                <a:ext cx="3080895" cy="3108169"/>
                <a:chOff x="4635199" y="239092"/>
                <a:chExt cx="3080895" cy="3108169"/>
              </a:xfrm>
            </p:grpSpPr>
            <p:sp>
              <p:nvSpPr>
                <p:cNvPr id="29" name="PA_库_椭圆 25"/>
                <p:cNvSpPr/>
                <p:nvPr>
                  <p:custDataLst>
                    <p:tags r:id="rId1"/>
                  </p:custDataLst>
                </p:nvPr>
              </p:nvSpPr>
              <p:spPr>
                <a:xfrm rot="19761244">
                  <a:off x="4641874" y="239092"/>
                  <a:ext cx="3040212" cy="3040212"/>
                </a:xfrm>
                <a:prstGeom prst="ellipse">
                  <a:avLst/>
                </a:prstGeom>
                <a:noFill/>
                <a:ln w="38100">
                  <a:gradFill>
                    <a:gsLst>
                      <a:gs pos="91000">
                        <a:schemeClr val="bg2">
                          <a:lumMod val="75000"/>
                        </a:schemeClr>
                      </a:gs>
                      <a:gs pos="30000">
                        <a:schemeClr val="bg1">
                          <a:lumMod val="0"/>
                          <a:lumOff val="100000"/>
                        </a:schemeClr>
                      </a:gs>
                      <a:gs pos="0">
                        <a:schemeClr val="bg2">
                          <a:lumMod val="50000"/>
                        </a:schemeClr>
                      </a:gs>
                      <a:gs pos="100000">
                        <a:schemeClr val="bg1">
                          <a:alpha val="53000"/>
                          <a:lumMod val="94000"/>
                          <a:lumOff val="6000"/>
                        </a:schemeClr>
                      </a:gs>
                    </a:gsLst>
                    <a:lin ang="5400000" scaled="1"/>
                  </a:gradFill>
                </a:ln>
                <a:scene3d>
                  <a:camera prst="orthographicFront"/>
                  <a:lightRig rig="harsh" dir="t"/>
                </a:scene3d>
                <a:sp3d extrusionH="76200" prstMaterial="matte">
                  <a:bevelT w="19050" h="107950"/>
                  <a:bevelB w="10160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0" name="PA_库_椭圆 25"/>
                <p:cNvSpPr/>
                <p:nvPr>
                  <p:custDataLst>
                    <p:tags r:id="rId2"/>
                  </p:custDataLst>
                </p:nvPr>
              </p:nvSpPr>
              <p:spPr>
                <a:xfrm rot="19761244">
                  <a:off x="4635199" y="252483"/>
                  <a:ext cx="3080895" cy="3094778"/>
                </a:xfrm>
                <a:prstGeom prst="ellipse">
                  <a:avLst/>
                </a:prstGeom>
                <a:gradFill flip="none" rotWithShape="1">
                  <a:gsLst>
                    <a:gs pos="60000">
                      <a:schemeClr val="bg1">
                        <a:shade val="67500"/>
                        <a:satMod val="115000"/>
                        <a:alpha val="0"/>
                      </a:schemeClr>
                    </a:gs>
                    <a:gs pos="100000">
                      <a:schemeClr val="bg1">
                        <a:shade val="100000"/>
                        <a:satMod val="115000"/>
                      </a:schemeClr>
                    </a:gs>
                  </a:gsLst>
                  <a:lin ang="15600000" scaled="0"/>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sp>
          <p:nvSpPr>
            <p:cNvPr id="26" name="文本框 25"/>
            <p:cNvSpPr txBox="1"/>
            <p:nvPr/>
          </p:nvSpPr>
          <p:spPr>
            <a:xfrm>
              <a:off x="526283" y="387313"/>
              <a:ext cx="410762" cy="646331"/>
            </a:xfrm>
            <a:prstGeom prst="rect">
              <a:avLst/>
            </a:prstGeom>
            <a:noFill/>
          </p:spPr>
          <p:txBody>
            <a:bodyPr wrap="square" rtlCol="0">
              <a:spAutoFit/>
            </a:bodyPr>
            <a:lstStyle/>
            <a:p>
              <a:r>
                <a:rPr lang="en-US" altLang="zh-CN" sz="3600" b="1" dirty="0">
                  <a:solidFill>
                    <a:srgbClr val="FFE66F"/>
                  </a:solidFill>
                  <a:effectLst>
                    <a:outerShdw blurRad="38100" dist="38100" dir="2700000" algn="tl">
                      <a:srgbClr val="000000">
                        <a:alpha val="43137"/>
                      </a:srgbClr>
                    </a:outerShdw>
                  </a:effectLst>
                  <a:cs typeface="+mn-ea"/>
                  <a:sym typeface="+mn-lt"/>
                </a:rPr>
                <a:t>3</a:t>
              </a:r>
              <a:endParaRPr lang="zh-CN" altLang="en-US" sz="3600" b="1" dirty="0">
                <a:solidFill>
                  <a:srgbClr val="FFE66F"/>
                </a:solidFill>
                <a:effectLst>
                  <a:outerShdw blurRad="38100" dist="38100" dir="2700000" algn="tl">
                    <a:srgbClr val="000000">
                      <a:alpha val="43137"/>
                    </a:srgbClr>
                  </a:outerShdw>
                </a:effectLst>
                <a:cs typeface="+mn-ea"/>
                <a:sym typeface="+mn-lt"/>
              </a:endParaRPr>
            </a:p>
          </p:txBody>
        </p:sp>
      </p:grpSp>
      <p:sp>
        <p:nvSpPr>
          <p:cNvPr id="31" name="矩形 30"/>
          <p:cNvSpPr/>
          <p:nvPr/>
        </p:nvSpPr>
        <p:spPr>
          <a:xfrm>
            <a:off x="1302688" y="360466"/>
            <a:ext cx="2714205" cy="584775"/>
          </a:xfrm>
          <a:prstGeom prst="rect">
            <a:avLst/>
          </a:prstGeom>
          <a:noFill/>
        </p:spPr>
        <p:txBody>
          <a:bodyPr wrap="none">
            <a:spAutoFit/>
          </a:bodyPr>
          <a:lstStyle/>
          <a:p>
            <a:pPr algn="ctr"/>
            <a:r>
              <a:rPr lang="zh-CN" altLang="en-US" sz="3200" b="1" dirty="0">
                <a:solidFill>
                  <a:schemeClr val="bg1"/>
                </a:solidFill>
                <a:cs typeface="+mn-ea"/>
                <a:sym typeface="+mn-lt"/>
              </a:rPr>
              <a:t>点击添加标题</a:t>
            </a:r>
            <a:endParaRPr lang="en-US" altLang="zh-CN" sz="3200" b="1" dirty="0">
              <a:solidFill>
                <a:schemeClr val="bg1"/>
              </a:solidFill>
              <a:cs typeface="+mn-ea"/>
              <a:sym typeface="+mn-lt"/>
            </a:endParaRPr>
          </a:p>
        </p:txBody>
      </p:sp>
      <p:sp>
        <p:nvSpPr>
          <p:cNvPr id="32" name="矩形 31"/>
          <p:cNvSpPr/>
          <p:nvPr/>
        </p:nvSpPr>
        <p:spPr>
          <a:xfrm>
            <a:off x="1340788" y="824148"/>
            <a:ext cx="3193112" cy="369332"/>
          </a:xfrm>
          <a:prstGeom prst="rect">
            <a:avLst/>
          </a:prstGeom>
        </p:spPr>
        <p:txBody>
          <a:bodyPr wrap="square">
            <a:spAutoFit/>
          </a:bodyPr>
          <a:lstStyle/>
          <a:p>
            <a:pPr algn="dist"/>
            <a:r>
              <a:rPr lang="en-US" altLang="zh-CN" b="1" dirty="0">
                <a:solidFill>
                  <a:srgbClr val="E3D4A5"/>
                </a:solidFill>
                <a:cs typeface="+mn-ea"/>
                <a:sym typeface="+mn-lt"/>
              </a:rPr>
              <a:t>Click here to add a title</a:t>
            </a:r>
          </a:p>
        </p:txBody>
      </p:sp>
    </p:spTree>
    <p:extLst>
      <p:ext uri="{BB962C8B-B14F-4D97-AF65-F5344CB8AC3E}">
        <p14:creationId xmlns:p14="http://schemas.microsoft.com/office/powerpoint/2010/main" val="2465021689"/>
      </p:ext>
    </p:extLst>
  </p:cSld>
  <p:clrMapOvr>
    <a:masterClrMapping/>
  </p:clrMapOvr>
  <mc:AlternateContent xmlns:mc="http://schemas.openxmlformats.org/markup-compatibility/2006" xmlns:p14="http://schemas.microsoft.com/office/powerpoint/2010/main">
    <mc:Choice Requires="p14">
      <p:transition spd="slow" p14:dur="1500" advTm="3500">
        <p:random/>
      </p:transition>
    </mc:Choice>
    <mc:Fallback xmlns="">
      <p:transition spd="slow" advTm="35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par>
                          <p:cTn id="13" fill="hold">
                            <p:stCondLst>
                              <p:cond delay="1000"/>
                            </p:stCondLst>
                            <p:childTnLst>
                              <p:par>
                                <p:cTn id="14" presetID="2" presetClass="entr" presetSubtype="2"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1+#ppt_w/2"/>
                                          </p:val>
                                        </p:tav>
                                        <p:tav tm="100000">
                                          <p:val>
                                            <p:strVal val="#ppt_x"/>
                                          </p:val>
                                        </p:tav>
                                      </p:tavLst>
                                    </p:anim>
                                    <p:anim calcmode="lin" valueType="num">
                                      <p:cBhvr additive="base">
                                        <p:cTn id="17" dur="500" fill="hold"/>
                                        <p:tgtEl>
                                          <p:spTgt spid="20"/>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2" presetClass="entr" presetSubtype="2"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right)">
                                      <p:cBhvr>
                                        <p:cTn id="21" dur="500"/>
                                        <p:tgtEl>
                                          <p:spTgt spid="17"/>
                                        </p:tgtEl>
                                      </p:cBhvr>
                                    </p:animEffect>
                                  </p:childTnLst>
                                </p:cTn>
                              </p:par>
                            </p:childTnLst>
                          </p:cTn>
                        </p:par>
                        <p:par>
                          <p:cTn id="22" fill="hold">
                            <p:stCondLst>
                              <p:cond delay="2000"/>
                            </p:stCondLst>
                            <p:childTnLst>
                              <p:par>
                                <p:cTn id="23" presetID="2" presetClass="entr" presetSubtype="8"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0-#ppt_w/2"/>
                                          </p:val>
                                        </p:tav>
                                        <p:tav tm="100000">
                                          <p:val>
                                            <p:strVal val="#ppt_x"/>
                                          </p:val>
                                        </p:tav>
                                      </p:tavLst>
                                    </p:anim>
                                    <p:anim calcmode="lin" valueType="num">
                                      <p:cBhvr additive="base">
                                        <p:cTn id="26" dur="500" fill="hold"/>
                                        <p:tgtEl>
                                          <p:spTgt spid="13"/>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2" presetClass="entr" presetSubtype="4"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down)">
                                      <p:cBhvr>
                                        <p:cTn id="3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387570" y="1286131"/>
            <a:ext cx="5710991" cy="4867275"/>
          </a:xfrm>
          <a:prstGeom prst="rect">
            <a:avLst/>
          </a:prstGeom>
          <a:solidFill>
            <a:schemeClr val="tx1">
              <a:lumMod val="65000"/>
              <a:lumOff val="3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矩形 19"/>
          <p:cNvSpPr/>
          <p:nvPr/>
        </p:nvSpPr>
        <p:spPr>
          <a:xfrm>
            <a:off x="6095998" y="1304925"/>
            <a:ext cx="5710991" cy="4867275"/>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1" name="组合 30"/>
          <p:cNvGrpSpPr/>
          <p:nvPr/>
        </p:nvGrpSpPr>
        <p:grpSpPr>
          <a:xfrm>
            <a:off x="1616347" y="1866446"/>
            <a:ext cx="3599720" cy="1938351"/>
            <a:chOff x="1616347" y="1866446"/>
            <a:chExt cx="3599720" cy="1938351"/>
          </a:xfrm>
        </p:grpSpPr>
        <p:sp>
          <p:nvSpPr>
            <p:cNvPr id="4" name="TextBox 12"/>
            <p:cNvSpPr txBox="1"/>
            <p:nvPr/>
          </p:nvSpPr>
          <p:spPr>
            <a:xfrm>
              <a:off x="1616347" y="2327469"/>
              <a:ext cx="3599720" cy="1477328"/>
            </a:xfrm>
            <a:prstGeom prst="rect">
              <a:avLst/>
            </a:prstGeom>
            <a:noFill/>
          </p:spPr>
          <p:txBody>
            <a:bodyPr wrap="square" rtlCol="0">
              <a:spAutoFit/>
            </a:bodyPr>
            <a:lstStyle/>
            <a:p>
              <a:pPr algn="r">
                <a:lnSpc>
                  <a:spcPct val="150000"/>
                </a:lnSpc>
              </a:pPr>
              <a:r>
                <a:rPr lang="zh-CN" altLang="en-US" sz="1200" dirty="0">
                  <a:solidFill>
                    <a:schemeClr val="bg1">
                      <a:lumMod val="85000"/>
                    </a:schemeClr>
                  </a:solidFill>
                  <a:cs typeface="+mn-ea"/>
                  <a:sym typeface="+mn-lt"/>
                </a:rPr>
                <a:t>这里输入简单的文字概述这里输入简单文字概</a:t>
              </a:r>
              <a:endParaRPr lang="en-US" altLang="zh-CN" sz="1200" dirty="0">
                <a:solidFill>
                  <a:schemeClr val="bg1">
                    <a:lumMod val="85000"/>
                  </a:schemeClr>
                </a:solidFill>
                <a:cs typeface="+mn-ea"/>
                <a:sym typeface="+mn-lt"/>
              </a:endParaRPr>
            </a:p>
            <a:p>
              <a:pPr algn="r">
                <a:lnSpc>
                  <a:spcPct val="150000"/>
                </a:lnSpc>
              </a:pPr>
              <a:r>
                <a:rPr lang="zh-CN" altLang="en-US" sz="1200" dirty="0">
                  <a:solidFill>
                    <a:schemeClr val="bg1">
                      <a:lumMod val="85000"/>
                    </a:schemeClr>
                  </a:solidFill>
                  <a:cs typeface="+mn-ea"/>
                  <a:sym typeface="+mn-lt"/>
                </a:rPr>
                <a:t>述这里输入简单的文字概述这里入简单的文字</a:t>
              </a:r>
              <a:endParaRPr lang="en-US" altLang="zh-CN" sz="1200" dirty="0">
                <a:solidFill>
                  <a:schemeClr val="bg1">
                    <a:lumMod val="85000"/>
                  </a:schemeClr>
                </a:solidFill>
                <a:cs typeface="+mn-ea"/>
                <a:sym typeface="+mn-lt"/>
              </a:endParaRPr>
            </a:p>
            <a:p>
              <a:pPr algn="r">
                <a:lnSpc>
                  <a:spcPct val="150000"/>
                </a:lnSpc>
              </a:pPr>
              <a:r>
                <a:rPr lang="zh-CN" altLang="en-US" sz="1200" dirty="0">
                  <a:solidFill>
                    <a:schemeClr val="bg1">
                      <a:lumMod val="85000"/>
                    </a:schemeClr>
                  </a:solidFill>
                  <a:cs typeface="+mn-ea"/>
                  <a:sym typeface="+mn-lt"/>
                </a:rPr>
                <a:t>概述这里输入述简单的文字概述这里输入简单</a:t>
              </a:r>
              <a:endParaRPr lang="en-US" altLang="zh-CN" sz="1200" dirty="0">
                <a:solidFill>
                  <a:schemeClr val="bg1">
                    <a:lumMod val="85000"/>
                  </a:schemeClr>
                </a:solidFill>
                <a:cs typeface="+mn-ea"/>
                <a:sym typeface="+mn-lt"/>
              </a:endParaRPr>
            </a:p>
            <a:p>
              <a:pPr algn="r">
                <a:lnSpc>
                  <a:spcPct val="150000"/>
                </a:lnSpc>
              </a:pPr>
              <a:r>
                <a:rPr lang="zh-CN" altLang="en-US" sz="1200" dirty="0">
                  <a:solidFill>
                    <a:schemeClr val="bg1">
                      <a:lumMod val="85000"/>
                    </a:schemeClr>
                  </a:solidFill>
                  <a:cs typeface="+mn-ea"/>
                  <a:sym typeface="+mn-lt"/>
                </a:rPr>
                <a:t>的文字概述这里输入简单的文字概述这里输入</a:t>
              </a:r>
              <a:endParaRPr lang="en-US" altLang="zh-CN" sz="1200" dirty="0">
                <a:solidFill>
                  <a:schemeClr val="bg1">
                    <a:lumMod val="85000"/>
                  </a:schemeClr>
                </a:solidFill>
                <a:cs typeface="+mn-ea"/>
                <a:sym typeface="+mn-lt"/>
              </a:endParaRPr>
            </a:p>
            <a:p>
              <a:pPr algn="r">
                <a:lnSpc>
                  <a:spcPct val="150000"/>
                </a:lnSpc>
              </a:pPr>
              <a:r>
                <a:rPr lang="zh-CN" altLang="en-US" sz="1200" dirty="0">
                  <a:solidFill>
                    <a:schemeClr val="bg1">
                      <a:lumMod val="85000"/>
                    </a:schemeClr>
                  </a:solidFill>
                  <a:cs typeface="+mn-ea"/>
                  <a:sym typeface="+mn-lt"/>
                </a:rPr>
                <a:t>简单的文字概述这里输入</a:t>
              </a:r>
            </a:p>
          </p:txBody>
        </p:sp>
        <p:sp>
          <p:nvSpPr>
            <p:cNvPr id="5" name="TextBox 13"/>
            <p:cNvSpPr txBox="1"/>
            <p:nvPr/>
          </p:nvSpPr>
          <p:spPr>
            <a:xfrm>
              <a:off x="2416285" y="1866446"/>
              <a:ext cx="2719789" cy="400110"/>
            </a:xfrm>
            <a:prstGeom prst="rect">
              <a:avLst/>
            </a:prstGeom>
            <a:noFill/>
          </p:spPr>
          <p:txBody>
            <a:bodyPr wrap="square" rtlCol="0">
              <a:spAutoFit/>
            </a:bodyPr>
            <a:lstStyle/>
            <a:p>
              <a:pPr algn="r"/>
              <a:r>
                <a:rPr lang="en-US" altLang="zh-CN" sz="2000" b="1" dirty="0" smtClean="0">
                  <a:solidFill>
                    <a:schemeClr val="bg1">
                      <a:lumMod val="85000"/>
                    </a:schemeClr>
                  </a:solidFill>
                  <a:cs typeface="+mn-ea"/>
                  <a:sym typeface="+mn-lt"/>
                </a:rPr>
                <a:t>2019</a:t>
              </a:r>
              <a:r>
                <a:rPr lang="zh-CN" altLang="en-US" sz="2000" b="1" dirty="0" smtClean="0">
                  <a:solidFill>
                    <a:schemeClr val="bg1">
                      <a:lumMod val="85000"/>
                    </a:schemeClr>
                  </a:solidFill>
                  <a:cs typeface="+mn-ea"/>
                  <a:sym typeface="+mn-lt"/>
                </a:rPr>
                <a:t>年</a:t>
              </a:r>
              <a:r>
                <a:rPr lang="zh-CN" altLang="en-US" sz="2000" b="1" dirty="0">
                  <a:solidFill>
                    <a:schemeClr val="bg1">
                      <a:lumMod val="85000"/>
                    </a:schemeClr>
                  </a:solidFill>
                  <a:cs typeface="+mn-ea"/>
                  <a:sym typeface="+mn-lt"/>
                </a:rPr>
                <a:t>工作情况</a:t>
              </a:r>
            </a:p>
          </p:txBody>
        </p:sp>
      </p:grpSp>
      <p:grpSp>
        <p:nvGrpSpPr>
          <p:cNvPr id="2" name="组合 1"/>
          <p:cNvGrpSpPr/>
          <p:nvPr/>
        </p:nvGrpSpPr>
        <p:grpSpPr>
          <a:xfrm>
            <a:off x="6895938" y="1876768"/>
            <a:ext cx="3679715" cy="1957291"/>
            <a:chOff x="6895938" y="1876768"/>
            <a:chExt cx="3679715" cy="1957291"/>
          </a:xfrm>
        </p:grpSpPr>
        <p:sp>
          <p:nvSpPr>
            <p:cNvPr id="6" name="TextBox 14"/>
            <p:cNvSpPr txBox="1"/>
            <p:nvPr/>
          </p:nvSpPr>
          <p:spPr>
            <a:xfrm>
              <a:off x="6895938" y="1876768"/>
              <a:ext cx="2719789" cy="400110"/>
            </a:xfrm>
            <a:prstGeom prst="rect">
              <a:avLst/>
            </a:prstGeom>
            <a:noFill/>
          </p:spPr>
          <p:txBody>
            <a:bodyPr wrap="square" rtlCol="0">
              <a:spAutoFit/>
            </a:bodyPr>
            <a:lstStyle/>
            <a:p>
              <a:r>
                <a:rPr lang="en-US" altLang="zh-CN" sz="2000" b="1" dirty="0" smtClean="0">
                  <a:cs typeface="+mn-ea"/>
                  <a:sym typeface="+mn-lt"/>
                </a:rPr>
                <a:t>2030</a:t>
              </a:r>
              <a:r>
                <a:rPr lang="zh-CN" altLang="en-US" sz="2000" b="1" dirty="0" smtClean="0">
                  <a:cs typeface="+mn-ea"/>
                  <a:sym typeface="+mn-lt"/>
                </a:rPr>
                <a:t>年</a:t>
              </a:r>
              <a:r>
                <a:rPr lang="zh-CN" altLang="en-US" sz="2000" b="1" dirty="0">
                  <a:cs typeface="+mn-ea"/>
                  <a:sym typeface="+mn-lt"/>
                </a:rPr>
                <a:t>工作情况</a:t>
              </a:r>
            </a:p>
          </p:txBody>
        </p:sp>
        <p:sp>
          <p:nvSpPr>
            <p:cNvPr id="7" name="TextBox 15"/>
            <p:cNvSpPr txBox="1"/>
            <p:nvPr/>
          </p:nvSpPr>
          <p:spPr>
            <a:xfrm>
              <a:off x="6919557" y="2356731"/>
              <a:ext cx="3656096" cy="1477328"/>
            </a:xfrm>
            <a:prstGeom prst="rect">
              <a:avLst/>
            </a:prstGeom>
            <a:noFill/>
          </p:spPr>
          <p:txBody>
            <a:bodyPr wrap="square" rtlCol="0">
              <a:spAutoFit/>
            </a:bodyPr>
            <a:lstStyle/>
            <a:p>
              <a:pPr>
                <a:lnSpc>
                  <a:spcPct val="150000"/>
                </a:lnSpc>
              </a:pPr>
              <a:r>
                <a:rPr lang="zh-CN" altLang="en-US" sz="1200" dirty="0">
                  <a:cs typeface="+mn-ea"/>
                  <a:sym typeface="+mn-lt"/>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a:t>
              </a:r>
            </a:p>
          </p:txBody>
        </p:sp>
      </p:grpSp>
      <p:grpSp>
        <p:nvGrpSpPr>
          <p:cNvPr id="32" name="组合 31"/>
          <p:cNvGrpSpPr/>
          <p:nvPr/>
        </p:nvGrpSpPr>
        <p:grpSpPr>
          <a:xfrm>
            <a:off x="3096232" y="4392257"/>
            <a:ext cx="1879854" cy="276999"/>
            <a:chOff x="3096232" y="4392257"/>
            <a:chExt cx="1879854" cy="276999"/>
          </a:xfrm>
        </p:grpSpPr>
        <p:sp>
          <p:nvSpPr>
            <p:cNvPr id="8" name="矩形 7"/>
            <p:cNvSpPr/>
            <p:nvPr/>
          </p:nvSpPr>
          <p:spPr>
            <a:xfrm>
              <a:off x="3096232" y="4392257"/>
              <a:ext cx="1879854" cy="252127"/>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11" name="TextBox 19"/>
            <p:cNvSpPr txBox="1"/>
            <p:nvPr/>
          </p:nvSpPr>
          <p:spPr>
            <a:xfrm>
              <a:off x="3328277" y="4392257"/>
              <a:ext cx="1287532" cy="276999"/>
            </a:xfrm>
            <a:prstGeom prst="rect">
              <a:avLst/>
            </a:prstGeom>
            <a:noFill/>
          </p:spPr>
          <p:txBody>
            <a:bodyPr wrap="none" rtlCol="0">
              <a:spAutoFit/>
            </a:bodyPr>
            <a:lstStyle/>
            <a:p>
              <a:r>
                <a:rPr lang="zh-CN" altLang="en-US" sz="1200" dirty="0">
                  <a:solidFill>
                    <a:srgbClr val="343434"/>
                  </a:solidFill>
                  <a:cs typeface="+mn-ea"/>
                  <a:sym typeface="+mn-lt"/>
                </a:rPr>
                <a:t>计划完成：</a:t>
              </a:r>
              <a:r>
                <a:rPr lang="en-US" altLang="zh-CN" sz="1200" dirty="0">
                  <a:solidFill>
                    <a:srgbClr val="343434"/>
                  </a:solidFill>
                  <a:cs typeface="+mn-ea"/>
                  <a:sym typeface="+mn-lt"/>
                </a:rPr>
                <a:t>30</a:t>
              </a:r>
              <a:r>
                <a:rPr lang="zh-CN" altLang="en-US" sz="1200" dirty="0">
                  <a:solidFill>
                    <a:srgbClr val="343434"/>
                  </a:solidFill>
                  <a:cs typeface="+mn-ea"/>
                  <a:sym typeface="+mn-lt"/>
                </a:rPr>
                <a:t>％</a:t>
              </a:r>
            </a:p>
          </p:txBody>
        </p:sp>
      </p:grpSp>
      <p:grpSp>
        <p:nvGrpSpPr>
          <p:cNvPr id="34" name="组合 33"/>
          <p:cNvGrpSpPr/>
          <p:nvPr/>
        </p:nvGrpSpPr>
        <p:grpSpPr>
          <a:xfrm>
            <a:off x="2016316" y="4792226"/>
            <a:ext cx="2946332" cy="276999"/>
            <a:chOff x="2016316" y="4792226"/>
            <a:chExt cx="2946332" cy="276999"/>
          </a:xfrm>
        </p:grpSpPr>
        <p:sp>
          <p:nvSpPr>
            <p:cNvPr id="9" name="矩形 8"/>
            <p:cNvSpPr/>
            <p:nvPr/>
          </p:nvSpPr>
          <p:spPr>
            <a:xfrm>
              <a:off x="2016316" y="4792226"/>
              <a:ext cx="2946332" cy="252127"/>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12" name="TextBox 20"/>
            <p:cNvSpPr txBox="1"/>
            <p:nvPr/>
          </p:nvSpPr>
          <p:spPr>
            <a:xfrm>
              <a:off x="2896248" y="4792226"/>
              <a:ext cx="1685077" cy="276999"/>
            </a:xfrm>
            <a:prstGeom prst="rect">
              <a:avLst/>
            </a:prstGeom>
            <a:noFill/>
          </p:spPr>
          <p:txBody>
            <a:bodyPr wrap="none" rtlCol="0">
              <a:spAutoFit/>
            </a:bodyPr>
            <a:lstStyle/>
            <a:p>
              <a:r>
                <a:rPr lang="zh-CN" altLang="en-US" sz="1200" dirty="0">
                  <a:solidFill>
                    <a:srgbClr val="343434"/>
                  </a:solidFill>
                  <a:cs typeface="+mn-ea"/>
                  <a:sym typeface="+mn-lt"/>
                </a:rPr>
                <a:t>实际完成数目：</a:t>
              </a:r>
              <a:r>
                <a:rPr lang="en-US" altLang="zh-CN" sz="1200" dirty="0">
                  <a:solidFill>
                    <a:srgbClr val="343434"/>
                  </a:solidFill>
                  <a:cs typeface="+mn-ea"/>
                  <a:sym typeface="+mn-lt"/>
                </a:rPr>
                <a:t>300</a:t>
              </a:r>
              <a:r>
                <a:rPr lang="zh-CN" altLang="en-US" sz="1200" dirty="0">
                  <a:solidFill>
                    <a:srgbClr val="343434"/>
                  </a:solidFill>
                  <a:cs typeface="+mn-ea"/>
                  <a:sym typeface="+mn-lt"/>
                </a:rPr>
                <a:t>万</a:t>
              </a:r>
            </a:p>
          </p:txBody>
        </p:sp>
      </p:grpSp>
      <p:grpSp>
        <p:nvGrpSpPr>
          <p:cNvPr id="36" name="组合 35"/>
          <p:cNvGrpSpPr/>
          <p:nvPr/>
        </p:nvGrpSpPr>
        <p:grpSpPr>
          <a:xfrm>
            <a:off x="2576273" y="5260043"/>
            <a:ext cx="2399814" cy="282816"/>
            <a:chOff x="2576273" y="5260043"/>
            <a:chExt cx="2399814" cy="282816"/>
          </a:xfrm>
        </p:grpSpPr>
        <p:sp>
          <p:nvSpPr>
            <p:cNvPr id="10" name="矩形 9"/>
            <p:cNvSpPr/>
            <p:nvPr/>
          </p:nvSpPr>
          <p:spPr>
            <a:xfrm>
              <a:off x="2576273" y="5260043"/>
              <a:ext cx="2399814" cy="252127"/>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13" name="TextBox 21"/>
            <p:cNvSpPr txBox="1"/>
            <p:nvPr/>
          </p:nvSpPr>
          <p:spPr>
            <a:xfrm>
              <a:off x="3376211" y="5265860"/>
              <a:ext cx="1223412" cy="276999"/>
            </a:xfrm>
            <a:prstGeom prst="rect">
              <a:avLst/>
            </a:prstGeom>
            <a:noFill/>
          </p:spPr>
          <p:txBody>
            <a:bodyPr wrap="none" rtlCol="0">
              <a:spAutoFit/>
            </a:bodyPr>
            <a:lstStyle/>
            <a:p>
              <a:r>
                <a:rPr lang="zh-CN" altLang="en-US" sz="1200" dirty="0">
                  <a:solidFill>
                    <a:srgbClr val="343434"/>
                  </a:solidFill>
                  <a:cs typeface="+mn-ea"/>
                  <a:sym typeface="+mn-lt"/>
                </a:rPr>
                <a:t>回款数：</a:t>
              </a:r>
              <a:r>
                <a:rPr lang="en-US" altLang="zh-CN" sz="1200" dirty="0">
                  <a:solidFill>
                    <a:srgbClr val="343434"/>
                  </a:solidFill>
                  <a:cs typeface="+mn-ea"/>
                  <a:sym typeface="+mn-lt"/>
                </a:rPr>
                <a:t>100</a:t>
              </a:r>
              <a:r>
                <a:rPr lang="zh-CN" altLang="en-US" sz="1200" dirty="0">
                  <a:solidFill>
                    <a:srgbClr val="343434"/>
                  </a:solidFill>
                  <a:cs typeface="+mn-ea"/>
                  <a:sym typeface="+mn-lt"/>
                </a:rPr>
                <a:t>万</a:t>
              </a:r>
            </a:p>
          </p:txBody>
        </p:sp>
      </p:grpSp>
      <p:grpSp>
        <p:nvGrpSpPr>
          <p:cNvPr id="33" name="组合 32"/>
          <p:cNvGrpSpPr/>
          <p:nvPr/>
        </p:nvGrpSpPr>
        <p:grpSpPr>
          <a:xfrm>
            <a:off x="7055926" y="4392257"/>
            <a:ext cx="1879854" cy="261610"/>
            <a:chOff x="7055926" y="4392257"/>
            <a:chExt cx="1879854" cy="261610"/>
          </a:xfrm>
        </p:grpSpPr>
        <p:sp>
          <p:nvSpPr>
            <p:cNvPr id="14" name="矩形 13"/>
            <p:cNvSpPr/>
            <p:nvPr/>
          </p:nvSpPr>
          <p:spPr>
            <a:xfrm>
              <a:off x="7055926" y="4392257"/>
              <a:ext cx="1879854" cy="2521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TextBox 25"/>
            <p:cNvSpPr txBox="1"/>
            <p:nvPr/>
          </p:nvSpPr>
          <p:spPr>
            <a:xfrm>
              <a:off x="7287971" y="4392257"/>
              <a:ext cx="1197764" cy="261610"/>
            </a:xfrm>
            <a:prstGeom prst="rect">
              <a:avLst/>
            </a:prstGeom>
            <a:noFill/>
          </p:spPr>
          <p:txBody>
            <a:bodyPr wrap="none" rtlCol="0">
              <a:spAutoFit/>
            </a:bodyPr>
            <a:lstStyle/>
            <a:p>
              <a:r>
                <a:rPr lang="zh-CN" altLang="en-US" sz="1100" dirty="0">
                  <a:cs typeface="+mn-ea"/>
                  <a:sym typeface="+mn-lt"/>
                </a:rPr>
                <a:t>计划完成：</a:t>
              </a:r>
              <a:r>
                <a:rPr lang="en-US" altLang="zh-CN" sz="1100" dirty="0">
                  <a:cs typeface="+mn-ea"/>
                  <a:sym typeface="+mn-lt"/>
                </a:rPr>
                <a:t>20</a:t>
              </a:r>
              <a:r>
                <a:rPr lang="zh-CN" altLang="en-US" sz="1100" dirty="0">
                  <a:cs typeface="+mn-ea"/>
                  <a:sym typeface="+mn-lt"/>
                </a:rPr>
                <a:t>％</a:t>
              </a:r>
            </a:p>
          </p:txBody>
        </p:sp>
      </p:grpSp>
      <p:grpSp>
        <p:nvGrpSpPr>
          <p:cNvPr id="35" name="组合 34"/>
          <p:cNvGrpSpPr/>
          <p:nvPr/>
        </p:nvGrpSpPr>
        <p:grpSpPr>
          <a:xfrm>
            <a:off x="7069364" y="4792226"/>
            <a:ext cx="2946332" cy="261610"/>
            <a:chOff x="7069364" y="4792226"/>
            <a:chExt cx="2946332" cy="261610"/>
          </a:xfrm>
        </p:grpSpPr>
        <p:sp>
          <p:nvSpPr>
            <p:cNvPr id="15" name="矩形 14"/>
            <p:cNvSpPr/>
            <p:nvPr/>
          </p:nvSpPr>
          <p:spPr>
            <a:xfrm>
              <a:off x="7069364" y="4792226"/>
              <a:ext cx="2946332" cy="2521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TextBox 26"/>
            <p:cNvSpPr txBox="1"/>
            <p:nvPr/>
          </p:nvSpPr>
          <p:spPr>
            <a:xfrm>
              <a:off x="7295907" y="4792226"/>
              <a:ext cx="1563248" cy="261610"/>
            </a:xfrm>
            <a:prstGeom prst="rect">
              <a:avLst/>
            </a:prstGeom>
            <a:noFill/>
          </p:spPr>
          <p:txBody>
            <a:bodyPr wrap="none" rtlCol="0">
              <a:spAutoFit/>
            </a:bodyPr>
            <a:lstStyle/>
            <a:p>
              <a:r>
                <a:rPr lang="zh-CN" altLang="en-US" sz="1100" dirty="0">
                  <a:cs typeface="+mn-ea"/>
                  <a:sym typeface="+mn-lt"/>
                </a:rPr>
                <a:t>实际完成数目：</a:t>
              </a:r>
              <a:r>
                <a:rPr lang="en-US" altLang="zh-CN" sz="1100" dirty="0">
                  <a:cs typeface="+mn-ea"/>
                  <a:sym typeface="+mn-lt"/>
                </a:rPr>
                <a:t>200</a:t>
              </a:r>
              <a:r>
                <a:rPr lang="zh-CN" altLang="en-US" sz="1100" dirty="0">
                  <a:cs typeface="+mn-ea"/>
                  <a:sym typeface="+mn-lt"/>
                </a:rPr>
                <a:t>万</a:t>
              </a:r>
            </a:p>
          </p:txBody>
        </p:sp>
      </p:grpSp>
      <p:grpSp>
        <p:nvGrpSpPr>
          <p:cNvPr id="37" name="组合 36"/>
          <p:cNvGrpSpPr/>
          <p:nvPr/>
        </p:nvGrpSpPr>
        <p:grpSpPr>
          <a:xfrm>
            <a:off x="7055926" y="5260043"/>
            <a:ext cx="2399814" cy="267427"/>
            <a:chOff x="7055926" y="5260043"/>
            <a:chExt cx="2399814" cy="267427"/>
          </a:xfrm>
        </p:grpSpPr>
        <p:sp>
          <p:nvSpPr>
            <p:cNvPr id="16" name="矩形 15"/>
            <p:cNvSpPr/>
            <p:nvPr/>
          </p:nvSpPr>
          <p:spPr>
            <a:xfrm>
              <a:off x="7055926" y="5260043"/>
              <a:ext cx="2399814" cy="2521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TextBox 27"/>
            <p:cNvSpPr txBox="1"/>
            <p:nvPr/>
          </p:nvSpPr>
          <p:spPr>
            <a:xfrm>
              <a:off x="7309318" y="5265860"/>
              <a:ext cx="1140056" cy="261610"/>
            </a:xfrm>
            <a:prstGeom prst="rect">
              <a:avLst/>
            </a:prstGeom>
            <a:noFill/>
          </p:spPr>
          <p:txBody>
            <a:bodyPr wrap="none" rtlCol="0">
              <a:spAutoFit/>
            </a:bodyPr>
            <a:lstStyle/>
            <a:p>
              <a:r>
                <a:rPr lang="zh-CN" altLang="en-US" sz="1100" dirty="0">
                  <a:cs typeface="+mn-ea"/>
                  <a:sym typeface="+mn-lt"/>
                </a:rPr>
                <a:t>回款数：</a:t>
              </a:r>
              <a:r>
                <a:rPr lang="en-US" altLang="zh-CN" sz="1100" dirty="0">
                  <a:cs typeface="+mn-ea"/>
                  <a:sym typeface="+mn-lt"/>
                </a:rPr>
                <a:t>100</a:t>
              </a:r>
              <a:r>
                <a:rPr lang="zh-CN" altLang="en-US" sz="1100" dirty="0">
                  <a:cs typeface="+mn-ea"/>
                  <a:sym typeface="+mn-lt"/>
                </a:rPr>
                <a:t>万</a:t>
              </a:r>
            </a:p>
          </p:txBody>
        </p:sp>
      </p:grpSp>
      <p:sp>
        <p:nvSpPr>
          <p:cNvPr id="3" name="椭圆 2"/>
          <p:cNvSpPr/>
          <p:nvPr/>
        </p:nvSpPr>
        <p:spPr>
          <a:xfrm>
            <a:off x="5625153" y="3005797"/>
            <a:ext cx="941694" cy="941693"/>
          </a:xfrm>
          <a:prstGeom prst="ellipse">
            <a:avLst/>
          </a:prstGeom>
          <a:solidFill>
            <a:srgbClr val="3A3A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effectLst>
                  <a:outerShdw blurRad="38100" dist="38100" dir="2700000" algn="tl">
                    <a:srgbClr val="000000">
                      <a:alpha val="43137"/>
                    </a:srgbClr>
                  </a:outerShdw>
                </a:effectLst>
                <a:cs typeface="+mn-ea"/>
                <a:sym typeface="+mn-lt"/>
              </a:rPr>
              <a:t>VS</a:t>
            </a:r>
            <a:endParaRPr lang="zh-CN" altLang="en-US" sz="2800" b="1" dirty="0">
              <a:solidFill>
                <a:schemeClr val="bg1"/>
              </a:solidFill>
              <a:effectLst>
                <a:outerShdw blurRad="38100" dist="38100" dir="2700000" algn="tl">
                  <a:srgbClr val="000000">
                    <a:alpha val="43137"/>
                  </a:srgbClr>
                </a:outerShdw>
              </a:effectLst>
              <a:cs typeface="+mn-ea"/>
              <a:sym typeface="+mn-lt"/>
            </a:endParaRPr>
          </a:p>
        </p:txBody>
      </p:sp>
      <p:grpSp>
        <p:nvGrpSpPr>
          <p:cNvPr id="21" name="组合 20"/>
          <p:cNvGrpSpPr/>
          <p:nvPr/>
        </p:nvGrpSpPr>
        <p:grpSpPr>
          <a:xfrm>
            <a:off x="205025" y="180180"/>
            <a:ext cx="1104944" cy="1138336"/>
            <a:chOff x="205025" y="180180"/>
            <a:chExt cx="1104944" cy="1138336"/>
          </a:xfrm>
        </p:grpSpPr>
        <p:grpSp>
          <p:nvGrpSpPr>
            <p:cNvPr id="22" name="组合 21"/>
            <p:cNvGrpSpPr/>
            <p:nvPr/>
          </p:nvGrpSpPr>
          <p:grpSpPr>
            <a:xfrm>
              <a:off x="205025" y="180180"/>
              <a:ext cx="1104944" cy="1138336"/>
              <a:chOff x="4277277" y="-161774"/>
              <a:chExt cx="3772356" cy="3886357"/>
            </a:xfrm>
          </p:grpSpPr>
          <p:pic>
            <p:nvPicPr>
              <p:cNvPr id="24" name="图片 2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581983">
                <a:off x="4277277" y="-161774"/>
                <a:ext cx="3772356" cy="3886357"/>
              </a:xfrm>
              <a:prstGeom prst="rect">
                <a:avLst/>
              </a:prstGeom>
            </p:spPr>
          </p:pic>
          <p:grpSp>
            <p:nvGrpSpPr>
              <p:cNvPr id="25" name="组合 24"/>
              <p:cNvGrpSpPr/>
              <p:nvPr/>
            </p:nvGrpSpPr>
            <p:grpSpPr>
              <a:xfrm>
                <a:off x="4635199" y="239092"/>
                <a:ext cx="3080895" cy="3108169"/>
                <a:chOff x="4635199" y="239092"/>
                <a:chExt cx="3080895" cy="3108169"/>
              </a:xfrm>
            </p:grpSpPr>
            <p:sp>
              <p:nvSpPr>
                <p:cNvPr id="26" name="PA_库_椭圆 25"/>
                <p:cNvSpPr/>
                <p:nvPr>
                  <p:custDataLst>
                    <p:tags r:id="rId1"/>
                  </p:custDataLst>
                </p:nvPr>
              </p:nvSpPr>
              <p:spPr>
                <a:xfrm rot="19761244">
                  <a:off x="4641874" y="239092"/>
                  <a:ext cx="3040212" cy="3040212"/>
                </a:xfrm>
                <a:prstGeom prst="ellipse">
                  <a:avLst/>
                </a:prstGeom>
                <a:noFill/>
                <a:ln w="38100">
                  <a:gradFill>
                    <a:gsLst>
                      <a:gs pos="91000">
                        <a:schemeClr val="bg2">
                          <a:lumMod val="75000"/>
                        </a:schemeClr>
                      </a:gs>
                      <a:gs pos="30000">
                        <a:schemeClr val="bg1">
                          <a:lumMod val="0"/>
                          <a:lumOff val="100000"/>
                        </a:schemeClr>
                      </a:gs>
                      <a:gs pos="0">
                        <a:schemeClr val="bg2">
                          <a:lumMod val="50000"/>
                        </a:schemeClr>
                      </a:gs>
                      <a:gs pos="100000">
                        <a:schemeClr val="bg1">
                          <a:alpha val="53000"/>
                          <a:lumMod val="94000"/>
                          <a:lumOff val="6000"/>
                        </a:schemeClr>
                      </a:gs>
                    </a:gsLst>
                    <a:lin ang="5400000" scaled="1"/>
                  </a:gradFill>
                </a:ln>
                <a:scene3d>
                  <a:camera prst="orthographicFront"/>
                  <a:lightRig rig="harsh" dir="t"/>
                </a:scene3d>
                <a:sp3d extrusionH="76200" prstMaterial="matte">
                  <a:bevelT w="19050" h="107950"/>
                  <a:bevelB w="10160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7" name="PA_库_椭圆 25"/>
                <p:cNvSpPr/>
                <p:nvPr>
                  <p:custDataLst>
                    <p:tags r:id="rId2"/>
                  </p:custDataLst>
                </p:nvPr>
              </p:nvSpPr>
              <p:spPr>
                <a:xfrm rot="19761244">
                  <a:off x="4635199" y="252483"/>
                  <a:ext cx="3080895" cy="3094778"/>
                </a:xfrm>
                <a:prstGeom prst="ellipse">
                  <a:avLst/>
                </a:prstGeom>
                <a:gradFill flip="none" rotWithShape="1">
                  <a:gsLst>
                    <a:gs pos="60000">
                      <a:schemeClr val="bg1">
                        <a:shade val="67500"/>
                        <a:satMod val="115000"/>
                        <a:alpha val="0"/>
                      </a:schemeClr>
                    </a:gs>
                    <a:gs pos="100000">
                      <a:schemeClr val="bg1">
                        <a:shade val="100000"/>
                        <a:satMod val="115000"/>
                      </a:schemeClr>
                    </a:gs>
                  </a:gsLst>
                  <a:lin ang="15600000" scaled="0"/>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sp>
          <p:nvSpPr>
            <p:cNvPr id="23" name="文本框 22"/>
            <p:cNvSpPr txBox="1"/>
            <p:nvPr/>
          </p:nvSpPr>
          <p:spPr>
            <a:xfrm>
              <a:off x="526283" y="387313"/>
              <a:ext cx="410762" cy="646331"/>
            </a:xfrm>
            <a:prstGeom prst="rect">
              <a:avLst/>
            </a:prstGeom>
            <a:noFill/>
          </p:spPr>
          <p:txBody>
            <a:bodyPr wrap="square" rtlCol="0">
              <a:spAutoFit/>
            </a:bodyPr>
            <a:lstStyle/>
            <a:p>
              <a:r>
                <a:rPr lang="en-US" altLang="zh-CN" sz="3600" b="1" dirty="0">
                  <a:solidFill>
                    <a:srgbClr val="FFE66F"/>
                  </a:solidFill>
                  <a:effectLst>
                    <a:outerShdw blurRad="38100" dist="38100" dir="2700000" algn="tl">
                      <a:srgbClr val="000000">
                        <a:alpha val="43137"/>
                      </a:srgbClr>
                    </a:outerShdw>
                  </a:effectLst>
                  <a:cs typeface="+mn-ea"/>
                  <a:sym typeface="+mn-lt"/>
                </a:rPr>
                <a:t>3</a:t>
              </a:r>
              <a:endParaRPr lang="zh-CN" altLang="en-US" sz="3600" b="1" dirty="0">
                <a:solidFill>
                  <a:srgbClr val="FFE66F"/>
                </a:solidFill>
                <a:effectLst>
                  <a:outerShdw blurRad="38100" dist="38100" dir="2700000" algn="tl">
                    <a:srgbClr val="000000">
                      <a:alpha val="43137"/>
                    </a:srgbClr>
                  </a:outerShdw>
                </a:effectLst>
                <a:cs typeface="+mn-ea"/>
                <a:sym typeface="+mn-lt"/>
              </a:endParaRPr>
            </a:p>
          </p:txBody>
        </p:sp>
      </p:grpSp>
      <p:sp>
        <p:nvSpPr>
          <p:cNvPr id="28" name="矩形 27"/>
          <p:cNvSpPr/>
          <p:nvPr/>
        </p:nvSpPr>
        <p:spPr>
          <a:xfrm>
            <a:off x="1302688" y="360466"/>
            <a:ext cx="2714205" cy="584775"/>
          </a:xfrm>
          <a:prstGeom prst="rect">
            <a:avLst/>
          </a:prstGeom>
          <a:noFill/>
        </p:spPr>
        <p:txBody>
          <a:bodyPr wrap="none">
            <a:spAutoFit/>
          </a:bodyPr>
          <a:lstStyle/>
          <a:p>
            <a:pPr algn="ctr"/>
            <a:r>
              <a:rPr lang="zh-CN" altLang="en-US" sz="3200" b="1" dirty="0">
                <a:solidFill>
                  <a:schemeClr val="bg1"/>
                </a:solidFill>
                <a:cs typeface="+mn-ea"/>
                <a:sym typeface="+mn-lt"/>
              </a:rPr>
              <a:t>点击添加标题</a:t>
            </a:r>
            <a:endParaRPr lang="en-US" altLang="zh-CN" sz="3200" b="1" dirty="0">
              <a:solidFill>
                <a:schemeClr val="bg1"/>
              </a:solidFill>
              <a:cs typeface="+mn-ea"/>
              <a:sym typeface="+mn-lt"/>
            </a:endParaRPr>
          </a:p>
        </p:txBody>
      </p:sp>
      <p:sp>
        <p:nvSpPr>
          <p:cNvPr id="29" name="矩形 28"/>
          <p:cNvSpPr/>
          <p:nvPr/>
        </p:nvSpPr>
        <p:spPr>
          <a:xfrm>
            <a:off x="1340788" y="824148"/>
            <a:ext cx="3193112" cy="369332"/>
          </a:xfrm>
          <a:prstGeom prst="rect">
            <a:avLst/>
          </a:prstGeom>
        </p:spPr>
        <p:txBody>
          <a:bodyPr wrap="square">
            <a:spAutoFit/>
          </a:bodyPr>
          <a:lstStyle/>
          <a:p>
            <a:pPr algn="dist"/>
            <a:r>
              <a:rPr lang="en-US" altLang="zh-CN" b="1" dirty="0">
                <a:solidFill>
                  <a:srgbClr val="E3D4A5"/>
                </a:solidFill>
                <a:cs typeface="+mn-ea"/>
                <a:sym typeface="+mn-lt"/>
              </a:rPr>
              <a:t>Click here to add a title</a:t>
            </a:r>
          </a:p>
        </p:txBody>
      </p:sp>
    </p:spTree>
    <p:extLst>
      <p:ext uri="{BB962C8B-B14F-4D97-AF65-F5344CB8AC3E}">
        <p14:creationId xmlns:p14="http://schemas.microsoft.com/office/powerpoint/2010/main" val="183204386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par>
                                <p:cTn id="15" presetID="49" presetClass="entr" presetSubtype="0" decel="10000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 calcmode="lin" valueType="num">
                                      <p:cBhvr>
                                        <p:cTn id="19" dur="500" fill="hold"/>
                                        <p:tgtEl>
                                          <p:spTgt spid="3"/>
                                        </p:tgtEl>
                                        <p:attrNameLst>
                                          <p:attrName>style.rotation</p:attrName>
                                        </p:attrNameLst>
                                      </p:cBhvr>
                                      <p:tavLst>
                                        <p:tav tm="0">
                                          <p:val>
                                            <p:fltVal val="360"/>
                                          </p:val>
                                        </p:tav>
                                        <p:tav tm="100000">
                                          <p:val>
                                            <p:fltVal val="0"/>
                                          </p:val>
                                        </p:tav>
                                      </p:tavLst>
                                    </p:anim>
                                    <p:animEffect transition="in" filter="fade">
                                      <p:cBhvr>
                                        <p:cTn id="20" dur="500"/>
                                        <p:tgtEl>
                                          <p:spTgt spid="3"/>
                                        </p:tgtEl>
                                      </p:cBhvr>
                                    </p:animEffect>
                                  </p:childTnLst>
                                </p:cTn>
                              </p:par>
                            </p:childTnLst>
                          </p:cTn>
                        </p:par>
                        <p:par>
                          <p:cTn id="21" fill="hold">
                            <p:stCondLst>
                              <p:cond delay="1000"/>
                            </p:stCondLst>
                            <p:childTnLst>
                              <p:par>
                                <p:cTn id="22" presetID="2" presetClass="entr" presetSubtype="8" fill="hold" nodeType="afterEffect">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500" fill="hold"/>
                                        <p:tgtEl>
                                          <p:spTgt spid="31"/>
                                        </p:tgtEl>
                                        <p:attrNameLst>
                                          <p:attrName>ppt_x</p:attrName>
                                        </p:attrNameLst>
                                      </p:cBhvr>
                                      <p:tavLst>
                                        <p:tav tm="0">
                                          <p:val>
                                            <p:strVal val="0-#ppt_w/2"/>
                                          </p:val>
                                        </p:tav>
                                        <p:tav tm="100000">
                                          <p:val>
                                            <p:strVal val="#ppt_x"/>
                                          </p:val>
                                        </p:tav>
                                      </p:tavLst>
                                    </p:anim>
                                    <p:anim calcmode="lin" valueType="num">
                                      <p:cBhvr additive="base">
                                        <p:cTn id="25" dur="500" fill="hold"/>
                                        <p:tgtEl>
                                          <p:spTgt spid="31"/>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500" fill="hold"/>
                                        <p:tgtEl>
                                          <p:spTgt spid="2"/>
                                        </p:tgtEl>
                                        <p:attrNameLst>
                                          <p:attrName>ppt_x</p:attrName>
                                        </p:attrNameLst>
                                      </p:cBhvr>
                                      <p:tavLst>
                                        <p:tav tm="0">
                                          <p:val>
                                            <p:strVal val="1+#ppt_w/2"/>
                                          </p:val>
                                        </p:tav>
                                        <p:tav tm="100000">
                                          <p:val>
                                            <p:strVal val="#ppt_x"/>
                                          </p:val>
                                        </p:tav>
                                      </p:tavLst>
                                    </p:anim>
                                    <p:anim calcmode="lin" valueType="num">
                                      <p:cBhvr additive="base">
                                        <p:cTn id="29" dur="500" fill="hold"/>
                                        <p:tgtEl>
                                          <p:spTgt spid="2"/>
                                        </p:tgtEl>
                                        <p:attrNameLst>
                                          <p:attrName>ppt_y</p:attrName>
                                        </p:attrNameLst>
                                      </p:cBhvr>
                                      <p:tavLst>
                                        <p:tav tm="0">
                                          <p:val>
                                            <p:strVal val="#ppt_y"/>
                                          </p:val>
                                        </p:tav>
                                        <p:tav tm="100000">
                                          <p:val>
                                            <p:strVal val="#ppt_y"/>
                                          </p:val>
                                        </p:tav>
                                      </p:tavLst>
                                    </p:anim>
                                  </p:childTnLst>
                                </p:cTn>
                              </p:par>
                            </p:childTnLst>
                          </p:cTn>
                        </p:par>
                        <p:par>
                          <p:cTn id="30" fill="hold">
                            <p:stCondLst>
                              <p:cond delay="1500"/>
                            </p:stCondLst>
                            <p:childTnLst>
                              <p:par>
                                <p:cTn id="31" presetID="37" presetClass="entr" presetSubtype="0" fill="hold"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1000"/>
                                        <p:tgtEl>
                                          <p:spTgt spid="32"/>
                                        </p:tgtEl>
                                      </p:cBhvr>
                                    </p:animEffect>
                                    <p:anim calcmode="lin" valueType="num">
                                      <p:cBhvr>
                                        <p:cTn id="34" dur="1000" fill="hold"/>
                                        <p:tgtEl>
                                          <p:spTgt spid="32"/>
                                        </p:tgtEl>
                                        <p:attrNameLst>
                                          <p:attrName>ppt_x</p:attrName>
                                        </p:attrNameLst>
                                      </p:cBhvr>
                                      <p:tavLst>
                                        <p:tav tm="0">
                                          <p:val>
                                            <p:strVal val="#ppt_x"/>
                                          </p:val>
                                        </p:tav>
                                        <p:tav tm="100000">
                                          <p:val>
                                            <p:strVal val="#ppt_x"/>
                                          </p:val>
                                        </p:tav>
                                      </p:tavLst>
                                    </p:anim>
                                    <p:anim calcmode="lin" valueType="num">
                                      <p:cBhvr>
                                        <p:cTn id="35" dur="900" decel="100000" fill="hold"/>
                                        <p:tgtEl>
                                          <p:spTgt spid="32"/>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par>
                                <p:cTn id="37" presetID="37" presetClass="entr" presetSubtype="0" fill="hold" nodeType="with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fade">
                                      <p:cBhvr>
                                        <p:cTn id="39" dur="1000"/>
                                        <p:tgtEl>
                                          <p:spTgt spid="34"/>
                                        </p:tgtEl>
                                      </p:cBhvr>
                                    </p:animEffect>
                                    <p:anim calcmode="lin" valueType="num">
                                      <p:cBhvr>
                                        <p:cTn id="40" dur="1000" fill="hold"/>
                                        <p:tgtEl>
                                          <p:spTgt spid="34"/>
                                        </p:tgtEl>
                                        <p:attrNameLst>
                                          <p:attrName>ppt_x</p:attrName>
                                        </p:attrNameLst>
                                      </p:cBhvr>
                                      <p:tavLst>
                                        <p:tav tm="0">
                                          <p:val>
                                            <p:strVal val="#ppt_x"/>
                                          </p:val>
                                        </p:tav>
                                        <p:tav tm="100000">
                                          <p:val>
                                            <p:strVal val="#ppt_x"/>
                                          </p:val>
                                        </p:tav>
                                      </p:tavLst>
                                    </p:anim>
                                    <p:anim calcmode="lin" valueType="num">
                                      <p:cBhvr>
                                        <p:cTn id="41" dur="900" decel="100000" fill="hold"/>
                                        <p:tgtEl>
                                          <p:spTgt spid="34"/>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par>
                                <p:cTn id="43" presetID="37" presetClass="entr" presetSubtype="0" fill="hold" nodeType="with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fade">
                                      <p:cBhvr>
                                        <p:cTn id="45" dur="1000"/>
                                        <p:tgtEl>
                                          <p:spTgt spid="36"/>
                                        </p:tgtEl>
                                      </p:cBhvr>
                                    </p:animEffect>
                                    <p:anim calcmode="lin" valueType="num">
                                      <p:cBhvr>
                                        <p:cTn id="46" dur="1000" fill="hold"/>
                                        <p:tgtEl>
                                          <p:spTgt spid="36"/>
                                        </p:tgtEl>
                                        <p:attrNameLst>
                                          <p:attrName>ppt_x</p:attrName>
                                        </p:attrNameLst>
                                      </p:cBhvr>
                                      <p:tavLst>
                                        <p:tav tm="0">
                                          <p:val>
                                            <p:strVal val="#ppt_x"/>
                                          </p:val>
                                        </p:tav>
                                        <p:tav tm="100000">
                                          <p:val>
                                            <p:strVal val="#ppt_x"/>
                                          </p:val>
                                        </p:tav>
                                      </p:tavLst>
                                    </p:anim>
                                    <p:anim calcmode="lin" valueType="num">
                                      <p:cBhvr>
                                        <p:cTn id="47" dur="900" decel="100000" fill="hold"/>
                                        <p:tgtEl>
                                          <p:spTgt spid="36"/>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36"/>
                                        </p:tgtEl>
                                        <p:attrNameLst>
                                          <p:attrName>ppt_y</p:attrName>
                                        </p:attrNameLst>
                                      </p:cBhvr>
                                      <p:tavLst>
                                        <p:tav tm="0">
                                          <p:val>
                                            <p:strVal val="#ppt_y-.03"/>
                                          </p:val>
                                        </p:tav>
                                        <p:tav tm="100000">
                                          <p:val>
                                            <p:strVal val="#ppt_y"/>
                                          </p:val>
                                        </p:tav>
                                      </p:tavLst>
                                    </p:anim>
                                  </p:childTnLst>
                                </p:cTn>
                              </p:par>
                              <p:par>
                                <p:cTn id="49" presetID="37" presetClass="entr" presetSubtype="0" fill="hold" nodeType="with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fade">
                                      <p:cBhvr>
                                        <p:cTn id="51" dur="1000"/>
                                        <p:tgtEl>
                                          <p:spTgt spid="33"/>
                                        </p:tgtEl>
                                      </p:cBhvr>
                                    </p:animEffect>
                                    <p:anim calcmode="lin" valueType="num">
                                      <p:cBhvr>
                                        <p:cTn id="52" dur="1000" fill="hold"/>
                                        <p:tgtEl>
                                          <p:spTgt spid="33"/>
                                        </p:tgtEl>
                                        <p:attrNameLst>
                                          <p:attrName>ppt_x</p:attrName>
                                        </p:attrNameLst>
                                      </p:cBhvr>
                                      <p:tavLst>
                                        <p:tav tm="0">
                                          <p:val>
                                            <p:strVal val="#ppt_x"/>
                                          </p:val>
                                        </p:tav>
                                        <p:tav tm="100000">
                                          <p:val>
                                            <p:strVal val="#ppt_x"/>
                                          </p:val>
                                        </p:tav>
                                      </p:tavLst>
                                    </p:anim>
                                    <p:anim calcmode="lin" valueType="num">
                                      <p:cBhvr>
                                        <p:cTn id="53" dur="900" decel="100000" fill="hold"/>
                                        <p:tgtEl>
                                          <p:spTgt spid="33"/>
                                        </p:tgtEl>
                                        <p:attrNameLst>
                                          <p:attrName>ppt_y</p:attrName>
                                        </p:attrNameLst>
                                      </p:cBhvr>
                                      <p:tavLst>
                                        <p:tav tm="0">
                                          <p:val>
                                            <p:strVal val="#ppt_y+1"/>
                                          </p:val>
                                        </p:tav>
                                        <p:tav tm="100000">
                                          <p:val>
                                            <p:strVal val="#ppt_y-.03"/>
                                          </p:val>
                                        </p:tav>
                                      </p:tavLst>
                                    </p:anim>
                                    <p:anim calcmode="lin" valueType="num">
                                      <p:cBhvr>
                                        <p:cTn id="54"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55" presetID="37" presetClass="entr" presetSubtype="0" fill="hold" nodeType="with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1000"/>
                                        <p:tgtEl>
                                          <p:spTgt spid="35"/>
                                        </p:tgtEl>
                                      </p:cBhvr>
                                    </p:animEffect>
                                    <p:anim calcmode="lin" valueType="num">
                                      <p:cBhvr>
                                        <p:cTn id="58" dur="1000" fill="hold"/>
                                        <p:tgtEl>
                                          <p:spTgt spid="35"/>
                                        </p:tgtEl>
                                        <p:attrNameLst>
                                          <p:attrName>ppt_x</p:attrName>
                                        </p:attrNameLst>
                                      </p:cBhvr>
                                      <p:tavLst>
                                        <p:tav tm="0">
                                          <p:val>
                                            <p:strVal val="#ppt_x"/>
                                          </p:val>
                                        </p:tav>
                                        <p:tav tm="100000">
                                          <p:val>
                                            <p:strVal val="#ppt_x"/>
                                          </p:val>
                                        </p:tav>
                                      </p:tavLst>
                                    </p:anim>
                                    <p:anim calcmode="lin" valueType="num">
                                      <p:cBhvr>
                                        <p:cTn id="59" dur="900" decel="100000" fill="hold"/>
                                        <p:tgtEl>
                                          <p:spTgt spid="35"/>
                                        </p:tgtEl>
                                        <p:attrNameLst>
                                          <p:attrName>ppt_y</p:attrName>
                                        </p:attrNameLst>
                                      </p:cBhvr>
                                      <p:tavLst>
                                        <p:tav tm="0">
                                          <p:val>
                                            <p:strVal val="#ppt_y+1"/>
                                          </p:val>
                                        </p:tav>
                                        <p:tav tm="100000">
                                          <p:val>
                                            <p:strVal val="#ppt_y-.03"/>
                                          </p:val>
                                        </p:tav>
                                      </p:tavLst>
                                    </p:anim>
                                    <p:anim calcmode="lin" valueType="num">
                                      <p:cBhvr>
                                        <p:cTn id="60" dur="100" accel="100000" fill="hold">
                                          <p:stCondLst>
                                            <p:cond delay="900"/>
                                          </p:stCondLst>
                                        </p:cTn>
                                        <p:tgtEl>
                                          <p:spTgt spid="35"/>
                                        </p:tgtEl>
                                        <p:attrNameLst>
                                          <p:attrName>ppt_y</p:attrName>
                                        </p:attrNameLst>
                                      </p:cBhvr>
                                      <p:tavLst>
                                        <p:tav tm="0">
                                          <p:val>
                                            <p:strVal val="#ppt_y-.03"/>
                                          </p:val>
                                        </p:tav>
                                        <p:tav tm="100000">
                                          <p:val>
                                            <p:strVal val="#ppt_y"/>
                                          </p:val>
                                        </p:tav>
                                      </p:tavLst>
                                    </p:anim>
                                  </p:childTnLst>
                                </p:cTn>
                              </p:par>
                              <p:par>
                                <p:cTn id="61" presetID="37" presetClass="entr" presetSubtype="0" fill="hold" nodeType="with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fade">
                                      <p:cBhvr>
                                        <p:cTn id="63" dur="1000"/>
                                        <p:tgtEl>
                                          <p:spTgt spid="37"/>
                                        </p:tgtEl>
                                      </p:cBhvr>
                                    </p:animEffect>
                                    <p:anim calcmode="lin" valueType="num">
                                      <p:cBhvr>
                                        <p:cTn id="64" dur="1000" fill="hold"/>
                                        <p:tgtEl>
                                          <p:spTgt spid="37"/>
                                        </p:tgtEl>
                                        <p:attrNameLst>
                                          <p:attrName>ppt_x</p:attrName>
                                        </p:attrNameLst>
                                      </p:cBhvr>
                                      <p:tavLst>
                                        <p:tav tm="0">
                                          <p:val>
                                            <p:strVal val="#ppt_x"/>
                                          </p:val>
                                        </p:tav>
                                        <p:tav tm="100000">
                                          <p:val>
                                            <p:strVal val="#ppt_x"/>
                                          </p:val>
                                        </p:tav>
                                      </p:tavLst>
                                    </p:anim>
                                    <p:anim calcmode="lin" valueType="num">
                                      <p:cBhvr>
                                        <p:cTn id="65" dur="900" decel="100000" fill="hold"/>
                                        <p:tgtEl>
                                          <p:spTgt spid="37"/>
                                        </p:tgtEl>
                                        <p:attrNameLst>
                                          <p:attrName>ppt_y</p:attrName>
                                        </p:attrNameLst>
                                      </p:cBhvr>
                                      <p:tavLst>
                                        <p:tav tm="0">
                                          <p:val>
                                            <p:strVal val="#ppt_y+1"/>
                                          </p:val>
                                        </p:tav>
                                        <p:tav tm="100000">
                                          <p:val>
                                            <p:strVal val="#ppt_y-.03"/>
                                          </p:val>
                                        </p:tav>
                                      </p:tavLst>
                                    </p:anim>
                                    <p:anim calcmode="lin" valueType="num">
                                      <p:cBhvr>
                                        <p:cTn id="66" dur="100" accel="100000" fill="hold">
                                          <p:stCondLst>
                                            <p:cond delay="900"/>
                                          </p:stCondLst>
                                        </p:cTn>
                                        <p:tgtEl>
                                          <p:spTgt spid="3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20" grpId="0" animBg="1"/>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flipV="1">
            <a:off x="937045" y="4840799"/>
            <a:ext cx="10167257" cy="0"/>
          </a:xfrm>
          <a:prstGeom prst="line">
            <a:avLst/>
          </a:prstGeom>
          <a:ln w="12700">
            <a:solidFill>
              <a:schemeClr val="bg1">
                <a:lumMod val="6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9282270" y="2460387"/>
            <a:ext cx="1251020" cy="2380412"/>
            <a:chOff x="9282270" y="2593737"/>
            <a:chExt cx="1251020" cy="2380412"/>
          </a:xfrm>
        </p:grpSpPr>
        <p:grpSp>
          <p:nvGrpSpPr>
            <p:cNvPr id="22" name="组合 21"/>
            <p:cNvGrpSpPr/>
            <p:nvPr/>
          </p:nvGrpSpPr>
          <p:grpSpPr>
            <a:xfrm>
              <a:off x="9282270" y="2593737"/>
              <a:ext cx="1251020" cy="2380412"/>
              <a:chOff x="1464547" y="2613409"/>
              <a:chExt cx="1251020" cy="2380412"/>
            </a:xfrm>
            <a:solidFill>
              <a:schemeClr val="bg1">
                <a:alpha val="70000"/>
              </a:schemeClr>
            </a:solidFill>
          </p:grpSpPr>
          <p:grpSp>
            <p:nvGrpSpPr>
              <p:cNvPr id="23" name="组合 22"/>
              <p:cNvGrpSpPr/>
              <p:nvPr/>
            </p:nvGrpSpPr>
            <p:grpSpPr>
              <a:xfrm>
                <a:off x="2032907" y="3864429"/>
                <a:ext cx="114300" cy="1129392"/>
                <a:chOff x="2032907" y="3796394"/>
                <a:chExt cx="114300" cy="1129392"/>
              </a:xfrm>
              <a:grpFill/>
            </p:grpSpPr>
            <p:cxnSp>
              <p:nvCxnSpPr>
                <p:cNvPr id="25" name="直接连接符 24"/>
                <p:cNvCxnSpPr>
                  <a:stCxn id="24" idx="4"/>
                </p:cNvCxnSpPr>
                <p:nvPr/>
              </p:nvCxnSpPr>
              <p:spPr>
                <a:xfrm>
                  <a:off x="2090057" y="3796394"/>
                  <a:ext cx="0" cy="1015092"/>
                </a:xfrm>
                <a:prstGeom prst="line">
                  <a:avLst/>
                </a:prstGeom>
                <a:grpFill/>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椭圆 25"/>
                <p:cNvSpPr/>
                <p:nvPr/>
              </p:nvSpPr>
              <p:spPr>
                <a:xfrm>
                  <a:off x="2032907" y="4811486"/>
                  <a:ext cx="114300" cy="114300"/>
                </a:xfrm>
                <a:prstGeom prst="ellipse">
                  <a:avLst/>
                </a:pr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4" name="椭圆 23"/>
              <p:cNvSpPr/>
              <p:nvPr/>
            </p:nvSpPr>
            <p:spPr>
              <a:xfrm>
                <a:off x="1464547" y="2613409"/>
                <a:ext cx="1251020" cy="125102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7" name="KSO_Shape"/>
            <p:cNvSpPr/>
            <p:nvPr/>
          </p:nvSpPr>
          <p:spPr>
            <a:xfrm>
              <a:off x="9655276" y="2857984"/>
              <a:ext cx="505007" cy="839347"/>
            </a:xfrm>
            <a:custGeom>
              <a:avLst/>
              <a:gdLst>
                <a:gd name="connsiteX0" fmla="*/ 588566 w 1536700"/>
                <a:gd name="connsiteY0" fmla="*/ 2172931 h 2555648"/>
                <a:gd name="connsiteX1" fmla="*/ 588566 w 1536700"/>
                <a:gd name="connsiteY1" fmla="*/ 2232462 h 2555648"/>
                <a:gd name="connsiteX2" fmla="*/ 948135 w 1536700"/>
                <a:gd name="connsiteY2" fmla="*/ 2232462 h 2555648"/>
                <a:gd name="connsiteX3" fmla="*/ 948135 w 1536700"/>
                <a:gd name="connsiteY3" fmla="*/ 2172931 h 2555648"/>
                <a:gd name="connsiteX4" fmla="*/ 588566 w 1536700"/>
                <a:gd name="connsiteY4" fmla="*/ 2014319 h 2555648"/>
                <a:gd name="connsiteX5" fmla="*/ 588566 w 1536700"/>
                <a:gd name="connsiteY5" fmla="*/ 2073850 h 2555648"/>
                <a:gd name="connsiteX6" fmla="*/ 948135 w 1536700"/>
                <a:gd name="connsiteY6" fmla="*/ 2073850 h 2555648"/>
                <a:gd name="connsiteX7" fmla="*/ 948135 w 1536700"/>
                <a:gd name="connsiteY7" fmla="*/ 2014319 h 2555648"/>
                <a:gd name="connsiteX8" fmla="*/ 439655 w 1536700"/>
                <a:gd name="connsiteY8" fmla="*/ 1865655 h 2555648"/>
                <a:gd name="connsiteX9" fmla="*/ 1097045 w 1536700"/>
                <a:gd name="connsiteY9" fmla="*/ 1865655 h 2555648"/>
                <a:gd name="connsiteX10" fmla="*/ 1189236 w 1536700"/>
                <a:gd name="connsiteY10" fmla="*/ 1953225 h 2555648"/>
                <a:gd name="connsiteX11" fmla="*/ 1097045 w 1536700"/>
                <a:gd name="connsiteY11" fmla="*/ 2040795 h 2555648"/>
                <a:gd name="connsiteX12" fmla="*/ 1189236 w 1536700"/>
                <a:gd name="connsiteY12" fmla="*/ 2128365 h 2555648"/>
                <a:gd name="connsiteX13" fmla="*/ 1097045 w 1536700"/>
                <a:gd name="connsiteY13" fmla="*/ 2215935 h 2555648"/>
                <a:gd name="connsiteX14" fmla="*/ 1189236 w 1536700"/>
                <a:gd name="connsiteY14" fmla="*/ 2303505 h 2555648"/>
                <a:gd name="connsiteX15" fmla="*/ 1097045 w 1536700"/>
                <a:gd name="connsiteY15" fmla="*/ 2391075 h 2555648"/>
                <a:gd name="connsiteX16" fmla="*/ 948071 w 1536700"/>
                <a:gd name="connsiteY16" fmla="*/ 2391075 h 2555648"/>
                <a:gd name="connsiteX17" fmla="*/ 937297 w 1536700"/>
                <a:gd name="connsiteY17" fmla="*/ 2444188 h 2555648"/>
                <a:gd name="connsiteX18" fmla="*/ 768350 w 1536700"/>
                <a:gd name="connsiteY18" fmla="*/ 2555648 h 2555648"/>
                <a:gd name="connsiteX19" fmla="*/ 599403 w 1536700"/>
                <a:gd name="connsiteY19" fmla="*/ 2444188 h 2555648"/>
                <a:gd name="connsiteX20" fmla="*/ 588630 w 1536700"/>
                <a:gd name="connsiteY20" fmla="*/ 2391075 h 2555648"/>
                <a:gd name="connsiteX21" fmla="*/ 439655 w 1536700"/>
                <a:gd name="connsiteY21" fmla="*/ 2391075 h 2555648"/>
                <a:gd name="connsiteX22" fmla="*/ 347464 w 1536700"/>
                <a:gd name="connsiteY22" fmla="*/ 2303505 h 2555648"/>
                <a:gd name="connsiteX23" fmla="*/ 439655 w 1536700"/>
                <a:gd name="connsiteY23" fmla="*/ 2215935 h 2555648"/>
                <a:gd name="connsiteX24" fmla="*/ 347464 w 1536700"/>
                <a:gd name="connsiteY24" fmla="*/ 2128365 h 2555648"/>
                <a:gd name="connsiteX25" fmla="*/ 439655 w 1536700"/>
                <a:gd name="connsiteY25" fmla="*/ 2040795 h 2555648"/>
                <a:gd name="connsiteX26" fmla="*/ 347464 w 1536700"/>
                <a:gd name="connsiteY26" fmla="*/ 1953225 h 2555648"/>
                <a:gd name="connsiteX27" fmla="*/ 439655 w 1536700"/>
                <a:gd name="connsiteY27" fmla="*/ 1865655 h 2555648"/>
                <a:gd name="connsiteX28" fmla="*/ 768350 w 1536700"/>
                <a:gd name="connsiteY28" fmla="*/ 0 h 2555648"/>
                <a:gd name="connsiteX29" fmla="*/ 1536700 w 1536700"/>
                <a:gd name="connsiteY29" fmla="*/ 770343 h 2555648"/>
                <a:gd name="connsiteX30" fmla="*/ 1521090 w 1536700"/>
                <a:gd name="connsiteY30" fmla="*/ 925594 h 2555648"/>
                <a:gd name="connsiteX31" fmla="*/ 1491688 w 1536700"/>
                <a:gd name="connsiteY31" fmla="*/ 1020556 h 2555648"/>
                <a:gd name="connsiteX32" fmla="*/ 1491950 w 1536700"/>
                <a:gd name="connsiteY32" fmla="*/ 1020556 h 2555648"/>
                <a:gd name="connsiteX33" fmla="*/ 1140478 w 1536700"/>
                <a:gd name="connsiteY33" fmla="*/ 1823920 h 2555648"/>
                <a:gd name="connsiteX34" fmla="*/ 396222 w 1536700"/>
                <a:gd name="connsiteY34" fmla="*/ 1823920 h 2555648"/>
                <a:gd name="connsiteX35" fmla="*/ 44750 w 1536700"/>
                <a:gd name="connsiteY35" fmla="*/ 1020556 h 2555648"/>
                <a:gd name="connsiteX36" fmla="*/ 45012 w 1536700"/>
                <a:gd name="connsiteY36" fmla="*/ 1020556 h 2555648"/>
                <a:gd name="connsiteX37" fmla="*/ 15610 w 1536700"/>
                <a:gd name="connsiteY37" fmla="*/ 925594 h 2555648"/>
                <a:gd name="connsiteX38" fmla="*/ 0 w 1536700"/>
                <a:gd name="connsiteY38" fmla="*/ 770343 h 2555648"/>
                <a:gd name="connsiteX39" fmla="*/ 768350 w 1536700"/>
                <a:gd name="connsiteY39" fmla="*/ 0 h 2555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grpSp>
      <p:grpSp>
        <p:nvGrpSpPr>
          <p:cNvPr id="2" name="组合 1"/>
          <p:cNvGrpSpPr/>
          <p:nvPr/>
        </p:nvGrpSpPr>
        <p:grpSpPr>
          <a:xfrm>
            <a:off x="1621972" y="2460387"/>
            <a:ext cx="1251020" cy="2380412"/>
            <a:chOff x="1621972" y="2593737"/>
            <a:chExt cx="1251020" cy="2380412"/>
          </a:xfrm>
        </p:grpSpPr>
        <p:grpSp>
          <p:nvGrpSpPr>
            <p:cNvPr id="15" name="组合 14"/>
            <p:cNvGrpSpPr/>
            <p:nvPr/>
          </p:nvGrpSpPr>
          <p:grpSpPr>
            <a:xfrm>
              <a:off x="1621972" y="2593737"/>
              <a:ext cx="1251020" cy="2380412"/>
              <a:chOff x="1464547" y="2613409"/>
              <a:chExt cx="1251020" cy="2380412"/>
            </a:xfrm>
            <a:noFill/>
          </p:grpSpPr>
          <p:grpSp>
            <p:nvGrpSpPr>
              <p:cNvPr id="8" name="组合 7"/>
              <p:cNvGrpSpPr/>
              <p:nvPr/>
            </p:nvGrpSpPr>
            <p:grpSpPr>
              <a:xfrm>
                <a:off x="2032907" y="3864429"/>
                <a:ext cx="114300" cy="1129392"/>
                <a:chOff x="2032907" y="3796394"/>
                <a:chExt cx="114300" cy="1129392"/>
              </a:xfrm>
              <a:grpFill/>
            </p:grpSpPr>
            <p:cxnSp>
              <p:nvCxnSpPr>
                <p:cNvPr id="6" name="直接连接符 5"/>
                <p:cNvCxnSpPr>
                  <a:stCxn id="9" idx="4"/>
                </p:cNvCxnSpPr>
                <p:nvPr/>
              </p:nvCxnSpPr>
              <p:spPr>
                <a:xfrm>
                  <a:off x="2090057" y="3796394"/>
                  <a:ext cx="0" cy="1015092"/>
                </a:xfrm>
                <a:prstGeom prst="line">
                  <a:avLst/>
                </a:prstGeom>
                <a:grpFill/>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2032907" y="4811486"/>
                  <a:ext cx="114300" cy="114300"/>
                </a:xfrm>
                <a:prstGeom prst="ellipse">
                  <a:avLst/>
                </a:prstGeom>
                <a:solidFill>
                  <a:schemeClr val="bg1">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9" name="椭圆 8"/>
              <p:cNvSpPr/>
              <p:nvPr/>
            </p:nvSpPr>
            <p:spPr>
              <a:xfrm>
                <a:off x="1464547" y="2613409"/>
                <a:ext cx="1251020" cy="125102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8" name="KSO_Shape"/>
            <p:cNvSpPr>
              <a:spLocks/>
            </p:cNvSpPr>
            <p:nvPr/>
          </p:nvSpPr>
          <p:spPr bwMode="auto">
            <a:xfrm>
              <a:off x="1831624" y="2873288"/>
              <a:ext cx="839347" cy="815566"/>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bg1"/>
            </a:solidFill>
            <a:ln>
              <a:noFill/>
            </a:ln>
          </p:spPr>
          <p:txBody>
            <a:bodyPr/>
            <a:lstStyle/>
            <a:p>
              <a:endParaRPr lang="zh-CN" altLang="en-US">
                <a:cs typeface="+mn-ea"/>
                <a:sym typeface="+mn-lt"/>
              </a:endParaRPr>
            </a:p>
          </p:txBody>
        </p:sp>
      </p:grpSp>
      <p:grpSp>
        <p:nvGrpSpPr>
          <p:cNvPr id="5" name="组合 4"/>
          <p:cNvGrpSpPr/>
          <p:nvPr/>
        </p:nvGrpSpPr>
        <p:grpSpPr>
          <a:xfrm>
            <a:off x="6489072" y="1527774"/>
            <a:ext cx="1970314" cy="3313025"/>
            <a:chOff x="6489072" y="1661124"/>
            <a:chExt cx="1970314" cy="3313025"/>
          </a:xfrm>
        </p:grpSpPr>
        <p:grpSp>
          <p:nvGrpSpPr>
            <p:cNvPr id="17" name="组合 16"/>
            <p:cNvGrpSpPr/>
            <p:nvPr/>
          </p:nvGrpSpPr>
          <p:grpSpPr>
            <a:xfrm>
              <a:off x="6489072" y="1661124"/>
              <a:ext cx="1970314" cy="3313025"/>
              <a:chOff x="3272204" y="1680796"/>
              <a:chExt cx="1970314" cy="3313025"/>
            </a:xfrm>
            <a:solidFill>
              <a:schemeClr val="bg1">
                <a:alpha val="70000"/>
              </a:schemeClr>
            </a:solidFill>
          </p:grpSpPr>
          <p:grpSp>
            <p:nvGrpSpPr>
              <p:cNvPr id="18" name="组合 17"/>
              <p:cNvGrpSpPr/>
              <p:nvPr/>
            </p:nvGrpSpPr>
            <p:grpSpPr>
              <a:xfrm>
                <a:off x="4200211" y="3651110"/>
                <a:ext cx="114300" cy="1342711"/>
                <a:chOff x="2032907" y="3583075"/>
                <a:chExt cx="114300" cy="1342711"/>
              </a:xfrm>
              <a:grpFill/>
            </p:grpSpPr>
            <p:cxnSp>
              <p:nvCxnSpPr>
                <p:cNvPr id="20" name="直接连接符 19"/>
                <p:cNvCxnSpPr>
                  <a:stCxn id="19" idx="4"/>
                </p:cNvCxnSpPr>
                <p:nvPr/>
              </p:nvCxnSpPr>
              <p:spPr>
                <a:xfrm>
                  <a:off x="2090057" y="3583075"/>
                  <a:ext cx="0" cy="1228411"/>
                </a:xfrm>
                <a:prstGeom prst="line">
                  <a:avLst/>
                </a:prstGeom>
                <a:grpFill/>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2032907" y="4811486"/>
                  <a:ext cx="114300" cy="114300"/>
                </a:xfrm>
                <a:prstGeom prst="ellipse">
                  <a:avLst/>
                </a:pr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9" name="椭圆 18"/>
              <p:cNvSpPr/>
              <p:nvPr/>
            </p:nvSpPr>
            <p:spPr>
              <a:xfrm>
                <a:off x="3272204" y="1680796"/>
                <a:ext cx="1970314" cy="19703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9" name="KSO_Shape"/>
            <p:cNvSpPr>
              <a:spLocks/>
            </p:cNvSpPr>
            <p:nvPr/>
          </p:nvSpPr>
          <p:spPr bwMode="auto">
            <a:xfrm>
              <a:off x="7001841" y="2138667"/>
              <a:ext cx="944775" cy="1200985"/>
            </a:xfrm>
            <a:custGeom>
              <a:avLst/>
              <a:gdLst>
                <a:gd name="T0" fmla="*/ 769455 w 4116"/>
                <a:gd name="T1" fmla="*/ 749055 h 5239"/>
                <a:gd name="T2" fmla="*/ 608652 w 4116"/>
                <a:gd name="T3" fmla="*/ 766145 h 5239"/>
                <a:gd name="T4" fmla="*/ 337614 w 4116"/>
                <a:gd name="T5" fmla="*/ 920683 h 5239"/>
                <a:gd name="T6" fmla="*/ 253575 w 4116"/>
                <a:gd name="T7" fmla="*/ 1028315 h 5239"/>
                <a:gd name="T8" fmla="*/ 196457 w 4116"/>
                <a:gd name="T9" fmla="*/ 1154127 h 5239"/>
                <a:gd name="T10" fmla="*/ 171354 w 4116"/>
                <a:gd name="T11" fmla="*/ 1294120 h 5239"/>
                <a:gd name="T12" fmla="*/ 176811 w 4116"/>
                <a:gd name="T13" fmla="*/ 1414842 h 5239"/>
                <a:gd name="T14" fmla="*/ 210645 w 4116"/>
                <a:gd name="T15" fmla="*/ 1539199 h 5239"/>
                <a:gd name="T16" fmla="*/ 269218 w 4116"/>
                <a:gd name="T17" fmla="*/ 1650103 h 5239"/>
                <a:gd name="T18" fmla="*/ 349620 w 4116"/>
                <a:gd name="T19" fmla="*/ 1745371 h 5239"/>
                <a:gd name="T20" fmla="*/ 448940 w 4116"/>
                <a:gd name="T21" fmla="*/ 1821368 h 5239"/>
                <a:gd name="T22" fmla="*/ 563539 w 4116"/>
                <a:gd name="T23" fmla="*/ 1874456 h 5239"/>
                <a:gd name="T24" fmla="*/ 689781 w 4116"/>
                <a:gd name="T25" fmla="*/ 1902091 h 5239"/>
                <a:gd name="T26" fmla="*/ 808019 w 4116"/>
                <a:gd name="T27" fmla="*/ 1902091 h 5239"/>
                <a:gd name="T28" fmla="*/ 934624 w 4116"/>
                <a:gd name="T29" fmla="*/ 1874456 h 5239"/>
                <a:gd name="T30" fmla="*/ 1048860 w 4116"/>
                <a:gd name="T31" fmla="*/ 1821368 h 5239"/>
                <a:gd name="T32" fmla="*/ 1147816 w 4116"/>
                <a:gd name="T33" fmla="*/ 1745371 h 5239"/>
                <a:gd name="T34" fmla="*/ 1228218 w 4116"/>
                <a:gd name="T35" fmla="*/ 1650103 h 5239"/>
                <a:gd name="T36" fmla="*/ 1287155 w 4116"/>
                <a:gd name="T37" fmla="*/ 1539199 h 5239"/>
                <a:gd name="T38" fmla="*/ 1320625 w 4116"/>
                <a:gd name="T39" fmla="*/ 1414842 h 5239"/>
                <a:gd name="T40" fmla="*/ 1326082 w 4116"/>
                <a:gd name="T41" fmla="*/ 1291575 h 5239"/>
                <a:gd name="T42" fmla="*/ 1296977 w 4116"/>
                <a:gd name="T43" fmla="*/ 1141400 h 5239"/>
                <a:gd name="T44" fmla="*/ 1231128 w 4116"/>
                <a:gd name="T45" fmla="*/ 1007588 h 5239"/>
                <a:gd name="T46" fmla="*/ 1134355 w 4116"/>
                <a:gd name="T47" fmla="*/ 895957 h 5239"/>
                <a:gd name="T48" fmla="*/ 1120530 w 4116"/>
                <a:gd name="T49" fmla="*/ 1326846 h 5239"/>
                <a:gd name="T50" fmla="*/ 1110708 w 4116"/>
                <a:gd name="T51" fmla="*/ 1410478 h 5239"/>
                <a:gd name="T52" fmla="*/ 1075418 w 4116"/>
                <a:gd name="T53" fmla="*/ 1503928 h 5239"/>
                <a:gd name="T54" fmla="*/ 971005 w 4116"/>
                <a:gd name="T55" fmla="*/ 1624286 h 5239"/>
                <a:gd name="T56" fmla="*/ 859316 w 4116"/>
                <a:gd name="T57" fmla="*/ 1681738 h 5239"/>
                <a:gd name="T58" fmla="*/ 777459 w 4116"/>
                <a:gd name="T59" fmla="*/ 1697374 h 5239"/>
                <a:gd name="T60" fmla="*/ 701787 w 4116"/>
                <a:gd name="T61" fmla="*/ 1695192 h 5239"/>
                <a:gd name="T62" fmla="*/ 621385 w 4116"/>
                <a:gd name="T63" fmla="*/ 1675556 h 5239"/>
                <a:gd name="T64" fmla="*/ 499509 w 4116"/>
                <a:gd name="T65" fmla="*/ 1601742 h 5239"/>
                <a:gd name="T66" fmla="*/ 406738 w 4116"/>
                <a:gd name="T67" fmla="*/ 1471203 h 5239"/>
                <a:gd name="T68" fmla="*/ 383090 w 4116"/>
                <a:gd name="T69" fmla="*/ 1392297 h 5239"/>
                <a:gd name="T70" fmla="*/ 377269 w 4116"/>
                <a:gd name="T71" fmla="*/ 1317028 h 5239"/>
                <a:gd name="T72" fmla="*/ 388911 w 4116"/>
                <a:gd name="T73" fmla="*/ 1234123 h 5239"/>
                <a:gd name="T74" fmla="*/ 431113 w 4116"/>
                <a:gd name="T75" fmla="*/ 1134491 h 5239"/>
                <a:gd name="T76" fmla="*/ 541347 w 4116"/>
                <a:gd name="T77" fmla="*/ 1018860 h 5239"/>
                <a:gd name="T78" fmla="*/ 647215 w 4116"/>
                <a:gd name="T79" fmla="*/ 969772 h 5239"/>
                <a:gd name="T80" fmla="*/ 729800 w 4116"/>
                <a:gd name="T81" fmla="*/ 955954 h 5239"/>
                <a:gd name="T82" fmla="*/ 805472 w 4116"/>
                <a:gd name="T83" fmla="*/ 959954 h 5239"/>
                <a:gd name="T84" fmla="*/ 884782 w 4116"/>
                <a:gd name="T85" fmla="*/ 981771 h 5239"/>
                <a:gd name="T86" fmla="*/ 1011388 w 4116"/>
                <a:gd name="T87" fmla="*/ 1064676 h 5239"/>
                <a:gd name="T88" fmla="*/ 1094700 w 4116"/>
                <a:gd name="T89" fmla="*/ 1190852 h 5239"/>
                <a:gd name="T90" fmla="*/ 1116165 w 4116"/>
                <a:gd name="T91" fmla="*/ 1270485 h 5239"/>
                <a:gd name="T92" fmla="*/ 0 w 4116"/>
                <a:gd name="T93" fmla="*/ 167992 h 5239"/>
                <a:gd name="T94" fmla="*/ 419835 w 4116"/>
                <a:gd name="T95" fmla="*/ 1208306 h 5239"/>
                <a:gd name="T96" fmla="*/ 410740 w 4116"/>
                <a:gd name="T97" fmla="*/ 1220669 h 5239"/>
                <a:gd name="T98" fmla="*/ 534435 w 4116"/>
                <a:gd name="T99" fmla="*/ 1599924 h 5239"/>
                <a:gd name="T100" fmla="*/ 539528 w 4116"/>
                <a:gd name="T101" fmla="*/ 1614105 h 5239"/>
                <a:gd name="T102" fmla="*/ 748718 w 4116"/>
                <a:gd name="T103" fmla="*/ 1473384 h 5239"/>
                <a:gd name="T104" fmla="*/ 954270 w 4116"/>
                <a:gd name="T105" fmla="*/ 1615923 h 5239"/>
                <a:gd name="T106" fmla="*/ 963365 w 4116"/>
                <a:gd name="T107" fmla="*/ 1603923 h 5239"/>
                <a:gd name="T108" fmla="*/ 1086332 w 4116"/>
                <a:gd name="T109" fmla="*/ 1224669 h 5239"/>
                <a:gd name="T110" fmla="*/ 1081603 w 4116"/>
                <a:gd name="T111" fmla="*/ 1210124 h 5239"/>
                <a:gd name="T112" fmla="*/ 759632 w 4116"/>
                <a:gd name="T113" fmla="*/ 977044 h 5239"/>
                <a:gd name="T114" fmla="*/ 744716 w 4116"/>
                <a:gd name="T115" fmla="*/ 97231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chemeClr val="bg1"/>
            </a:solidFill>
            <a:ln>
              <a:noFill/>
            </a:ln>
          </p:spPr>
          <p:txBody>
            <a:bodyPr/>
            <a:lstStyle/>
            <a:p>
              <a:endParaRPr lang="zh-CN" altLang="en-US">
                <a:cs typeface="+mn-ea"/>
                <a:sym typeface="+mn-lt"/>
              </a:endParaRPr>
            </a:p>
          </p:txBody>
        </p:sp>
      </p:grpSp>
      <p:grpSp>
        <p:nvGrpSpPr>
          <p:cNvPr id="3" name="组合 2"/>
          <p:cNvGrpSpPr/>
          <p:nvPr/>
        </p:nvGrpSpPr>
        <p:grpSpPr>
          <a:xfrm>
            <a:off x="3715971" y="1527774"/>
            <a:ext cx="1970314" cy="3313025"/>
            <a:chOff x="3715971" y="1661124"/>
            <a:chExt cx="1970314" cy="3313025"/>
          </a:xfrm>
        </p:grpSpPr>
        <p:grpSp>
          <p:nvGrpSpPr>
            <p:cNvPr id="16" name="组合 15"/>
            <p:cNvGrpSpPr/>
            <p:nvPr/>
          </p:nvGrpSpPr>
          <p:grpSpPr>
            <a:xfrm>
              <a:off x="3715971" y="1661124"/>
              <a:ext cx="1970314" cy="3313025"/>
              <a:chOff x="3272204" y="1680796"/>
              <a:chExt cx="1970314" cy="3313025"/>
            </a:xfrm>
            <a:solidFill>
              <a:schemeClr val="bg1">
                <a:alpha val="70000"/>
              </a:schemeClr>
            </a:solidFill>
          </p:grpSpPr>
          <p:grpSp>
            <p:nvGrpSpPr>
              <p:cNvPr id="11" name="组合 10"/>
              <p:cNvGrpSpPr/>
              <p:nvPr/>
            </p:nvGrpSpPr>
            <p:grpSpPr>
              <a:xfrm>
                <a:off x="4200211" y="3651110"/>
                <a:ext cx="114300" cy="1342711"/>
                <a:chOff x="2032907" y="3583075"/>
                <a:chExt cx="114300" cy="1342711"/>
              </a:xfrm>
              <a:grpFill/>
            </p:grpSpPr>
            <p:cxnSp>
              <p:nvCxnSpPr>
                <p:cNvPr id="12" name="直接连接符 11"/>
                <p:cNvCxnSpPr>
                  <a:stCxn id="10" idx="4"/>
                </p:cNvCxnSpPr>
                <p:nvPr/>
              </p:nvCxnSpPr>
              <p:spPr>
                <a:xfrm>
                  <a:off x="2090057" y="3583075"/>
                  <a:ext cx="0" cy="1228411"/>
                </a:xfrm>
                <a:prstGeom prst="line">
                  <a:avLst/>
                </a:prstGeom>
                <a:grpFill/>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2032907" y="4811486"/>
                  <a:ext cx="114300" cy="114300"/>
                </a:xfrm>
                <a:prstGeom prst="ellipse">
                  <a:avLst/>
                </a:pr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0" name="椭圆 9"/>
              <p:cNvSpPr/>
              <p:nvPr/>
            </p:nvSpPr>
            <p:spPr>
              <a:xfrm>
                <a:off x="3272204" y="1680796"/>
                <a:ext cx="1970314" cy="19703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0" name="KSO_Shape"/>
            <p:cNvSpPr>
              <a:spLocks/>
            </p:cNvSpPr>
            <p:nvPr/>
          </p:nvSpPr>
          <p:spPr bwMode="auto">
            <a:xfrm>
              <a:off x="4101637" y="2045789"/>
              <a:ext cx="1198983" cy="1200984"/>
            </a:xfrm>
            <a:custGeom>
              <a:avLst/>
              <a:gdLst>
                <a:gd name="T0" fmla="*/ 1677554 w 4408"/>
                <a:gd name="T1" fmla="*/ 780497 h 4408"/>
                <a:gd name="T2" fmla="*/ 1588217 w 4408"/>
                <a:gd name="T3" fmla="*/ 591639 h 4408"/>
                <a:gd name="T4" fmla="*/ 1608502 w 4408"/>
                <a:gd name="T5" fmla="*/ 502180 h 4408"/>
                <a:gd name="T6" fmla="*/ 1696976 w 4408"/>
                <a:gd name="T7" fmla="*/ 375555 h 4408"/>
                <a:gd name="T8" fmla="*/ 1554554 w 4408"/>
                <a:gd name="T9" fmla="*/ 213924 h 4408"/>
                <a:gd name="T10" fmla="*/ 1473848 w 4408"/>
                <a:gd name="T11" fmla="*/ 222135 h 4408"/>
                <a:gd name="T12" fmla="*/ 1343079 w 4408"/>
                <a:gd name="T13" fmla="*/ 316780 h 4408"/>
                <a:gd name="T14" fmla="*/ 1147142 w 4408"/>
                <a:gd name="T15" fmla="*/ 246336 h 4408"/>
                <a:gd name="T16" fmla="*/ 1097941 w 4408"/>
                <a:gd name="T17" fmla="*/ 168978 h 4408"/>
                <a:gd name="T18" fmla="*/ 1070752 w 4408"/>
                <a:gd name="T19" fmla="*/ 16855 h 4408"/>
                <a:gd name="T20" fmla="*/ 856688 w 4408"/>
                <a:gd name="T21" fmla="*/ 3025 h 4408"/>
                <a:gd name="T22" fmla="*/ 805761 w 4408"/>
                <a:gd name="T23" fmla="*/ 65690 h 4408"/>
                <a:gd name="T24" fmla="*/ 779866 w 4408"/>
                <a:gd name="T25" fmla="*/ 225592 h 4408"/>
                <a:gd name="T26" fmla="*/ 591266 w 4408"/>
                <a:gd name="T27" fmla="*/ 314619 h 4408"/>
                <a:gd name="T28" fmla="*/ 502360 w 4408"/>
                <a:gd name="T29" fmla="*/ 294739 h 4408"/>
                <a:gd name="T30" fmla="*/ 375044 w 4408"/>
                <a:gd name="T31" fmla="*/ 206145 h 4408"/>
                <a:gd name="T32" fmla="*/ 214064 w 4408"/>
                <a:gd name="T33" fmla="*/ 348328 h 4408"/>
                <a:gd name="T34" fmla="*/ 221833 w 4408"/>
                <a:gd name="T35" fmla="*/ 428711 h 4408"/>
                <a:gd name="T36" fmla="*/ 316780 w 4408"/>
                <a:gd name="T37" fmla="*/ 560091 h 4408"/>
                <a:gd name="T38" fmla="*/ 246001 w 4408"/>
                <a:gd name="T39" fmla="*/ 756728 h 4408"/>
                <a:gd name="T40" fmla="*/ 168748 w 4408"/>
                <a:gd name="T41" fmla="*/ 805563 h 4408"/>
                <a:gd name="T42" fmla="*/ 16832 w 4408"/>
                <a:gd name="T43" fmla="*/ 832357 h 4408"/>
                <a:gd name="T44" fmla="*/ 3453 w 4408"/>
                <a:gd name="T45" fmla="*/ 1047577 h 4408"/>
                <a:gd name="T46" fmla="*/ 65600 w 4408"/>
                <a:gd name="T47" fmla="*/ 1098573 h 4408"/>
                <a:gd name="T48" fmla="*/ 225717 w 4408"/>
                <a:gd name="T49" fmla="*/ 1124935 h 4408"/>
                <a:gd name="T50" fmla="*/ 314191 w 4408"/>
                <a:gd name="T51" fmla="*/ 1313361 h 4408"/>
                <a:gd name="T52" fmla="*/ 294338 w 4408"/>
                <a:gd name="T53" fmla="*/ 1402820 h 4408"/>
                <a:gd name="T54" fmla="*/ 205864 w 4408"/>
                <a:gd name="T55" fmla="*/ 1529445 h 4408"/>
                <a:gd name="T56" fmla="*/ 348286 w 4408"/>
                <a:gd name="T57" fmla="*/ 1691076 h 4408"/>
                <a:gd name="T58" fmla="*/ 428560 w 4408"/>
                <a:gd name="T59" fmla="*/ 1682865 h 4408"/>
                <a:gd name="T60" fmla="*/ 559329 w 4408"/>
                <a:gd name="T61" fmla="*/ 1588220 h 4408"/>
                <a:gd name="T62" fmla="*/ 755698 w 4408"/>
                <a:gd name="T63" fmla="*/ 1658664 h 4408"/>
                <a:gd name="T64" fmla="*/ 804467 w 4408"/>
                <a:gd name="T65" fmla="*/ 1736886 h 4408"/>
                <a:gd name="T66" fmla="*/ 831656 w 4408"/>
                <a:gd name="T67" fmla="*/ 1888578 h 4408"/>
                <a:gd name="T68" fmla="*/ 1046152 w 4408"/>
                <a:gd name="T69" fmla="*/ 1901543 h 4408"/>
                <a:gd name="T70" fmla="*/ 1097510 w 4408"/>
                <a:gd name="T71" fmla="*/ 1839310 h 4408"/>
                <a:gd name="T72" fmla="*/ 1123405 w 4408"/>
                <a:gd name="T73" fmla="*/ 1679840 h 4408"/>
                <a:gd name="T74" fmla="*/ 1311574 w 4408"/>
                <a:gd name="T75" fmla="*/ 1590813 h 4408"/>
                <a:gd name="T76" fmla="*/ 1400911 w 4408"/>
                <a:gd name="T77" fmla="*/ 1610693 h 4408"/>
                <a:gd name="T78" fmla="*/ 1527364 w 4408"/>
                <a:gd name="T79" fmla="*/ 1699288 h 4408"/>
                <a:gd name="T80" fmla="*/ 1688776 w 4408"/>
                <a:gd name="T81" fmla="*/ 1556672 h 4408"/>
                <a:gd name="T82" fmla="*/ 1681007 w 4408"/>
                <a:gd name="T83" fmla="*/ 1475856 h 4408"/>
                <a:gd name="T84" fmla="*/ 1586059 w 4408"/>
                <a:gd name="T85" fmla="*/ 1344909 h 4408"/>
                <a:gd name="T86" fmla="*/ 1656407 w 4408"/>
                <a:gd name="T87" fmla="*/ 1148705 h 4408"/>
                <a:gd name="T88" fmla="*/ 1734092 w 4408"/>
                <a:gd name="T89" fmla="*/ 1099437 h 4408"/>
                <a:gd name="T90" fmla="*/ 1886008 w 4408"/>
                <a:gd name="T91" fmla="*/ 1072211 h 4408"/>
                <a:gd name="T92" fmla="*/ 1899387 w 4408"/>
                <a:gd name="T93" fmla="*/ 857423 h 4408"/>
                <a:gd name="T94" fmla="*/ 1836808 w 4408"/>
                <a:gd name="T95" fmla="*/ 805995 h 4408"/>
                <a:gd name="T96" fmla="*/ 1281363 w 4408"/>
                <a:gd name="T97" fmla="*/ 1111106 h 4408"/>
                <a:gd name="T98" fmla="*/ 1141100 w 4408"/>
                <a:gd name="T99" fmla="*/ 1265390 h 4408"/>
                <a:gd name="T100" fmla="*/ 951636 w 4408"/>
                <a:gd name="T101" fmla="*/ 1318547 h 4408"/>
                <a:gd name="T102" fmla="*/ 747066 w 4408"/>
                <a:gd name="T103" fmla="*/ 1256315 h 4408"/>
                <a:gd name="T104" fmla="*/ 614139 w 4408"/>
                <a:gd name="T105" fmla="*/ 1095116 h 4408"/>
                <a:gd name="T106" fmla="*/ 589539 w 4408"/>
                <a:gd name="T107" fmla="*/ 896318 h 4408"/>
                <a:gd name="T108" fmla="*/ 680603 w 4408"/>
                <a:gd name="T109" fmla="*/ 706164 h 4408"/>
                <a:gd name="T110" fmla="*/ 860140 w 4408"/>
                <a:gd name="T111" fmla="*/ 597689 h 4408"/>
                <a:gd name="T112" fmla="*/ 1060394 w 4408"/>
                <a:gd name="T113" fmla="*/ 602443 h 4408"/>
                <a:gd name="T114" fmla="*/ 1233458 w 4408"/>
                <a:gd name="T115" fmla="*/ 719561 h 4408"/>
                <a:gd name="T116" fmla="*/ 1315458 w 4408"/>
                <a:gd name="T117" fmla="*/ 914901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bg1"/>
            </a:solidFill>
            <a:ln>
              <a:noFill/>
            </a:ln>
          </p:spPr>
          <p:txBody>
            <a:bodyPr/>
            <a:lstStyle/>
            <a:p>
              <a:endParaRPr lang="zh-CN" altLang="en-US">
                <a:cs typeface="+mn-ea"/>
                <a:sym typeface="+mn-lt"/>
              </a:endParaRPr>
            </a:p>
          </p:txBody>
        </p:sp>
      </p:grpSp>
      <p:sp>
        <p:nvSpPr>
          <p:cNvPr id="31" name="文本框 30"/>
          <p:cNvSpPr txBox="1"/>
          <p:nvPr/>
        </p:nvSpPr>
        <p:spPr>
          <a:xfrm>
            <a:off x="1453412" y="5048860"/>
            <a:ext cx="1569660" cy="369332"/>
          </a:xfrm>
          <a:prstGeom prst="rect">
            <a:avLst/>
          </a:prstGeom>
          <a:solidFill>
            <a:schemeClr val="bg1"/>
          </a:solidFill>
        </p:spPr>
        <p:txBody>
          <a:bodyPr wrap="none" rtlCol="0">
            <a:spAutoFit/>
          </a:bodyPr>
          <a:lstStyle/>
          <a:p>
            <a:r>
              <a:rPr lang="zh-CN" altLang="en-US" dirty="0">
                <a:cs typeface="+mn-ea"/>
                <a:sym typeface="+mn-lt"/>
              </a:rPr>
              <a:t>点击输入文本</a:t>
            </a:r>
          </a:p>
        </p:txBody>
      </p:sp>
      <p:sp>
        <p:nvSpPr>
          <p:cNvPr id="32" name="文本框 31"/>
          <p:cNvSpPr txBox="1"/>
          <p:nvPr/>
        </p:nvSpPr>
        <p:spPr>
          <a:xfrm>
            <a:off x="3922333" y="5048860"/>
            <a:ext cx="1569660" cy="369332"/>
          </a:xfrm>
          <a:prstGeom prst="rect">
            <a:avLst/>
          </a:prstGeom>
          <a:solidFill>
            <a:schemeClr val="bg1"/>
          </a:solidFill>
          <a:ln>
            <a:noFill/>
          </a:ln>
        </p:spPr>
        <p:txBody>
          <a:bodyPr wrap="none" rtlCol="0">
            <a:spAutoFit/>
          </a:bodyPr>
          <a:lstStyle/>
          <a:p>
            <a:r>
              <a:rPr lang="zh-CN" altLang="en-US" dirty="0">
                <a:cs typeface="+mn-ea"/>
                <a:sym typeface="+mn-lt"/>
              </a:rPr>
              <a:t>点击输入文本</a:t>
            </a:r>
          </a:p>
        </p:txBody>
      </p:sp>
      <p:sp>
        <p:nvSpPr>
          <p:cNvPr id="33" name="文本框 32"/>
          <p:cNvSpPr txBox="1"/>
          <p:nvPr/>
        </p:nvSpPr>
        <p:spPr>
          <a:xfrm>
            <a:off x="6697167" y="5048860"/>
            <a:ext cx="1569660" cy="369332"/>
          </a:xfrm>
          <a:prstGeom prst="rect">
            <a:avLst/>
          </a:prstGeom>
          <a:solidFill>
            <a:schemeClr val="bg1"/>
          </a:solidFill>
        </p:spPr>
        <p:txBody>
          <a:bodyPr wrap="none" rtlCol="0">
            <a:spAutoFit/>
          </a:bodyPr>
          <a:lstStyle/>
          <a:p>
            <a:r>
              <a:rPr lang="zh-CN" altLang="en-US" dirty="0">
                <a:cs typeface="+mn-ea"/>
                <a:sym typeface="+mn-lt"/>
              </a:rPr>
              <a:t>点击输入文本</a:t>
            </a:r>
          </a:p>
        </p:txBody>
      </p:sp>
      <p:sp>
        <p:nvSpPr>
          <p:cNvPr id="34" name="文本框 33"/>
          <p:cNvSpPr txBox="1"/>
          <p:nvPr/>
        </p:nvSpPr>
        <p:spPr>
          <a:xfrm>
            <a:off x="9132594" y="5048860"/>
            <a:ext cx="1569660" cy="369332"/>
          </a:xfrm>
          <a:prstGeom prst="rect">
            <a:avLst/>
          </a:prstGeom>
          <a:solidFill>
            <a:schemeClr val="bg1"/>
          </a:solidFill>
        </p:spPr>
        <p:txBody>
          <a:bodyPr wrap="none" rtlCol="0">
            <a:spAutoFit/>
          </a:bodyPr>
          <a:lstStyle/>
          <a:p>
            <a:r>
              <a:rPr lang="zh-CN" altLang="en-US" dirty="0">
                <a:cs typeface="+mn-ea"/>
                <a:sym typeface="+mn-lt"/>
              </a:rPr>
              <a:t>点击输入文本</a:t>
            </a:r>
          </a:p>
        </p:txBody>
      </p:sp>
      <p:sp>
        <p:nvSpPr>
          <p:cNvPr id="35" name="TextBox 15"/>
          <p:cNvSpPr txBox="1"/>
          <p:nvPr/>
        </p:nvSpPr>
        <p:spPr>
          <a:xfrm>
            <a:off x="1283933" y="5612074"/>
            <a:ext cx="2003298" cy="613694"/>
          </a:xfrm>
          <a:prstGeom prst="rect">
            <a:avLst/>
          </a:prstGeom>
          <a:noFill/>
        </p:spPr>
        <p:txBody>
          <a:bodyPr wrap="square" rtlCol="0">
            <a:spAutoFit/>
          </a:bodyPr>
          <a:lstStyle/>
          <a:p>
            <a:pPr>
              <a:lnSpc>
                <a:spcPct val="150000"/>
              </a:lnSpc>
            </a:pPr>
            <a:r>
              <a:rPr lang="zh-CN" altLang="en-US" sz="1200" dirty="0">
                <a:solidFill>
                  <a:schemeClr val="bg1"/>
                </a:solidFill>
                <a:cs typeface="+mn-ea"/>
                <a:sym typeface="+mn-lt"/>
              </a:rPr>
              <a:t>这里输入简单的文字概述这里输入简单字概述</a:t>
            </a:r>
          </a:p>
        </p:txBody>
      </p:sp>
      <p:sp>
        <p:nvSpPr>
          <p:cNvPr id="36" name="TextBox 15"/>
          <p:cNvSpPr txBox="1"/>
          <p:nvPr/>
        </p:nvSpPr>
        <p:spPr>
          <a:xfrm>
            <a:off x="3737579" y="5612074"/>
            <a:ext cx="2003298" cy="613694"/>
          </a:xfrm>
          <a:prstGeom prst="rect">
            <a:avLst/>
          </a:prstGeom>
          <a:noFill/>
        </p:spPr>
        <p:txBody>
          <a:bodyPr wrap="square" rtlCol="0">
            <a:spAutoFit/>
          </a:bodyPr>
          <a:lstStyle/>
          <a:p>
            <a:pPr>
              <a:lnSpc>
                <a:spcPct val="150000"/>
              </a:lnSpc>
            </a:pPr>
            <a:r>
              <a:rPr lang="zh-CN" altLang="en-US" sz="1200" dirty="0">
                <a:solidFill>
                  <a:schemeClr val="bg1"/>
                </a:solidFill>
                <a:cs typeface="+mn-ea"/>
                <a:sym typeface="+mn-lt"/>
              </a:rPr>
              <a:t>这里输入简单的文字概述这里输入简单字概述</a:t>
            </a:r>
          </a:p>
        </p:txBody>
      </p:sp>
      <p:sp>
        <p:nvSpPr>
          <p:cNvPr id="37" name="TextBox 15"/>
          <p:cNvSpPr txBox="1"/>
          <p:nvPr/>
        </p:nvSpPr>
        <p:spPr>
          <a:xfrm>
            <a:off x="6453530" y="5612074"/>
            <a:ext cx="2003298" cy="613373"/>
          </a:xfrm>
          <a:prstGeom prst="rect">
            <a:avLst/>
          </a:prstGeom>
          <a:noFill/>
        </p:spPr>
        <p:txBody>
          <a:bodyPr wrap="square" rtlCol="0">
            <a:spAutoFit/>
          </a:bodyPr>
          <a:lstStyle/>
          <a:p>
            <a:pPr>
              <a:lnSpc>
                <a:spcPct val="150000"/>
              </a:lnSpc>
            </a:pPr>
            <a:r>
              <a:rPr lang="zh-CN" altLang="en-US" sz="1200" dirty="0">
                <a:solidFill>
                  <a:schemeClr val="bg1"/>
                </a:solidFill>
                <a:cs typeface="+mn-ea"/>
                <a:sym typeface="+mn-lt"/>
              </a:rPr>
              <a:t>这里输入简单的文字概述这里输入简单字概述</a:t>
            </a:r>
          </a:p>
        </p:txBody>
      </p:sp>
      <p:sp>
        <p:nvSpPr>
          <p:cNvPr id="38" name="TextBox 15"/>
          <p:cNvSpPr txBox="1"/>
          <p:nvPr/>
        </p:nvSpPr>
        <p:spPr>
          <a:xfrm>
            <a:off x="8944230" y="5612074"/>
            <a:ext cx="2003298" cy="613694"/>
          </a:xfrm>
          <a:prstGeom prst="rect">
            <a:avLst/>
          </a:prstGeom>
          <a:noFill/>
        </p:spPr>
        <p:txBody>
          <a:bodyPr wrap="square" rtlCol="0">
            <a:spAutoFit/>
          </a:bodyPr>
          <a:lstStyle/>
          <a:p>
            <a:pPr>
              <a:lnSpc>
                <a:spcPct val="150000"/>
              </a:lnSpc>
            </a:pPr>
            <a:r>
              <a:rPr lang="zh-CN" altLang="en-US" sz="1200" dirty="0">
                <a:solidFill>
                  <a:schemeClr val="bg1"/>
                </a:solidFill>
                <a:cs typeface="+mn-ea"/>
                <a:sym typeface="+mn-lt"/>
              </a:rPr>
              <a:t>这里输入简单的文字概述这里输入简单字概述</a:t>
            </a:r>
          </a:p>
        </p:txBody>
      </p:sp>
      <p:grpSp>
        <p:nvGrpSpPr>
          <p:cNvPr id="39" name="组合 38"/>
          <p:cNvGrpSpPr/>
          <p:nvPr/>
        </p:nvGrpSpPr>
        <p:grpSpPr>
          <a:xfrm>
            <a:off x="205025" y="180180"/>
            <a:ext cx="1104944" cy="1138336"/>
            <a:chOff x="205025" y="180180"/>
            <a:chExt cx="1104944" cy="1138336"/>
          </a:xfrm>
        </p:grpSpPr>
        <p:grpSp>
          <p:nvGrpSpPr>
            <p:cNvPr id="40" name="组合 39"/>
            <p:cNvGrpSpPr/>
            <p:nvPr/>
          </p:nvGrpSpPr>
          <p:grpSpPr>
            <a:xfrm>
              <a:off x="205025" y="180180"/>
              <a:ext cx="1104944" cy="1138336"/>
              <a:chOff x="4277277" y="-161774"/>
              <a:chExt cx="3772356" cy="3886357"/>
            </a:xfrm>
          </p:grpSpPr>
          <p:pic>
            <p:nvPicPr>
              <p:cNvPr id="42" name="图片 4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581983">
                <a:off x="4277277" y="-161774"/>
                <a:ext cx="3772356" cy="3886357"/>
              </a:xfrm>
              <a:prstGeom prst="rect">
                <a:avLst/>
              </a:prstGeom>
            </p:spPr>
          </p:pic>
          <p:grpSp>
            <p:nvGrpSpPr>
              <p:cNvPr id="43" name="组合 42"/>
              <p:cNvGrpSpPr/>
              <p:nvPr/>
            </p:nvGrpSpPr>
            <p:grpSpPr>
              <a:xfrm>
                <a:off x="4635199" y="239092"/>
                <a:ext cx="3080895" cy="3108169"/>
                <a:chOff x="4635199" y="239092"/>
                <a:chExt cx="3080895" cy="3108169"/>
              </a:xfrm>
            </p:grpSpPr>
            <p:sp>
              <p:nvSpPr>
                <p:cNvPr id="44" name="PA_库_椭圆 25"/>
                <p:cNvSpPr/>
                <p:nvPr>
                  <p:custDataLst>
                    <p:tags r:id="rId1"/>
                  </p:custDataLst>
                </p:nvPr>
              </p:nvSpPr>
              <p:spPr>
                <a:xfrm rot="19761244">
                  <a:off x="4641874" y="239092"/>
                  <a:ext cx="3040212" cy="3040212"/>
                </a:xfrm>
                <a:prstGeom prst="ellipse">
                  <a:avLst/>
                </a:prstGeom>
                <a:noFill/>
                <a:ln w="38100">
                  <a:gradFill>
                    <a:gsLst>
                      <a:gs pos="91000">
                        <a:schemeClr val="bg2">
                          <a:lumMod val="75000"/>
                        </a:schemeClr>
                      </a:gs>
                      <a:gs pos="30000">
                        <a:schemeClr val="bg1">
                          <a:lumMod val="0"/>
                          <a:lumOff val="100000"/>
                        </a:schemeClr>
                      </a:gs>
                      <a:gs pos="0">
                        <a:schemeClr val="bg2">
                          <a:lumMod val="50000"/>
                        </a:schemeClr>
                      </a:gs>
                      <a:gs pos="100000">
                        <a:schemeClr val="bg1">
                          <a:alpha val="53000"/>
                          <a:lumMod val="94000"/>
                          <a:lumOff val="6000"/>
                        </a:schemeClr>
                      </a:gs>
                    </a:gsLst>
                    <a:lin ang="5400000" scaled="1"/>
                  </a:gradFill>
                </a:ln>
                <a:scene3d>
                  <a:camera prst="orthographicFront"/>
                  <a:lightRig rig="harsh" dir="t"/>
                </a:scene3d>
                <a:sp3d extrusionH="76200" prstMaterial="matte">
                  <a:bevelT w="19050" h="107950"/>
                  <a:bevelB w="10160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45" name="PA_库_椭圆 25"/>
                <p:cNvSpPr/>
                <p:nvPr>
                  <p:custDataLst>
                    <p:tags r:id="rId2"/>
                  </p:custDataLst>
                </p:nvPr>
              </p:nvSpPr>
              <p:spPr>
                <a:xfrm rot="19761244">
                  <a:off x="4635199" y="252483"/>
                  <a:ext cx="3080895" cy="3094778"/>
                </a:xfrm>
                <a:prstGeom prst="ellipse">
                  <a:avLst/>
                </a:prstGeom>
                <a:gradFill flip="none" rotWithShape="1">
                  <a:gsLst>
                    <a:gs pos="60000">
                      <a:schemeClr val="bg1">
                        <a:shade val="67500"/>
                        <a:satMod val="115000"/>
                        <a:alpha val="0"/>
                      </a:schemeClr>
                    </a:gs>
                    <a:gs pos="100000">
                      <a:schemeClr val="bg1">
                        <a:shade val="100000"/>
                        <a:satMod val="115000"/>
                      </a:schemeClr>
                    </a:gs>
                  </a:gsLst>
                  <a:lin ang="15600000" scaled="0"/>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sp>
          <p:nvSpPr>
            <p:cNvPr id="41" name="文本框 40"/>
            <p:cNvSpPr txBox="1"/>
            <p:nvPr/>
          </p:nvSpPr>
          <p:spPr>
            <a:xfrm>
              <a:off x="526283" y="387313"/>
              <a:ext cx="410762" cy="646331"/>
            </a:xfrm>
            <a:prstGeom prst="rect">
              <a:avLst/>
            </a:prstGeom>
            <a:noFill/>
          </p:spPr>
          <p:txBody>
            <a:bodyPr wrap="square" rtlCol="0">
              <a:spAutoFit/>
            </a:bodyPr>
            <a:lstStyle/>
            <a:p>
              <a:r>
                <a:rPr lang="en-US" altLang="zh-CN" sz="3600" b="1" dirty="0">
                  <a:solidFill>
                    <a:srgbClr val="FFE66F"/>
                  </a:solidFill>
                  <a:effectLst>
                    <a:outerShdw blurRad="38100" dist="38100" dir="2700000" algn="tl">
                      <a:srgbClr val="000000">
                        <a:alpha val="43137"/>
                      </a:srgbClr>
                    </a:outerShdw>
                  </a:effectLst>
                  <a:cs typeface="+mn-ea"/>
                  <a:sym typeface="+mn-lt"/>
                </a:rPr>
                <a:t>3</a:t>
              </a:r>
              <a:endParaRPr lang="zh-CN" altLang="en-US" sz="3600" b="1" dirty="0">
                <a:solidFill>
                  <a:srgbClr val="FFE66F"/>
                </a:solidFill>
                <a:effectLst>
                  <a:outerShdw blurRad="38100" dist="38100" dir="2700000" algn="tl">
                    <a:srgbClr val="000000">
                      <a:alpha val="43137"/>
                    </a:srgbClr>
                  </a:outerShdw>
                </a:effectLst>
                <a:cs typeface="+mn-ea"/>
                <a:sym typeface="+mn-lt"/>
              </a:endParaRPr>
            </a:p>
          </p:txBody>
        </p:sp>
      </p:grpSp>
      <p:sp>
        <p:nvSpPr>
          <p:cNvPr id="46" name="矩形 45"/>
          <p:cNvSpPr/>
          <p:nvPr/>
        </p:nvSpPr>
        <p:spPr>
          <a:xfrm>
            <a:off x="1302688" y="360466"/>
            <a:ext cx="2714205" cy="584775"/>
          </a:xfrm>
          <a:prstGeom prst="rect">
            <a:avLst/>
          </a:prstGeom>
          <a:noFill/>
        </p:spPr>
        <p:txBody>
          <a:bodyPr wrap="none">
            <a:spAutoFit/>
          </a:bodyPr>
          <a:lstStyle/>
          <a:p>
            <a:pPr algn="ctr"/>
            <a:r>
              <a:rPr lang="zh-CN" altLang="en-US" sz="3200" b="1" dirty="0">
                <a:solidFill>
                  <a:schemeClr val="bg1"/>
                </a:solidFill>
                <a:cs typeface="+mn-ea"/>
                <a:sym typeface="+mn-lt"/>
              </a:rPr>
              <a:t>点击添加标题</a:t>
            </a:r>
            <a:endParaRPr lang="en-US" altLang="zh-CN" sz="3200" b="1" dirty="0">
              <a:solidFill>
                <a:schemeClr val="bg1"/>
              </a:solidFill>
              <a:cs typeface="+mn-ea"/>
              <a:sym typeface="+mn-lt"/>
            </a:endParaRPr>
          </a:p>
        </p:txBody>
      </p:sp>
      <p:sp>
        <p:nvSpPr>
          <p:cNvPr id="47" name="矩形 46"/>
          <p:cNvSpPr/>
          <p:nvPr/>
        </p:nvSpPr>
        <p:spPr>
          <a:xfrm>
            <a:off x="1340788" y="824148"/>
            <a:ext cx="3193112" cy="369332"/>
          </a:xfrm>
          <a:prstGeom prst="rect">
            <a:avLst/>
          </a:prstGeom>
        </p:spPr>
        <p:txBody>
          <a:bodyPr wrap="square">
            <a:spAutoFit/>
          </a:bodyPr>
          <a:lstStyle/>
          <a:p>
            <a:pPr algn="dist"/>
            <a:r>
              <a:rPr lang="en-US" altLang="zh-CN" b="1" dirty="0">
                <a:solidFill>
                  <a:srgbClr val="E3D4A5"/>
                </a:solidFill>
                <a:cs typeface="+mn-ea"/>
                <a:sym typeface="+mn-lt"/>
              </a:rPr>
              <a:t>Click here to add a title</a:t>
            </a:r>
          </a:p>
        </p:txBody>
      </p:sp>
    </p:spTree>
    <p:extLst>
      <p:ext uri="{BB962C8B-B14F-4D97-AF65-F5344CB8AC3E}">
        <p14:creationId xmlns:p14="http://schemas.microsoft.com/office/powerpoint/2010/main" val="3468900010"/>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37"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900" decel="100000" fill="hold"/>
                                        <p:tgtEl>
                                          <p:spTgt spid="2"/>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par>
                                <p:cTn id="18" presetID="37" presetClass="entr" presetSubtype="0"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anim calcmode="lin" valueType="num">
                                      <p:cBhvr>
                                        <p:cTn id="21" dur="1000" fill="hold"/>
                                        <p:tgtEl>
                                          <p:spTgt spid="3"/>
                                        </p:tgtEl>
                                        <p:attrNameLst>
                                          <p:attrName>ppt_x</p:attrName>
                                        </p:attrNameLst>
                                      </p:cBhvr>
                                      <p:tavLst>
                                        <p:tav tm="0">
                                          <p:val>
                                            <p:strVal val="#ppt_x"/>
                                          </p:val>
                                        </p:tav>
                                        <p:tav tm="100000">
                                          <p:val>
                                            <p:strVal val="#ppt_x"/>
                                          </p:val>
                                        </p:tav>
                                      </p:tavLst>
                                    </p:anim>
                                    <p:anim calcmode="lin" valueType="num">
                                      <p:cBhvr>
                                        <p:cTn id="22" dur="900" decel="100000" fill="hold"/>
                                        <p:tgtEl>
                                          <p:spTgt spid="3"/>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24" presetID="37" presetClass="entr" presetSubtype="0" fill="hold"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900" decel="100000" fill="hold"/>
                                        <p:tgtEl>
                                          <p:spTgt spid="5"/>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30" presetID="37" presetClass="entr" presetSubtype="0" fill="hold"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00"/>
                                        <p:tgtEl>
                                          <p:spTgt spid="14"/>
                                        </p:tgtEl>
                                      </p:cBhvr>
                                    </p:animEffect>
                                    <p:anim calcmode="lin" valueType="num">
                                      <p:cBhvr>
                                        <p:cTn id="33" dur="1000" fill="hold"/>
                                        <p:tgtEl>
                                          <p:spTgt spid="14"/>
                                        </p:tgtEl>
                                        <p:attrNameLst>
                                          <p:attrName>ppt_x</p:attrName>
                                        </p:attrNameLst>
                                      </p:cBhvr>
                                      <p:tavLst>
                                        <p:tav tm="0">
                                          <p:val>
                                            <p:strVal val="#ppt_x"/>
                                          </p:val>
                                        </p:tav>
                                        <p:tav tm="100000">
                                          <p:val>
                                            <p:strVal val="#ppt_x"/>
                                          </p:val>
                                        </p:tav>
                                      </p:tavLst>
                                    </p:anim>
                                    <p:anim calcmode="lin" valueType="num">
                                      <p:cBhvr>
                                        <p:cTn id="34" dur="900" decel="100000" fill="hold"/>
                                        <p:tgtEl>
                                          <p:spTgt spid="14"/>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par>
                          <p:cTn id="36" fill="hold">
                            <p:stCondLst>
                              <p:cond delay="1500"/>
                            </p:stCondLst>
                            <p:childTnLst>
                              <p:par>
                                <p:cTn id="37" presetID="12" presetClass="entr" presetSubtype="1" fill="hold" grpId="0" nodeType="after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500"/>
                                        <p:tgtEl>
                                          <p:spTgt spid="31"/>
                                        </p:tgtEl>
                                        <p:attrNameLst>
                                          <p:attrName>ppt_y</p:attrName>
                                        </p:attrNameLst>
                                      </p:cBhvr>
                                      <p:tavLst>
                                        <p:tav tm="0">
                                          <p:val>
                                            <p:strVal val="#ppt_y-#ppt_h*1.125000"/>
                                          </p:val>
                                        </p:tav>
                                        <p:tav tm="100000">
                                          <p:val>
                                            <p:strVal val="#ppt_y"/>
                                          </p:val>
                                        </p:tav>
                                      </p:tavLst>
                                    </p:anim>
                                    <p:animEffect transition="in" filter="wipe(down)">
                                      <p:cBhvr>
                                        <p:cTn id="40" dur="500"/>
                                        <p:tgtEl>
                                          <p:spTgt spid="31"/>
                                        </p:tgtEl>
                                      </p:cBhvr>
                                    </p:animEffect>
                                  </p:childTnLst>
                                </p:cTn>
                              </p:par>
                              <p:par>
                                <p:cTn id="41" presetID="12" presetClass="entr" presetSubtype="1" fill="hold" grpId="0"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p:tgtEl>
                                          <p:spTgt spid="32"/>
                                        </p:tgtEl>
                                        <p:attrNameLst>
                                          <p:attrName>ppt_y</p:attrName>
                                        </p:attrNameLst>
                                      </p:cBhvr>
                                      <p:tavLst>
                                        <p:tav tm="0">
                                          <p:val>
                                            <p:strVal val="#ppt_y-#ppt_h*1.125000"/>
                                          </p:val>
                                        </p:tav>
                                        <p:tav tm="100000">
                                          <p:val>
                                            <p:strVal val="#ppt_y"/>
                                          </p:val>
                                        </p:tav>
                                      </p:tavLst>
                                    </p:anim>
                                    <p:animEffect transition="in" filter="wipe(down)">
                                      <p:cBhvr>
                                        <p:cTn id="44" dur="500"/>
                                        <p:tgtEl>
                                          <p:spTgt spid="32"/>
                                        </p:tgtEl>
                                      </p:cBhvr>
                                    </p:animEffect>
                                  </p:childTnLst>
                                </p:cTn>
                              </p:par>
                              <p:par>
                                <p:cTn id="45" presetID="12" presetClass="entr" presetSubtype="1" fill="hold" grpId="0" nodeType="withEffect">
                                  <p:stCondLst>
                                    <p:cond delay="0"/>
                                  </p:stCondLst>
                                  <p:childTnLst>
                                    <p:set>
                                      <p:cBhvr>
                                        <p:cTn id="46" dur="1" fill="hold">
                                          <p:stCondLst>
                                            <p:cond delay="0"/>
                                          </p:stCondLst>
                                        </p:cTn>
                                        <p:tgtEl>
                                          <p:spTgt spid="33"/>
                                        </p:tgtEl>
                                        <p:attrNameLst>
                                          <p:attrName>style.visibility</p:attrName>
                                        </p:attrNameLst>
                                      </p:cBhvr>
                                      <p:to>
                                        <p:strVal val="visible"/>
                                      </p:to>
                                    </p:set>
                                    <p:anim calcmode="lin" valueType="num">
                                      <p:cBhvr additive="base">
                                        <p:cTn id="47" dur="500"/>
                                        <p:tgtEl>
                                          <p:spTgt spid="33"/>
                                        </p:tgtEl>
                                        <p:attrNameLst>
                                          <p:attrName>ppt_y</p:attrName>
                                        </p:attrNameLst>
                                      </p:cBhvr>
                                      <p:tavLst>
                                        <p:tav tm="0">
                                          <p:val>
                                            <p:strVal val="#ppt_y-#ppt_h*1.125000"/>
                                          </p:val>
                                        </p:tav>
                                        <p:tav tm="100000">
                                          <p:val>
                                            <p:strVal val="#ppt_y"/>
                                          </p:val>
                                        </p:tav>
                                      </p:tavLst>
                                    </p:anim>
                                    <p:animEffect transition="in" filter="wipe(down)">
                                      <p:cBhvr>
                                        <p:cTn id="48" dur="500"/>
                                        <p:tgtEl>
                                          <p:spTgt spid="33"/>
                                        </p:tgtEl>
                                      </p:cBhvr>
                                    </p:animEffect>
                                  </p:childTnLst>
                                </p:cTn>
                              </p:par>
                              <p:par>
                                <p:cTn id="49" presetID="12" presetClass="entr" presetSubtype="1" fill="hold" grpId="0" nodeType="withEffect">
                                  <p:stCondLst>
                                    <p:cond delay="0"/>
                                  </p:stCondLst>
                                  <p:childTnLst>
                                    <p:set>
                                      <p:cBhvr>
                                        <p:cTn id="50" dur="1" fill="hold">
                                          <p:stCondLst>
                                            <p:cond delay="0"/>
                                          </p:stCondLst>
                                        </p:cTn>
                                        <p:tgtEl>
                                          <p:spTgt spid="34"/>
                                        </p:tgtEl>
                                        <p:attrNameLst>
                                          <p:attrName>style.visibility</p:attrName>
                                        </p:attrNameLst>
                                      </p:cBhvr>
                                      <p:to>
                                        <p:strVal val="visible"/>
                                      </p:to>
                                    </p:set>
                                    <p:anim calcmode="lin" valueType="num">
                                      <p:cBhvr additive="base">
                                        <p:cTn id="51" dur="500"/>
                                        <p:tgtEl>
                                          <p:spTgt spid="34"/>
                                        </p:tgtEl>
                                        <p:attrNameLst>
                                          <p:attrName>ppt_y</p:attrName>
                                        </p:attrNameLst>
                                      </p:cBhvr>
                                      <p:tavLst>
                                        <p:tav tm="0">
                                          <p:val>
                                            <p:strVal val="#ppt_y-#ppt_h*1.125000"/>
                                          </p:val>
                                        </p:tav>
                                        <p:tav tm="100000">
                                          <p:val>
                                            <p:strVal val="#ppt_y"/>
                                          </p:val>
                                        </p:tav>
                                      </p:tavLst>
                                    </p:anim>
                                    <p:animEffect transition="in" filter="wipe(down)">
                                      <p:cBhvr>
                                        <p:cTn id="52" dur="500"/>
                                        <p:tgtEl>
                                          <p:spTgt spid="34"/>
                                        </p:tgtEl>
                                      </p:cBhvr>
                                    </p:animEffect>
                                  </p:childTnLst>
                                </p:cTn>
                              </p:par>
                            </p:childTnLst>
                          </p:cTn>
                        </p:par>
                        <p:par>
                          <p:cTn id="53" fill="hold">
                            <p:stCondLst>
                              <p:cond delay="2000"/>
                            </p:stCondLst>
                            <p:childTnLst>
                              <p:par>
                                <p:cTn id="54" presetID="2" presetClass="entr" presetSubtype="4" fill="hold" grpId="0" nodeType="afterEffect">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cBhvr additive="base">
                                        <p:cTn id="56" dur="500" fill="hold"/>
                                        <p:tgtEl>
                                          <p:spTgt spid="35"/>
                                        </p:tgtEl>
                                        <p:attrNameLst>
                                          <p:attrName>ppt_x</p:attrName>
                                        </p:attrNameLst>
                                      </p:cBhvr>
                                      <p:tavLst>
                                        <p:tav tm="0">
                                          <p:val>
                                            <p:strVal val="#ppt_x"/>
                                          </p:val>
                                        </p:tav>
                                        <p:tav tm="100000">
                                          <p:val>
                                            <p:strVal val="#ppt_x"/>
                                          </p:val>
                                        </p:tav>
                                      </p:tavLst>
                                    </p:anim>
                                    <p:anim calcmode="lin" valueType="num">
                                      <p:cBhvr additive="base">
                                        <p:cTn id="57" dur="500" fill="hold"/>
                                        <p:tgtEl>
                                          <p:spTgt spid="35"/>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36"/>
                                        </p:tgtEl>
                                        <p:attrNameLst>
                                          <p:attrName>style.visibility</p:attrName>
                                        </p:attrNameLst>
                                      </p:cBhvr>
                                      <p:to>
                                        <p:strVal val="visible"/>
                                      </p:to>
                                    </p:set>
                                    <p:anim calcmode="lin" valueType="num">
                                      <p:cBhvr additive="base">
                                        <p:cTn id="60" dur="500" fill="hold"/>
                                        <p:tgtEl>
                                          <p:spTgt spid="36"/>
                                        </p:tgtEl>
                                        <p:attrNameLst>
                                          <p:attrName>ppt_x</p:attrName>
                                        </p:attrNameLst>
                                      </p:cBhvr>
                                      <p:tavLst>
                                        <p:tav tm="0">
                                          <p:val>
                                            <p:strVal val="#ppt_x"/>
                                          </p:val>
                                        </p:tav>
                                        <p:tav tm="100000">
                                          <p:val>
                                            <p:strVal val="#ppt_x"/>
                                          </p:val>
                                        </p:tav>
                                      </p:tavLst>
                                    </p:anim>
                                    <p:anim calcmode="lin" valueType="num">
                                      <p:cBhvr additive="base">
                                        <p:cTn id="61" dur="500" fill="hold"/>
                                        <p:tgtEl>
                                          <p:spTgt spid="36"/>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37"/>
                                        </p:tgtEl>
                                        <p:attrNameLst>
                                          <p:attrName>style.visibility</p:attrName>
                                        </p:attrNameLst>
                                      </p:cBhvr>
                                      <p:to>
                                        <p:strVal val="visible"/>
                                      </p:to>
                                    </p:set>
                                    <p:anim calcmode="lin" valueType="num">
                                      <p:cBhvr additive="base">
                                        <p:cTn id="64" dur="500" fill="hold"/>
                                        <p:tgtEl>
                                          <p:spTgt spid="37"/>
                                        </p:tgtEl>
                                        <p:attrNameLst>
                                          <p:attrName>ppt_x</p:attrName>
                                        </p:attrNameLst>
                                      </p:cBhvr>
                                      <p:tavLst>
                                        <p:tav tm="0">
                                          <p:val>
                                            <p:strVal val="#ppt_x"/>
                                          </p:val>
                                        </p:tav>
                                        <p:tav tm="100000">
                                          <p:val>
                                            <p:strVal val="#ppt_x"/>
                                          </p:val>
                                        </p:tav>
                                      </p:tavLst>
                                    </p:anim>
                                    <p:anim calcmode="lin" valueType="num">
                                      <p:cBhvr additive="base">
                                        <p:cTn id="65" dur="500" fill="hold"/>
                                        <p:tgtEl>
                                          <p:spTgt spid="37"/>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38"/>
                                        </p:tgtEl>
                                        <p:attrNameLst>
                                          <p:attrName>style.visibility</p:attrName>
                                        </p:attrNameLst>
                                      </p:cBhvr>
                                      <p:to>
                                        <p:strVal val="visible"/>
                                      </p:to>
                                    </p:set>
                                    <p:anim calcmode="lin" valueType="num">
                                      <p:cBhvr additive="base">
                                        <p:cTn id="68" dur="500" fill="hold"/>
                                        <p:tgtEl>
                                          <p:spTgt spid="38"/>
                                        </p:tgtEl>
                                        <p:attrNameLst>
                                          <p:attrName>ppt_x</p:attrName>
                                        </p:attrNameLst>
                                      </p:cBhvr>
                                      <p:tavLst>
                                        <p:tav tm="0">
                                          <p:val>
                                            <p:strVal val="#ppt_x"/>
                                          </p:val>
                                        </p:tav>
                                        <p:tav tm="100000">
                                          <p:val>
                                            <p:strVal val="#ppt_x"/>
                                          </p:val>
                                        </p:tav>
                                      </p:tavLst>
                                    </p:anim>
                                    <p:anim calcmode="lin" valueType="num">
                                      <p:cBhvr additive="base">
                                        <p:cTn id="69"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P spid="35" grpId="0"/>
      <p:bldP spid="36" grpId="0"/>
      <p:bldP spid="37" grpId="0"/>
      <p:bldP spid="3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306087" y="4097847"/>
            <a:ext cx="3579826" cy="769441"/>
          </a:xfrm>
          <a:prstGeom prst="rect">
            <a:avLst/>
          </a:prstGeom>
          <a:noFill/>
        </p:spPr>
        <p:txBody>
          <a:bodyPr wrap="none">
            <a:spAutoFit/>
          </a:bodyPr>
          <a:lstStyle/>
          <a:p>
            <a:pPr algn="ctr"/>
            <a:r>
              <a:rPr lang="zh-CN" altLang="en-US" sz="4400" b="1" dirty="0">
                <a:solidFill>
                  <a:schemeClr val="bg1"/>
                </a:solidFill>
                <a:cs typeface="+mn-ea"/>
                <a:sym typeface="+mn-lt"/>
              </a:rPr>
              <a:t>点击添加标题</a:t>
            </a:r>
            <a:endParaRPr lang="en-US" altLang="zh-CN" sz="4400" b="1" dirty="0">
              <a:solidFill>
                <a:schemeClr val="bg1"/>
              </a:solidFill>
              <a:cs typeface="+mn-ea"/>
              <a:sym typeface="+mn-lt"/>
            </a:endParaRPr>
          </a:p>
        </p:txBody>
      </p:sp>
      <p:sp>
        <p:nvSpPr>
          <p:cNvPr id="10" name="矩形 9"/>
          <p:cNvSpPr/>
          <p:nvPr/>
        </p:nvSpPr>
        <p:spPr>
          <a:xfrm>
            <a:off x="4602642" y="4921668"/>
            <a:ext cx="2986715" cy="400110"/>
          </a:xfrm>
          <a:prstGeom prst="rect">
            <a:avLst/>
          </a:prstGeom>
          <a:noFill/>
        </p:spPr>
        <p:txBody>
          <a:bodyPr wrap="none">
            <a:spAutoFit/>
          </a:bodyPr>
          <a:lstStyle/>
          <a:p>
            <a:pPr algn="dist"/>
            <a:r>
              <a:rPr lang="en-US" altLang="zh-CN" sz="2000" b="1" dirty="0">
                <a:solidFill>
                  <a:srgbClr val="E3D4A5"/>
                </a:solidFill>
                <a:cs typeface="+mn-ea"/>
                <a:sym typeface="+mn-lt"/>
              </a:rPr>
              <a:t>Click here to add a title</a:t>
            </a:r>
          </a:p>
        </p:txBody>
      </p:sp>
      <p:cxnSp>
        <p:nvCxnSpPr>
          <p:cNvPr id="11" name="直接连接符 10"/>
          <p:cNvCxnSpPr/>
          <p:nvPr/>
        </p:nvCxnSpPr>
        <p:spPr>
          <a:xfrm>
            <a:off x="4438119" y="5376157"/>
            <a:ext cx="3528000"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5018093" y="1790275"/>
            <a:ext cx="2155815" cy="2220965"/>
            <a:chOff x="5018093" y="1790275"/>
            <a:chExt cx="2155815" cy="2220965"/>
          </a:xfrm>
        </p:grpSpPr>
        <p:grpSp>
          <p:nvGrpSpPr>
            <p:cNvPr id="18" name="组合 17"/>
            <p:cNvGrpSpPr/>
            <p:nvPr/>
          </p:nvGrpSpPr>
          <p:grpSpPr>
            <a:xfrm>
              <a:off x="5018093" y="1790275"/>
              <a:ext cx="2155815" cy="2220965"/>
              <a:chOff x="4277277" y="-161774"/>
              <a:chExt cx="3772356" cy="3886357"/>
            </a:xfrm>
          </p:grpSpPr>
          <p:pic>
            <p:nvPicPr>
              <p:cNvPr id="19" name="图片 18"/>
              <p:cNvPicPr>
                <a:picLocks noChangeAspect="1"/>
              </p:cNvPicPr>
              <p:nvPr/>
            </p:nvPicPr>
            <p:blipFill>
              <a:blip r:embed="rId5" cstate="print"/>
              <a:stretch>
                <a:fillRect/>
              </a:stretch>
            </p:blipFill>
            <p:spPr>
              <a:xfrm rot="2581983">
                <a:off x="4277277" y="-161774"/>
                <a:ext cx="3772356" cy="3886357"/>
              </a:xfrm>
              <a:prstGeom prst="rect">
                <a:avLst/>
              </a:prstGeom>
            </p:spPr>
          </p:pic>
          <p:grpSp>
            <p:nvGrpSpPr>
              <p:cNvPr id="20" name="组合 19"/>
              <p:cNvGrpSpPr/>
              <p:nvPr/>
            </p:nvGrpSpPr>
            <p:grpSpPr>
              <a:xfrm>
                <a:off x="4635199" y="239092"/>
                <a:ext cx="3080895" cy="3108169"/>
                <a:chOff x="4635199" y="239092"/>
                <a:chExt cx="3080895" cy="3108169"/>
              </a:xfrm>
            </p:grpSpPr>
            <p:sp>
              <p:nvSpPr>
                <p:cNvPr id="24" name="PA_库_椭圆 25"/>
                <p:cNvSpPr/>
                <p:nvPr>
                  <p:custDataLst>
                    <p:tags r:id="rId1"/>
                  </p:custDataLst>
                </p:nvPr>
              </p:nvSpPr>
              <p:spPr>
                <a:xfrm rot="19761244">
                  <a:off x="4641874" y="239092"/>
                  <a:ext cx="3040212" cy="3040212"/>
                </a:xfrm>
                <a:prstGeom prst="ellipse">
                  <a:avLst/>
                </a:prstGeom>
                <a:noFill/>
                <a:ln w="38100">
                  <a:gradFill>
                    <a:gsLst>
                      <a:gs pos="91000">
                        <a:schemeClr val="bg2">
                          <a:lumMod val="75000"/>
                        </a:schemeClr>
                      </a:gs>
                      <a:gs pos="30000">
                        <a:schemeClr val="bg1">
                          <a:lumMod val="0"/>
                          <a:lumOff val="100000"/>
                        </a:schemeClr>
                      </a:gs>
                      <a:gs pos="0">
                        <a:schemeClr val="bg2">
                          <a:lumMod val="50000"/>
                        </a:schemeClr>
                      </a:gs>
                      <a:gs pos="100000">
                        <a:schemeClr val="bg1">
                          <a:alpha val="53000"/>
                          <a:lumMod val="94000"/>
                          <a:lumOff val="6000"/>
                        </a:schemeClr>
                      </a:gs>
                    </a:gsLst>
                    <a:lin ang="5400000" scaled="1"/>
                  </a:gradFill>
                </a:ln>
                <a:scene3d>
                  <a:camera prst="orthographicFront"/>
                  <a:lightRig rig="harsh" dir="t"/>
                </a:scene3d>
                <a:sp3d extrusionH="76200" prstMaterial="matte">
                  <a:bevelT w="19050" h="107950"/>
                  <a:bevelB w="10160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5" name="PA_库_椭圆 25"/>
                <p:cNvSpPr/>
                <p:nvPr>
                  <p:custDataLst>
                    <p:tags r:id="rId2"/>
                  </p:custDataLst>
                </p:nvPr>
              </p:nvSpPr>
              <p:spPr>
                <a:xfrm rot="19761244">
                  <a:off x="4635199" y="252483"/>
                  <a:ext cx="3080895" cy="3094778"/>
                </a:xfrm>
                <a:prstGeom prst="ellipse">
                  <a:avLst/>
                </a:prstGeom>
                <a:gradFill flip="none" rotWithShape="1">
                  <a:gsLst>
                    <a:gs pos="60000">
                      <a:schemeClr val="bg1">
                        <a:shade val="67500"/>
                        <a:satMod val="115000"/>
                        <a:alpha val="0"/>
                      </a:schemeClr>
                    </a:gs>
                    <a:gs pos="100000">
                      <a:schemeClr val="bg1">
                        <a:shade val="100000"/>
                        <a:satMod val="115000"/>
                      </a:schemeClr>
                    </a:gs>
                  </a:gsLst>
                  <a:lin ang="15600000" scaled="0"/>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sp>
          <p:nvSpPr>
            <p:cNvPr id="26" name="文本框 25"/>
            <p:cNvSpPr txBox="1"/>
            <p:nvPr/>
          </p:nvSpPr>
          <p:spPr>
            <a:xfrm>
              <a:off x="5703789" y="2207740"/>
              <a:ext cx="410762" cy="1323439"/>
            </a:xfrm>
            <a:prstGeom prst="rect">
              <a:avLst/>
            </a:prstGeom>
            <a:noFill/>
          </p:spPr>
          <p:txBody>
            <a:bodyPr wrap="square" rtlCol="0">
              <a:spAutoFit/>
            </a:bodyPr>
            <a:lstStyle/>
            <a:p>
              <a:r>
                <a:rPr lang="en-US" altLang="zh-CN" sz="8000" b="1" dirty="0">
                  <a:solidFill>
                    <a:srgbClr val="FFE66F"/>
                  </a:solidFill>
                  <a:effectLst>
                    <a:outerShdw blurRad="38100" dist="38100" dir="2700000" algn="tl">
                      <a:srgbClr val="000000">
                        <a:alpha val="43137"/>
                      </a:srgbClr>
                    </a:outerShdw>
                  </a:effectLst>
                  <a:cs typeface="+mn-ea"/>
                  <a:sym typeface="+mn-lt"/>
                </a:rPr>
                <a:t>4</a:t>
              </a:r>
              <a:endParaRPr lang="zh-CN" altLang="en-US" sz="8000" b="1" dirty="0">
                <a:solidFill>
                  <a:srgbClr val="FFE66F"/>
                </a:solidFill>
                <a:effectLst>
                  <a:outerShdw blurRad="38100" dist="38100" dir="2700000" algn="tl">
                    <a:srgbClr val="000000">
                      <a:alpha val="43137"/>
                    </a:srgbClr>
                  </a:outerShdw>
                </a:effectLst>
                <a:cs typeface="+mn-ea"/>
                <a:sym typeface="+mn-lt"/>
              </a:endParaRPr>
            </a:p>
          </p:txBody>
        </p:sp>
      </p:grpSp>
      <p:cxnSp>
        <p:nvCxnSpPr>
          <p:cNvPr id="33" name="直接连接符 32"/>
          <p:cNvCxnSpPr/>
          <p:nvPr/>
        </p:nvCxnSpPr>
        <p:spPr>
          <a:xfrm>
            <a:off x="3710476" y="4043467"/>
            <a:ext cx="4968000"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8313323"/>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ppt_x"/>
                                          </p:val>
                                        </p:tav>
                                        <p:tav tm="100000">
                                          <p:val>
                                            <p:strVal val="#ppt_x"/>
                                          </p:val>
                                        </p:tav>
                                      </p:tavLst>
                                    </p:anim>
                                    <p:anim calcmode="lin" valueType="num">
                                      <p:cBhvr additive="base">
                                        <p:cTn id="8" dur="750" fill="hold"/>
                                        <p:tgtEl>
                                          <p:spTgt spid="2"/>
                                        </p:tgtEl>
                                        <p:attrNameLst>
                                          <p:attrName>ppt_y</p:attrName>
                                        </p:attrNameLst>
                                      </p:cBhvr>
                                      <p:tavLst>
                                        <p:tav tm="0">
                                          <p:val>
                                            <p:strVal val="0-#ppt_h/2"/>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750" fill="hold"/>
                                        <p:tgtEl>
                                          <p:spTgt spid="2"/>
                                        </p:tgtEl>
                                        <p:attrNameLst>
                                          <p:attrName>ppt_w</p:attrName>
                                        </p:attrNameLst>
                                      </p:cBhvr>
                                      <p:tavLst>
                                        <p:tav tm="0">
                                          <p:val>
                                            <p:fltVal val="0"/>
                                          </p:val>
                                        </p:tav>
                                        <p:tav tm="100000">
                                          <p:val>
                                            <p:strVal val="#ppt_w"/>
                                          </p:val>
                                        </p:tav>
                                      </p:tavLst>
                                    </p:anim>
                                    <p:anim calcmode="lin" valueType="num">
                                      <p:cBhvr>
                                        <p:cTn id="12" dur="750" fill="hold"/>
                                        <p:tgtEl>
                                          <p:spTgt spid="2"/>
                                        </p:tgtEl>
                                        <p:attrNameLst>
                                          <p:attrName>ppt_h</p:attrName>
                                        </p:attrNameLst>
                                      </p:cBhvr>
                                      <p:tavLst>
                                        <p:tav tm="0">
                                          <p:val>
                                            <p:fltVal val="0"/>
                                          </p:val>
                                        </p:tav>
                                        <p:tav tm="100000">
                                          <p:val>
                                            <p:strVal val="#ppt_h"/>
                                          </p:val>
                                        </p:tav>
                                      </p:tavLst>
                                    </p:anim>
                                    <p:animEffect transition="in" filter="fade">
                                      <p:cBhvr>
                                        <p:cTn id="13" dur="750"/>
                                        <p:tgtEl>
                                          <p:spTgt spid="2"/>
                                        </p:tgtEl>
                                      </p:cBhvr>
                                    </p:animEffect>
                                  </p:childTnLst>
                                </p:cTn>
                              </p:par>
                            </p:childTnLst>
                          </p:cTn>
                        </p:par>
                        <p:par>
                          <p:cTn id="14" fill="hold">
                            <p:stCondLst>
                              <p:cond delay="750"/>
                            </p:stCondLst>
                            <p:childTnLst>
                              <p:par>
                                <p:cTn id="15" presetID="26" presetClass="emph" presetSubtype="0" fill="hold" nodeType="afterEffect">
                                  <p:stCondLst>
                                    <p:cond delay="0"/>
                                  </p:stCondLst>
                                  <p:childTnLst>
                                    <p:animEffect transition="out" filter="fade">
                                      <p:cBhvr>
                                        <p:cTn id="16" dur="500" tmFilter="0, 0; .2, .5; .8, .5; 1, 0"/>
                                        <p:tgtEl>
                                          <p:spTgt spid="2"/>
                                        </p:tgtEl>
                                      </p:cBhvr>
                                    </p:animEffect>
                                    <p:animScale>
                                      <p:cBhvr>
                                        <p:cTn id="17" dur="250" autoRev="1" fill="hold"/>
                                        <p:tgtEl>
                                          <p:spTgt spid="2"/>
                                        </p:tgtEl>
                                      </p:cBhvr>
                                      <p:by x="105000" y="105000"/>
                                    </p:animScale>
                                  </p:childTnLst>
                                </p:cTn>
                              </p:par>
                            </p:childTnLst>
                          </p:cTn>
                        </p:par>
                        <p:par>
                          <p:cTn id="18" fill="hold">
                            <p:stCondLst>
                              <p:cond delay="1250"/>
                            </p:stCondLst>
                            <p:childTnLst>
                              <p:par>
                                <p:cTn id="19" presetID="42" presetClass="entr" presetSubtype="0" fill="hold" nodeType="after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750"/>
                                        <p:tgtEl>
                                          <p:spTgt spid="33"/>
                                        </p:tgtEl>
                                      </p:cBhvr>
                                    </p:animEffect>
                                    <p:anim calcmode="lin" valueType="num">
                                      <p:cBhvr>
                                        <p:cTn id="22" dur="750" fill="hold"/>
                                        <p:tgtEl>
                                          <p:spTgt spid="33"/>
                                        </p:tgtEl>
                                        <p:attrNameLst>
                                          <p:attrName>ppt_x</p:attrName>
                                        </p:attrNameLst>
                                      </p:cBhvr>
                                      <p:tavLst>
                                        <p:tav tm="0">
                                          <p:val>
                                            <p:strVal val="#ppt_x"/>
                                          </p:val>
                                        </p:tav>
                                        <p:tav tm="100000">
                                          <p:val>
                                            <p:strVal val="#ppt_x"/>
                                          </p:val>
                                        </p:tav>
                                      </p:tavLst>
                                    </p:anim>
                                    <p:anim calcmode="lin" valueType="num">
                                      <p:cBhvr>
                                        <p:cTn id="23" dur="750" fill="hold"/>
                                        <p:tgtEl>
                                          <p:spTgt spid="33"/>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750"/>
                                        <p:tgtEl>
                                          <p:spTgt spid="11"/>
                                        </p:tgtEl>
                                      </p:cBhvr>
                                    </p:animEffect>
                                    <p:anim calcmode="lin" valueType="num">
                                      <p:cBhvr>
                                        <p:cTn id="27" dur="750" fill="hold"/>
                                        <p:tgtEl>
                                          <p:spTgt spid="11"/>
                                        </p:tgtEl>
                                        <p:attrNameLst>
                                          <p:attrName>ppt_x</p:attrName>
                                        </p:attrNameLst>
                                      </p:cBhvr>
                                      <p:tavLst>
                                        <p:tav tm="0">
                                          <p:val>
                                            <p:strVal val="#ppt_x"/>
                                          </p:val>
                                        </p:tav>
                                        <p:tav tm="100000">
                                          <p:val>
                                            <p:strVal val="#ppt_x"/>
                                          </p:val>
                                        </p:tav>
                                      </p:tavLst>
                                    </p:anim>
                                    <p:anim calcmode="lin" valueType="num">
                                      <p:cBhvr>
                                        <p:cTn id="28" dur="750" fill="hold"/>
                                        <p:tgtEl>
                                          <p:spTgt spid="11"/>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right)">
                                      <p:cBhvr>
                                        <p:cTn id="3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097135" y="3404726"/>
            <a:ext cx="1127303" cy="1161370"/>
            <a:chOff x="3097135" y="3404726"/>
            <a:chExt cx="1127303" cy="1161370"/>
          </a:xfrm>
        </p:grpSpPr>
        <p:pic>
          <p:nvPicPr>
            <p:cNvPr id="17" name="图片 1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097135" y="3404726"/>
              <a:ext cx="1127303" cy="1161370"/>
            </a:xfrm>
            <a:prstGeom prst="rect">
              <a:avLst/>
            </a:prstGeom>
          </p:spPr>
        </p:pic>
        <p:sp>
          <p:nvSpPr>
            <p:cNvPr id="23" name="文本框 22"/>
            <p:cNvSpPr txBox="1"/>
            <p:nvPr/>
          </p:nvSpPr>
          <p:spPr>
            <a:xfrm>
              <a:off x="3458669" y="3633397"/>
              <a:ext cx="410762" cy="646331"/>
            </a:xfrm>
            <a:prstGeom prst="rect">
              <a:avLst/>
            </a:prstGeom>
            <a:noFill/>
          </p:spPr>
          <p:txBody>
            <a:bodyPr wrap="square" rtlCol="0">
              <a:spAutoFit/>
            </a:bodyPr>
            <a:lstStyle/>
            <a:p>
              <a:r>
                <a:rPr lang="en-US" altLang="zh-CN" sz="3600" b="1" dirty="0">
                  <a:solidFill>
                    <a:srgbClr val="FFE66F"/>
                  </a:solidFill>
                  <a:effectLst>
                    <a:outerShdw blurRad="38100" dist="38100" dir="2700000" algn="tl">
                      <a:srgbClr val="000000">
                        <a:alpha val="43137"/>
                      </a:srgbClr>
                    </a:outerShdw>
                  </a:effectLst>
                  <a:cs typeface="+mn-ea"/>
                  <a:sym typeface="+mn-lt"/>
                </a:rPr>
                <a:t>2</a:t>
              </a:r>
              <a:endParaRPr lang="zh-CN" altLang="en-US" sz="3600" b="1" dirty="0">
                <a:solidFill>
                  <a:srgbClr val="FFE66F"/>
                </a:solidFill>
                <a:effectLst>
                  <a:outerShdw blurRad="38100" dist="38100" dir="2700000" algn="tl">
                    <a:srgbClr val="000000">
                      <a:alpha val="43137"/>
                    </a:srgbClr>
                  </a:outerShdw>
                </a:effectLst>
                <a:cs typeface="+mn-ea"/>
                <a:sym typeface="+mn-lt"/>
              </a:endParaRPr>
            </a:p>
          </p:txBody>
        </p:sp>
      </p:grpSp>
      <p:grpSp>
        <p:nvGrpSpPr>
          <p:cNvPr id="11" name="组合 10"/>
          <p:cNvGrpSpPr/>
          <p:nvPr/>
        </p:nvGrpSpPr>
        <p:grpSpPr>
          <a:xfrm>
            <a:off x="7982037" y="3404726"/>
            <a:ext cx="1127303" cy="1161370"/>
            <a:chOff x="7982037" y="3404726"/>
            <a:chExt cx="1127303" cy="1161370"/>
          </a:xfrm>
        </p:grpSpPr>
        <p:pic>
          <p:nvPicPr>
            <p:cNvPr id="18" name="图片 1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982037" y="3404726"/>
              <a:ext cx="1127303" cy="1161370"/>
            </a:xfrm>
            <a:prstGeom prst="rect">
              <a:avLst/>
            </a:prstGeom>
          </p:spPr>
        </p:pic>
        <p:sp>
          <p:nvSpPr>
            <p:cNvPr id="34" name="文本框 33"/>
            <p:cNvSpPr txBox="1"/>
            <p:nvPr/>
          </p:nvSpPr>
          <p:spPr>
            <a:xfrm>
              <a:off x="8340307" y="3643934"/>
              <a:ext cx="410762" cy="646331"/>
            </a:xfrm>
            <a:prstGeom prst="rect">
              <a:avLst/>
            </a:prstGeom>
            <a:noFill/>
          </p:spPr>
          <p:txBody>
            <a:bodyPr wrap="square" rtlCol="0">
              <a:spAutoFit/>
            </a:bodyPr>
            <a:lstStyle/>
            <a:p>
              <a:r>
                <a:rPr lang="en-US" altLang="zh-CN" sz="3600" b="1" dirty="0">
                  <a:solidFill>
                    <a:srgbClr val="FFE66F"/>
                  </a:solidFill>
                  <a:effectLst>
                    <a:outerShdw blurRad="38100" dist="38100" dir="2700000" algn="tl">
                      <a:srgbClr val="000000">
                        <a:alpha val="43137"/>
                      </a:srgbClr>
                    </a:outerShdw>
                  </a:effectLst>
                  <a:cs typeface="+mn-ea"/>
                  <a:sym typeface="+mn-lt"/>
                </a:rPr>
                <a:t>4</a:t>
              </a:r>
              <a:endParaRPr lang="zh-CN" altLang="en-US" sz="3600" b="1" dirty="0">
                <a:solidFill>
                  <a:srgbClr val="FFE66F"/>
                </a:solidFill>
                <a:effectLst>
                  <a:outerShdw blurRad="38100" dist="38100" dir="2700000" algn="tl">
                    <a:srgbClr val="000000">
                      <a:alpha val="43137"/>
                    </a:srgbClr>
                  </a:outerShdw>
                </a:effectLst>
                <a:cs typeface="+mn-ea"/>
                <a:sym typeface="+mn-lt"/>
              </a:endParaRPr>
            </a:p>
          </p:txBody>
        </p:sp>
      </p:grpSp>
      <p:sp>
        <p:nvSpPr>
          <p:cNvPr id="19" name="矩形 18"/>
          <p:cNvSpPr/>
          <p:nvPr/>
        </p:nvSpPr>
        <p:spPr>
          <a:xfrm>
            <a:off x="723325" y="2506673"/>
            <a:ext cx="3134192" cy="523220"/>
          </a:xfrm>
          <a:prstGeom prst="rect">
            <a:avLst/>
          </a:prstGeom>
          <a:noFill/>
        </p:spPr>
        <p:txBody>
          <a:bodyPr wrap="none">
            <a:spAutoFit/>
          </a:bodyPr>
          <a:lstStyle/>
          <a:p>
            <a:pPr algn="ctr"/>
            <a:r>
              <a:rPr lang="zh-CN" altLang="en-US" sz="2800" b="1" dirty="0">
                <a:solidFill>
                  <a:schemeClr val="bg1"/>
                </a:solidFill>
                <a:cs typeface="+mn-ea"/>
                <a:sym typeface="+mn-lt"/>
              </a:rPr>
              <a:t>点击添加内容标题</a:t>
            </a:r>
            <a:endParaRPr lang="en-US" altLang="zh-CN" sz="2800" b="1" dirty="0">
              <a:solidFill>
                <a:schemeClr val="bg1"/>
              </a:solidFill>
              <a:cs typeface="+mn-ea"/>
              <a:sym typeface="+mn-lt"/>
            </a:endParaRPr>
          </a:p>
        </p:txBody>
      </p:sp>
      <p:sp>
        <p:nvSpPr>
          <p:cNvPr id="29" name="矩形 28"/>
          <p:cNvSpPr/>
          <p:nvPr/>
        </p:nvSpPr>
        <p:spPr>
          <a:xfrm>
            <a:off x="1533068" y="4562552"/>
            <a:ext cx="3134192" cy="523220"/>
          </a:xfrm>
          <a:prstGeom prst="rect">
            <a:avLst/>
          </a:prstGeom>
          <a:noFill/>
        </p:spPr>
        <p:txBody>
          <a:bodyPr wrap="none">
            <a:spAutoFit/>
          </a:bodyPr>
          <a:lstStyle/>
          <a:p>
            <a:pPr algn="ctr"/>
            <a:r>
              <a:rPr lang="zh-CN" altLang="en-US" sz="2800" b="1" dirty="0">
                <a:solidFill>
                  <a:schemeClr val="bg1"/>
                </a:solidFill>
                <a:cs typeface="+mn-ea"/>
                <a:sym typeface="+mn-lt"/>
              </a:rPr>
              <a:t>点击添加内容标题</a:t>
            </a:r>
            <a:endParaRPr lang="en-US" altLang="zh-CN" sz="2800" b="1" dirty="0">
              <a:solidFill>
                <a:schemeClr val="bg1"/>
              </a:solidFill>
              <a:cs typeface="+mn-ea"/>
              <a:sym typeface="+mn-lt"/>
            </a:endParaRPr>
          </a:p>
        </p:txBody>
      </p:sp>
      <p:sp>
        <p:nvSpPr>
          <p:cNvPr id="32" name="矩形 31"/>
          <p:cNvSpPr/>
          <p:nvPr/>
        </p:nvSpPr>
        <p:spPr>
          <a:xfrm>
            <a:off x="8420618" y="2485292"/>
            <a:ext cx="3134192" cy="523220"/>
          </a:xfrm>
          <a:prstGeom prst="rect">
            <a:avLst/>
          </a:prstGeom>
          <a:noFill/>
        </p:spPr>
        <p:txBody>
          <a:bodyPr wrap="none">
            <a:spAutoFit/>
          </a:bodyPr>
          <a:lstStyle/>
          <a:p>
            <a:pPr algn="ctr"/>
            <a:r>
              <a:rPr lang="zh-CN" altLang="en-US" sz="2800" b="1" dirty="0">
                <a:solidFill>
                  <a:schemeClr val="bg1"/>
                </a:solidFill>
                <a:cs typeface="+mn-ea"/>
                <a:sym typeface="+mn-lt"/>
              </a:rPr>
              <a:t>点击添加内容标题</a:t>
            </a:r>
            <a:endParaRPr lang="en-US" altLang="zh-CN" sz="2800" b="1" dirty="0">
              <a:solidFill>
                <a:schemeClr val="bg1"/>
              </a:solidFill>
              <a:cs typeface="+mn-ea"/>
              <a:sym typeface="+mn-lt"/>
            </a:endParaRPr>
          </a:p>
        </p:txBody>
      </p:sp>
      <p:sp>
        <p:nvSpPr>
          <p:cNvPr id="33" name="矩形 32"/>
          <p:cNvSpPr/>
          <p:nvPr/>
        </p:nvSpPr>
        <p:spPr>
          <a:xfrm>
            <a:off x="7548060" y="4439090"/>
            <a:ext cx="3134192" cy="523220"/>
          </a:xfrm>
          <a:prstGeom prst="rect">
            <a:avLst/>
          </a:prstGeom>
          <a:noFill/>
        </p:spPr>
        <p:txBody>
          <a:bodyPr wrap="none">
            <a:spAutoFit/>
          </a:bodyPr>
          <a:lstStyle/>
          <a:p>
            <a:pPr algn="ctr"/>
            <a:r>
              <a:rPr lang="zh-CN" altLang="en-US" sz="2800" b="1" dirty="0">
                <a:solidFill>
                  <a:schemeClr val="bg1"/>
                </a:solidFill>
                <a:cs typeface="+mn-ea"/>
                <a:sym typeface="+mn-lt"/>
              </a:rPr>
              <a:t>点击添加内容标题</a:t>
            </a:r>
            <a:endParaRPr lang="en-US" altLang="zh-CN" sz="2800" b="1" dirty="0">
              <a:solidFill>
                <a:schemeClr val="bg1"/>
              </a:solidFill>
              <a:cs typeface="+mn-ea"/>
              <a:sym typeface="+mn-lt"/>
            </a:endParaRPr>
          </a:p>
        </p:txBody>
      </p:sp>
      <p:sp>
        <p:nvSpPr>
          <p:cNvPr id="21" name="矩形 20"/>
          <p:cNvSpPr/>
          <p:nvPr/>
        </p:nvSpPr>
        <p:spPr>
          <a:xfrm>
            <a:off x="4511911" y="5523321"/>
            <a:ext cx="3134192" cy="523220"/>
          </a:xfrm>
          <a:prstGeom prst="rect">
            <a:avLst/>
          </a:prstGeom>
          <a:noFill/>
        </p:spPr>
        <p:txBody>
          <a:bodyPr wrap="none">
            <a:spAutoFit/>
          </a:bodyPr>
          <a:lstStyle/>
          <a:p>
            <a:pPr algn="ctr"/>
            <a:r>
              <a:rPr lang="zh-CN" altLang="en-US" sz="2800" b="1" dirty="0">
                <a:solidFill>
                  <a:schemeClr val="bg1"/>
                </a:solidFill>
                <a:cs typeface="+mn-ea"/>
                <a:sym typeface="+mn-lt"/>
              </a:rPr>
              <a:t>点击添加内容标题</a:t>
            </a:r>
            <a:endParaRPr lang="en-US" altLang="zh-CN" sz="2800" b="1" dirty="0">
              <a:solidFill>
                <a:schemeClr val="bg1"/>
              </a:solidFill>
              <a:cs typeface="+mn-ea"/>
              <a:sym typeface="+mn-lt"/>
            </a:endParaRPr>
          </a:p>
        </p:txBody>
      </p:sp>
      <p:grpSp>
        <p:nvGrpSpPr>
          <p:cNvPr id="5" name="组合 4"/>
          <p:cNvGrpSpPr/>
          <p:nvPr/>
        </p:nvGrpSpPr>
        <p:grpSpPr>
          <a:xfrm>
            <a:off x="1726770" y="1325182"/>
            <a:ext cx="1127303" cy="1161370"/>
            <a:chOff x="1726770" y="1325182"/>
            <a:chExt cx="1127303" cy="1161370"/>
          </a:xfrm>
        </p:grpSpPr>
        <p:pic>
          <p:nvPicPr>
            <p:cNvPr id="27" name="图片 2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726770" y="1325182"/>
              <a:ext cx="1127303" cy="1161370"/>
            </a:xfrm>
            <a:prstGeom prst="rect">
              <a:avLst/>
            </a:prstGeom>
          </p:spPr>
        </p:pic>
        <p:sp>
          <p:nvSpPr>
            <p:cNvPr id="7" name="文本框 6"/>
            <p:cNvSpPr txBox="1"/>
            <p:nvPr/>
          </p:nvSpPr>
          <p:spPr>
            <a:xfrm>
              <a:off x="2085039" y="1581324"/>
              <a:ext cx="410762" cy="646331"/>
            </a:xfrm>
            <a:prstGeom prst="rect">
              <a:avLst/>
            </a:prstGeom>
            <a:noFill/>
          </p:spPr>
          <p:txBody>
            <a:bodyPr wrap="square" rtlCol="0">
              <a:spAutoFit/>
            </a:bodyPr>
            <a:lstStyle/>
            <a:p>
              <a:r>
                <a:rPr lang="en-US" altLang="zh-CN" sz="3600" b="1" dirty="0">
                  <a:solidFill>
                    <a:srgbClr val="FFE66F"/>
                  </a:solidFill>
                  <a:effectLst>
                    <a:outerShdw blurRad="38100" dist="38100" dir="2700000" algn="tl">
                      <a:srgbClr val="000000">
                        <a:alpha val="43137"/>
                      </a:srgbClr>
                    </a:outerShdw>
                  </a:effectLst>
                  <a:cs typeface="+mn-ea"/>
                  <a:sym typeface="+mn-lt"/>
                </a:rPr>
                <a:t>1</a:t>
              </a:r>
              <a:endParaRPr lang="zh-CN" altLang="en-US" sz="3600" b="1" dirty="0">
                <a:solidFill>
                  <a:srgbClr val="FFE66F"/>
                </a:solidFill>
                <a:effectLst>
                  <a:outerShdw blurRad="38100" dist="38100" dir="2700000" algn="tl">
                    <a:srgbClr val="000000">
                      <a:alpha val="43137"/>
                    </a:srgbClr>
                  </a:outerShdw>
                </a:effectLst>
                <a:cs typeface="+mn-ea"/>
                <a:sym typeface="+mn-lt"/>
              </a:endParaRPr>
            </a:p>
          </p:txBody>
        </p:sp>
      </p:grpSp>
      <p:grpSp>
        <p:nvGrpSpPr>
          <p:cNvPr id="9" name="组合 8"/>
          <p:cNvGrpSpPr/>
          <p:nvPr/>
        </p:nvGrpSpPr>
        <p:grpSpPr>
          <a:xfrm>
            <a:off x="5532348" y="4381625"/>
            <a:ext cx="1127303" cy="1161370"/>
            <a:chOff x="5532348" y="4381625"/>
            <a:chExt cx="1127303" cy="1161370"/>
          </a:xfrm>
        </p:grpSpPr>
        <p:pic>
          <p:nvPicPr>
            <p:cNvPr id="22" name="图片 2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532348" y="4381625"/>
              <a:ext cx="1127303" cy="1161370"/>
            </a:xfrm>
            <a:prstGeom prst="rect">
              <a:avLst/>
            </a:prstGeom>
          </p:spPr>
        </p:pic>
        <p:sp>
          <p:nvSpPr>
            <p:cNvPr id="24" name="文本框 23"/>
            <p:cNvSpPr txBox="1"/>
            <p:nvPr/>
          </p:nvSpPr>
          <p:spPr>
            <a:xfrm>
              <a:off x="5888517" y="4616988"/>
              <a:ext cx="410762" cy="646331"/>
            </a:xfrm>
            <a:prstGeom prst="rect">
              <a:avLst/>
            </a:prstGeom>
            <a:noFill/>
          </p:spPr>
          <p:txBody>
            <a:bodyPr wrap="square" rtlCol="0">
              <a:spAutoFit/>
            </a:bodyPr>
            <a:lstStyle/>
            <a:p>
              <a:r>
                <a:rPr lang="en-US" altLang="zh-CN" sz="3600" b="1" dirty="0">
                  <a:solidFill>
                    <a:srgbClr val="FFE66F"/>
                  </a:solidFill>
                  <a:effectLst>
                    <a:outerShdw blurRad="38100" dist="38100" dir="2700000" algn="tl">
                      <a:srgbClr val="000000">
                        <a:alpha val="43137"/>
                      </a:srgbClr>
                    </a:outerShdw>
                  </a:effectLst>
                  <a:cs typeface="+mn-ea"/>
                  <a:sym typeface="+mn-lt"/>
                </a:rPr>
                <a:t>3</a:t>
              </a:r>
              <a:endParaRPr lang="zh-CN" altLang="en-US" sz="3600" b="1" dirty="0">
                <a:solidFill>
                  <a:srgbClr val="FFE66F"/>
                </a:solidFill>
                <a:effectLst>
                  <a:outerShdw blurRad="38100" dist="38100" dir="2700000" algn="tl">
                    <a:srgbClr val="000000">
                      <a:alpha val="43137"/>
                    </a:srgbClr>
                  </a:outerShdw>
                </a:effectLst>
                <a:cs typeface="+mn-ea"/>
                <a:sym typeface="+mn-lt"/>
              </a:endParaRPr>
            </a:p>
          </p:txBody>
        </p:sp>
      </p:grpSp>
      <p:grpSp>
        <p:nvGrpSpPr>
          <p:cNvPr id="12" name="组合 11"/>
          <p:cNvGrpSpPr/>
          <p:nvPr/>
        </p:nvGrpSpPr>
        <p:grpSpPr>
          <a:xfrm>
            <a:off x="9350439" y="1317238"/>
            <a:ext cx="1127303" cy="1161370"/>
            <a:chOff x="9350439" y="1317238"/>
            <a:chExt cx="1127303" cy="1161370"/>
          </a:xfrm>
        </p:grpSpPr>
        <p:pic>
          <p:nvPicPr>
            <p:cNvPr id="20" name="图片 1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350439" y="1317238"/>
              <a:ext cx="1127303" cy="1161370"/>
            </a:xfrm>
            <a:prstGeom prst="rect">
              <a:avLst/>
            </a:prstGeom>
          </p:spPr>
        </p:pic>
        <p:sp>
          <p:nvSpPr>
            <p:cNvPr id="35" name="文本框 34"/>
            <p:cNvSpPr txBox="1"/>
            <p:nvPr/>
          </p:nvSpPr>
          <p:spPr>
            <a:xfrm>
              <a:off x="9722357" y="1580694"/>
              <a:ext cx="410762" cy="646331"/>
            </a:xfrm>
            <a:prstGeom prst="rect">
              <a:avLst/>
            </a:prstGeom>
            <a:noFill/>
          </p:spPr>
          <p:txBody>
            <a:bodyPr wrap="square" rtlCol="0">
              <a:spAutoFit/>
            </a:bodyPr>
            <a:lstStyle/>
            <a:p>
              <a:r>
                <a:rPr lang="en-US" altLang="zh-CN" sz="3600" b="1" dirty="0">
                  <a:solidFill>
                    <a:srgbClr val="FFE66F"/>
                  </a:solidFill>
                  <a:effectLst>
                    <a:outerShdw blurRad="38100" dist="38100" dir="2700000" algn="tl">
                      <a:srgbClr val="000000">
                        <a:alpha val="43137"/>
                      </a:srgbClr>
                    </a:outerShdw>
                  </a:effectLst>
                  <a:cs typeface="+mn-ea"/>
                  <a:sym typeface="+mn-lt"/>
                </a:rPr>
                <a:t>5</a:t>
              </a:r>
              <a:endParaRPr lang="zh-CN" altLang="en-US" sz="3600" b="1" dirty="0">
                <a:solidFill>
                  <a:srgbClr val="FFE66F"/>
                </a:solidFill>
                <a:effectLst>
                  <a:outerShdw blurRad="38100" dist="38100" dir="2700000" algn="tl">
                    <a:srgbClr val="000000">
                      <a:alpha val="43137"/>
                    </a:srgbClr>
                  </a:outerShdw>
                </a:effectLst>
                <a:cs typeface="+mn-ea"/>
                <a:sym typeface="+mn-lt"/>
              </a:endParaRPr>
            </a:p>
          </p:txBody>
        </p:sp>
      </p:grpSp>
      <p:grpSp>
        <p:nvGrpSpPr>
          <p:cNvPr id="2" name="组合 1"/>
          <p:cNvGrpSpPr/>
          <p:nvPr/>
        </p:nvGrpSpPr>
        <p:grpSpPr>
          <a:xfrm>
            <a:off x="4277277" y="333526"/>
            <a:ext cx="3772356" cy="3886357"/>
            <a:chOff x="4277277" y="-161774"/>
            <a:chExt cx="3772356" cy="3886357"/>
          </a:xfrm>
        </p:grpSpPr>
        <p:grpSp>
          <p:nvGrpSpPr>
            <p:cNvPr id="10" name="组合 9"/>
            <p:cNvGrpSpPr/>
            <p:nvPr/>
          </p:nvGrpSpPr>
          <p:grpSpPr>
            <a:xfrm>
              <a:off x="4277277" y="-161774"/>
              <a:ext cx="3772356" cy="3886357"/>
              <a:chOff x="4277277" y="-161774"/>
              <a:chExt cx="3772356" cy="3886357"/>
            </a:xfrm>
          </p:grpSpPr>
          <p:pic>
            <p:nvPicPr>
              <p:cNvPr id="3" name="图片 2"/>
              <p:cNvPicPr>
                <a:picLocks noChangeAspect="1"/>
              </p:cNvPicPr>
              <p:nvPr/>
            </p:nvPicPr>
            <p:blipFill>
              <a:blip r:embed="rId6" cstate="print"/>
              <a:stretch>
                <a:fillRect/>
              </a:stretch>
            </p:blipFill>
            <p:spPr>
              <a:xfrm rot="2581983">
                <a:off x="4277277" y="-161774"/>
                <a:ext cx="3772356" cy="3886357"/>
              </a:xfrm>
              <a:prstGeom prst="rect">
                <a:avLst/>
              </a:prstGeom>
            </p:spPr>
          </p:pic>
          <p:grpSp>
            <p:nvGrpSpPr>
              <p:cNvPr id="8" name="组合 7"/>
              <p:cNvGrpSpPr/>
              <p:nvPr/>
            </p:nvGrpSpPr>
            <p:grpSpPr>
              <a:xfrm>
                <a:off x="4635199" y="239092"/>
                <a:ext cx="3080895" cy="3108169"/>
                <a:chOff x="4635199" y="239092"/>
                <a:chExt cx="3080895" cy="3108169"/>
              </a:xfrm>
            </p:grpSpPr>
            <p:sp>
              <p:nvSpPr>
                <p:cNvPr id="37" name="PA_库_椭圆 25"/>
                <p:cNvSpPr/>
                <p:nvPr>
                  <p:custDataLst>
                    <p:tags r:id="rId1"/>
                  </p:custDataLst>
                </p:nvPr>
              </p:nvSpPr>
              <p:spPr>
                <a:xfrm rot="19761244">
                  <a:off x="4641874" y="239092"/>
                  <a:ext cx="3040212" cy="3040212"/>
                </a:xfrm>
                <a:prstGeom prst="ellipse">
                  <a:avLst/>
                </a:prstGeom>
                <a:noFill/>
                <a:ln w="38100">
                  <a:gradFill>
                    <a:gsLst>
                      <a:gs pos="91000">
                        <a:schemeClr val="bg2">
                          <a:lumMod val="75000"/>
                        </a:schemeClr>
                      </a:gs>
                      <a:gs pos="30000">
                        <a:schemeClr val="bg1">
                          <a:lumMod val="0"/>
                          <a:lumOff val="100000"/>
                        </a:schemeClr>
                      </a:gs>
                      <a:gs pos="0">
                        <a:schemeClr val="bg2">
                          <a:lumMod val="50000"/>
                        </a:schemeClr>
                      </a:gs>
                      <a:gs pos="100000">
                        <a:schemeClr val="bg1">
                          <a:alpha val="53000"/>
                          <a:lumMod val="94000"/>
                          <a:lumOff val="6000"/>
                        </a:schemeClr>
                      </a:gs>
                    </a:gsLst>
                    <a:lin ang="5400000" scaled="1"/>
                  </a:gradFill>
                </a:ln>
                <a:scene3d>
                  <a:camera prst="orthographicFront"/>
                  <a:lightRig rig="harsh" dir="t"/>
                </a:scene3d>
                <a:sp3d extrusionH="76200" prstMaterial="matte">
                  <a:bevelT w="19050" h="107950"/>
                  <a:bevelB w="10160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8" name="PA_库_椭圆 25"/>
                <p:cNvSpPr/>
                <p:nvPr>
                  <p:custDataLst>
                    <p:tags r:id="rId2"/>
                  </p:custDataLst>
                </p:nvPr>
              </p:nvSpPr>
              <p:spPr>
                <a:xfrm rot="19761244">
                  <a:off x="4635199" y="252483"/>
                  <a:ext cx="3080895" cy="3094778"/>
                </a:xfrm>
                <a:prstGeom prst="ellipse">
                  <a:avLst/>
                </a:prstGeom>
                <a:gradFill flip="none" rotWithShape="1">
                  <a:gsLst>
                    <a:gs pos="60000">
                      <a:schemeClr val="bg1">
                        <a:shade val="67500"/>
                        <a:satMod val="115000"/>
                        <a:alpha val="0"/>
                      </a:schemeClr>
                    </a:gs>
                    <a:gs pos="100000">
                      <a:schemeClr val="bg1">
                        <a:shade val="100000"/>
                        <a:satMod val="115000"/>
                      </a:schemeClr>
                    </a:gs>
                  </a:gsLst>
                  <a:lin ang="15600000" scaled="0"/>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sp>
          <p:nvSpPr>
            <p:cNvPr id="4" name="矩形 3"/>
            <p:cNvSpPr/>
            <p:nvPr/>
          </p:nvSpPr>
          <p:spPr>
            <a:xfrm>
              <a:off x="5115316" y="1227406"/>
              <a:ext cx="2096278" cy="1107996"/>
            </a:xfrm>
            <a:prstGeom prst="rect">
              <a:avLst/>
            </a:prstGeom>
          </p:spPr>
          <p:txBody>
            <a:bodyPr wrap="square">
              <a:spAutoFit/>
            </a:bodyPr>
            <a:lstStyle/>
            <a:p>
              <a:pPr algn="ctr"/>
              <a:r>
                <a:rPr lang="zh-CN" altLang="en-US" sz="6600" b="1" dirty="0">
                  <a:solidFill>
                    <a:srgbClr val="FFE66F"/>
                  </a:solidFill>
                  <a:cs typeface="+mn-ea"/>
                  <a:sym typeface="+mn-lt"/>
                </a:rPr>
                <a:t>目录</a:t>
              </a:r>
              <a:endParaRPr lang="zh-CN" altLang="en-US" sz="6600" dirty="0">
                <a:solidFill>
                  <a:srgbClr val="FFE66F"/>
                </a:solidFill>
                <a:cs typeface="+mn-ea"/>
                <a:sym typeface="+mn-lt"/>
              </a:endParaRPr>
            </a:p>
          </p:txBody>
        </p:sp>
      </p:grpSp>
    </p:spTree>
    <p:extLst>
      <p:ext uri="{BB962C8B-B14F-4D97-AF65-F5344CB8AC3E}">
        <p14:creationId xmlns:p14="http://schemas.microsoft.com/office/powerpoint/2010/main" val="1852945679"/>
      </p:ext>
    </p:extLst>
  </p:cSld>
  <p:clrMapOvr>
    <a:masterClrMapping/>
  </p:clrMapOvr>
  <p:transition spd="slow" advTm="65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52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 calcmode="lin" valueType="num">
                                      <p:cBhvr>
                                        <p:cTn id="15" dur="500" fill="hold"/>
                                        <p:tgtEl>
                                          <p:spTgt spid="5"/>
                                        </p:tgtEl>
                                        <p:attrNameLst>
                                          <p:attrName>ppt_x</p:attrName>
                                        </p:attrNameLst>
                                      </p:cBhvr>
                                      <p:tavLst>
                                        <p:tav tm="0">
                                          <p:val>
                                            <p:fltVal val="0.5"/>
                                          </p:val>
                                        </p:tav>
                                        <p:tav tm="100000">
                                          <p:val>
                                            <p:strVal val="#ppt_x"/>
                                          </p:val>
                                        </p:tav>
                                      </p:tavLst>
                                    </p:anim>
                                    <p:anim calcmode="lin" valueType="num">
                                      <p:cBhvr>
                                        <p:cTn id="16" dur="500" fill="hold"/>
                                        <p:tgtEl>
                                          <p:spTgt spid="5"/>
                                        </p:tgtEl>
                                        <p:attrNameLst>
                                          <p:attrName>ppt_y</p:attrName>
                                        </p:attrNameLst>
                                      </p:cBhvr>
                                      <p:tavLst>
                                        <p:tav tm="0">
                                          <p:val>
                                            <p:fltVal val="0.5"/>
                                          </p:val>
                                        </p:tav>
                                        <p:tav tm="100000">
                                          <p:val>
                                            <p:strVal val="#ppt_y"/>
                                          </p:val>
                                        </p:tav>
                                      </p:tavLst>
                                    </p:anim>
                                  </p:childTnLst>
                                </p:cTn>
                              </p:par>
                            </p:childTnLst>
                          </p:cTn>
                        </p:par>
                        <p:par>
                          <p:cTn id="17" fill="hold">
                            <p:stCondLst>
                              <p:cond delay="1500"/>
                            </p:stCondLst>
                            <p:childTnLst>
                              <p:par>
                                <p:cTn id="18" presetID="37" presetClass="entr" presetSubtype="0"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anim calcmode="lin" valueType="num">
                                      <p:cBhvr>
                                        <p:cTn id="21" dur="500" fill="hold"/>
                                        <p:tgtEl>
                                          <p:spTgt spid="19"/>
                                        </p:tgtEl>
                                        <p:attrNameLst>
                                          <p:attrName>ppt_x</p:attrName>
                                        </p:attrNameLst>
                                      </p:cBhvr>
                                      <p:tavLst>
                                        <p:tav tm="0">
                                          <p:val>
                                            <p:strVal val="#ppt_x"/>
                                          </p:val>
                                        </p:tav>
                                        <p:tav tm="100000">
                                          <p:val>
                                            <p:strVal val="#ppt_x"/>
                                          </p:val>
                                        </p:tav>
                                      </p:tavLst>
                                    </p:anim>
                                    <p:anim calcmode="lin" valueType="num">
                                      <p:cBhvr>
                                        <p:cTn id="22" dur="450" decel="100000" fill="hold"/>
                                        <p:tgtEl>
                                          <p:spTgt spid="19"/>
                                        </p:tgtEl>
                                        <p:attrNameLst>
                                          <p:attrName>ppt_y</p:attrName>
                                        </p:attrNameLst>
                                      </p:cBhvr>
                                      <p:tavLst>
                                        <p:tav tm="0">
                                          <p:val>
                                            <p:strVal val="#ppt_y+1"/>
                                          </p:val>
                                        </p:tav>
                                        <p:tav tm="100000">
                                          <p:val>
                                            <p:strVal val="#ppt_y-.03"/>
                                          </p:val>
                                        </p:tav>
                                      </p:tavLst>
                                    </p:anim>
                                    <p:anim calcmode="lin" valueType="num">
                                      <p:cBhvr>
                                        <p:cTn id="23" dur="1" accel="100000" fill="hold">
                                          <p:stCondLst>
                                            <p:cond delay="499"/>
                                          </p:stCondLst>
                                        </p:cTn>
                                        <p:tgtEl>
                                          <p:spTgt spid="19"/>
                                        </p:tgtEl>
                                        <p:attrNameLst>
                                          <p:attrName>ppt_y</p:attrName>
                                        </p:attrNameLst>
                                      </p:cBhvr>
                                      <p:tavLst>
                                        <p:tav tm="0">
                                          <p:val>
                                            <p:strVal val="#ppt_y-.03"/>
                                          </p:val>
                                        </p:tav>
                                        <p:tav tm="100000">
                                          <p:val>
                                            <p:strVal val="#ppt_y"/>
                                          </p:val>
                                        </p:tav>
                                      </p:tavLst>
                                    </p:anim>
                                  </p:childTnLst>
                                </p:cTn>
                              </p:par>
                            </p:childTnLst>
                          </p:cTn>
                        </p:par>
                        <p:par>
                          <p:cTn id="24" fill="hold">
                            <p:stCondLst>
                              <p:cond delay="2000"/>
                            </p:stCondLst>
                            <p:childTnLst>
                              <p:par>
                                <p:cTn id="25" presetID="23" presetClass="entr" presetSubtype="528"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 calcmode="lin" valueType="num">
                                      <p:cBhvr>
                                        <p:cTn id="29" dur="500" fill="hold"/>
                                        <p:tgtEl>
                                          <p:spTgt spid="6"/>
                                        </p:tgtEl>
                                        <p:attrNameLst>
                                          <p:attrName>ppt_x</p:attrName>
                                        </p:attrNameLst>
                                      </p:cBhvr>
                                      <p:tavLst>
                                        <p:tav tm="0">
                                          <p:val>
                                            <p:fltVal val="0.5"/>
                                          </p:val>
                                        </p:tav>
                                        <p:tav tm="100000">
                                          <p:val>
                                            <p:strVal val="#ppt_x"/>
                                          </p:val>
                                        </p:tav>
                                      </p:tavLst>
                                    </p:anim>
                                    <p:anim calcmode="lin" valueType="num">
                                      <p:cBhvr>
                                        <p:cTn id="30" dur="500" fill="hold"/>
                                        <p:tgtEl>
                                          <p:spTgt spid="6"/>
                                        </p:tgtEl>
                                        <p:attrNameLst>
                                          <p:attrName>ppt_y</p:attrName>
                                        </p:attrNameLst>
                                      </p:cBhvr>
                                      <p:tavLst>
                                        <p:tav tm="0">
                                          <p:val>
                                            <p:fltVal val="0.5"/>
                                          </p:val>
                                        </p:tav>
                                        <p:tav tm="100000">
                                          <p:val>
                                            <p:strVal val="#ppt_y"/>
                                          </p:val>
                                        </p:tav>
                                      </p:tavLst>
                                    </p:anim>
                                  </p:childTnLst>
                                </p:cTn>
                              </p:par>
                            </p:childTnLst>
                          </p:cTn>
                        </p:par>
                        <p:par>
                          <p:cTn id="31" fill="hold">
                            <p:stCondLst>
                              <p:cond delay="2500"/>
                            </p:stCondLst>
                            <p:childTnLst>
                              <p:par>
                                <p:cTn id="32" presetID="37" presetClass="entr" presetSubtype="0" fill="hold" grpId="0" nodeType="after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500"/>
                                        <p:tgtEl>
                                          <p:spTgt spid="29"/>
                                        </p:tgtEl>
                                      </p:cBhvr>
                                    </p:animEffect>
                                    <p:anim calcmode="lin" valueType="num">
                                      <p:cBhvr>
                                        <p:cTn id="35" dur="500" fill="hold"/>
                                        <p:tgtEl>
                                          <p:spTgt spid="29"/>
                                        </p:tgtEl>
                                        <p:attrNameLst>
                                          <p:attrName>ppt_x</p:attrName>
                                        </p:attrNameLst>
                                      </p:cBhvr>
                                      <p:tavLst>
                                        <p:tav tm="0">
                                          <p:val>
                                            <p:strVal val="#ppt_x"/>
                                          </p:val>
                                        </p:tav>
                                        <p:tav tm="100000">
                                          <p:val>
                                            <p:strVal val="#ppt_x"/>
                                          </p:val>
                                        </p:tav>
                                      </p:tavLst>
                                    </p:anim>
                                    <p:anim calcmode="lin" valueType="num">
                                      <p:cBhvr>
                                        <p:cTn id="36" dur="450" decel="100000" fill="hold"/>
                                        <p:tgtEl>
                                          <p:spTgt spid="29"/>
                                        </p:tgtEl>
                                        <p:attrNameLst>
                                          <p:attrName>ppt_y</p:attrName>
                                        </p:attrNameLst>
                                      </p:cBhvr>
                                      <p:tavLst>
                                        <p:tav tm="0">
                                          <p:val>
                                            <p:strVal val="#ppt_y+1"/>
                                          </p:val>
                                        </p:tav>
                                        <p:tav tm="100000">
                                          <p:val>
                                            <p:strVal val="#ppt_y-.03"/>
                                          </p:val>
                                        </p:tav>
                                      </p:tavLst>
                                    </p:anim>
                                    <p:anim calcmode="lin" valueType="num">
                                      <p:cBhvr>
                                        <p:cTn id="37" dur="1" accel="100000" fill="hold">
                                          <p:stCondLst>
                                            <p:cond delay="499"/>
                                          </p:stCondLst>
                                        </p:cTn>
                                        <p:tgtEl>
                                          <p:spTgt spid="29"/>
                                        </p:tgtEl>
                                        <p:attrNameLst>
                                          <p:attrName>ppt_y</p:attrName>
                                        </p:attrNameLst>
                                      </p:cBhvr>
                                      <p:tavLst>
                                        <p:tav tm="0">
                                          <p:val>
                                            <p:strVal val="#ppt_y-.03"/>
                                          </p:val>
                                        </p:tav>
                                        <p:tav tm="100000">
                                          <p:val>
                                            <p:strVal val="#ppt_y"/>
                                          </p:val>
                                        </p:tav>
                                      </p:tavLst>
                                    </p:anim>
                                  </p:childTnLst>
                                </p:cTn>
                              </p:par>
                            </p:childTnLst>
                          </p:cTn>
                        </p:par>
                        <p:par>
                          <p:cTn id="38" fill="hold">
                            <p:stCondLst>
                              <p:cond delay="3000"/>
                            </p:stCondLst>
                            <p:childTnLst>
                              <p:par>
                                <p:cTn id="39" presetID="23" presetClass="entr" presetSubtype="528" fill="hold" nodeType="after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500" fill="hold"/>
                                        <p:tgtEl>
                                          <p:spTgt spid="9"/>
                                        </p:tgtEl>
                                        <p:attrNameLst>
                                          <p:attrName>ppt_w</p:attrName>
                                        </p:attrNameLst>
                                      </p:cBhvr>
                                      <p:tavLst>
                                        <p:tav tm="0">
                                          <p:val>
                                            <p:fltVal val="0"/>
                                          </p:val>
                                        </p:tav>
                                        <p:tav tm="100000">
                                          <p:val>
                                            <p:strVal val="#ppt_w"/>
                                          </p:val>
                                        </p:tav>
                                      </p:tavLst>
                                    </p:anim>
                                    <p:anim calcmode="lin" valueType="num">
                                      <p:cBhvr>
                                        <p:cTn id="42" dur="500" fill="hold"/>
                                        <p:tgtEl>
                                          <p:spTgt spid="9"/>
                                        </p:tgtEl>
                                        <p:attrNameLst>
                                          <p:attrName>ppt_h</p:attrName>
                                        </p:attrNameLst>
                                      </p:cBhvr>
                                      <p:tavLst>
                                        <p:tav tm="0">
                                          <p:val>
                                            <p:fltVal val="0"/>
                                          </p:val>
                                        </p:tav>
                                        <p:tav tm="100000">
                                          <p:val>
                                            <p:strVal val="#ppt_h"/>
                                          </p:val>
                                        </p:tav>
                                      </p:tavLst>
                                    </p:anim>
                                    <p:anim calcmode="lin" valueType="num">
                                      <p:cBhvr>
                                        <p:cTn id="43" dur="500" fill="hold"/>
                                        <p:tgtEl>
                                          <p:spTgt spid="9"/>
                                        </p:tgtEl>
                                        <p:attrNameLst>
                                          <p:attrName>ppt_x</p:attrName>
                                        </p:attrNameLst>
                                      </p:cBhvr>
                                      <p:tavLst>
                                        <p:tav tm="0">
                                          <p:val>
                                            <p:fltVal val="0.5"/>
                                          </p:val>
                                        </p:tav>
                                        <p:tav tm="100000">
                                          <p:val>
                                            <p:strVal val="#ppt_x"/>
                                          </p:val>
                                        </p:tav>
                                      </p:tavLst>
                                    </p:anim>
                                    <p:anim calcmode="lin" valueType="num">
                                      <p:cBhvr>
                                        <p:cTn id="44" dur="500" fill="hold"/>
                                        <p:tgtEl>
                                          <p:spTgt spid="9"/>
                                        </p:tgtEl>
                                        <p:attrNameLst>
                                          <p:attrName>ppt_y</p:attrName>
                                        </p:attrNameLst>
                                      </p:cBhvr>
                                      <p:tavLst>
                                        <p:tav tm="0">
                                          <p:val>
                                            <p:fltVal val="0.5"/>
                                          </p:val>
                                        </p:tav>
                                        <p:tav tm="100000">
                                          <p:val>
                                            <p:strVal val="#ppt_y"/>
                                          </p:val>
                                        </p:tav>
                                      </p:tavLst>
                                    </p:anim>
                                  </p:childTnLst>
                                </p:cTn>
                              </p:par>
                            </p:childTnLst>
                          </p:cTn>
                        </p:par>
                        <p:par>
                          <p:cTn id="45" fill="hold">
                            <p:stCondLst>
                              <p:cond delay="3500"/>
                            </p:stCondLst>
                            <p:childTnLst>
                              <p:par>
                                <p:cTn id="46" presetID="37" presetClass="entr" presetSubtype="0"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anim calcmode="lin" valueType="num">
                                      <p:cBhvr>
                                        <p:cTn id="49" dur="500" fill="hold"/>
                                        <p:tgtEl>
                                          <p:spTgt spid="21"/>
                                        </p:tgtEl>
                                        <p:attrNameLst>
                                          <p:attrName>ppt_x</p:attrName>
                                        </p:attrNameLst>
                                      </p:cBhvr>
                                      <p:tavLst>
                                        <p:tav tm="0">
                                          <p:val>
                                            <p:strVal val="#ppt_x"/>
                                          </p:val>
                                        </p:tav>
                                        <p:tav tm="100000">
                                          <p:val>
                                            <p:strVal val="#ppt_x"/>
                                          </p:val>
                                        </p:tav>
                                      </p:tavLst>
                                    </p:anim>
                                    <p:anim calcmode="lin" valueType="num">
                                      <p:cBhvr>
                                        <p:cTn id="50" dur="450" decel="100000" fill="hold"/>
                                        <p:tgtEl>
                                          <p:spTgt spid="21"/>
                                        </p:tgtEl>
                                        <p:attrNameLst>
                                          <p:attrName>ppt_y</p:attrName>
                                        </p:attrNameLst>
                                      </p:cBhvr>
                                      <p:tavLst>
                                        <p:tav tm="0">
                                          <p:val>
                                            <p:strVal val="#ppt_y+1"/>
                                          </p:val>
                                        </p:tav>
                                        <p:tav tm="100000">
                                          <p:val>
                                            <p:strVal val="#ppt_y-.03"/>
                                          </p:val>
                                        </p:tav>
                                      </p:tavLst>
                                    </p:anim>
                                    <p:anim calcmode="lin" valueType="num">
                                      <p:cBhvr>
                                        <p:cTn id="51" dur="1" accel="100000" fill="hold">
                                          <p:stCondLst>
                                            <p:cond delay="499"/>
                                          </p:stCondLst>
                                        </p:cTn>
                                        <p:tgtEl>
                                          <p:spTgt spid="21"/>
                                        </p:tgtEl>
                                        <p:attrNameLst>
                                          <p:attrName>ppt_y</p:attrName>
                                        </p:attrNameLst>
                                      </p:cBhvr>
                                      <p:tavLst>
                                        <p:tav tm="0">
                                          <p:val>
                                            <p:strVal val="#ppt_y-.03"/>
                                          </p:val>
                                        </p:tav>
                                        <p:tav tm="100000">
                                          <p:val>
                                            <p:strVal val="#ppt_y"/>
                                          </p:val>
                                        </p:tav>
                                      </p:tavLst>
                                    </p:anim>
                                  </p:childTnLst>
                                </p:cTn>
                              </p:par>
                            </p:childTnLst>
                          </p:cTn>
                        </p:par>
                        <p:par>
                          <p:cTn id="52" fill="hold">
                            <p:stCondLst>
                              <p:cond delay="4000"/>
                            </p:stCondLst>
                            <p:childTnLst>
                              <p:par>
                                <p:cTn id="53" presetID="23" presetClass="entr" presetSubtype="528" fill="hold" nodeType="after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p:cTn id="55" dur="500" fill="hold"/>
                                        <p:tgtEl>
                                          <p:spTgt spid="11"/>
                                        </p:tgtEl>
                                        <p:attrNameLst>
                                          <p:attrName>ppt_w</p:attrName>
                                        </p:attrNameLst>
                                      </p:cBhvr>
                                      <p:tavLst>
                                        <p:tav tm="0">
                                          <p:val>
                                            <p:fltVal val="0"/>
                                          </p:val>
                                        </p:tav>
                                        <p:tav tm="100000">
                                          <p:val>
                                            <p:strVal val="#ppt_w"/>
                                          </p:val>
                                        </p:tav>
                                      </p:tavLst>
                                    </p:anim>
                                    <p:anim calcmode="lin" valueType="num">
                                      <p:cBhvr>
                                        <p:cTn id="56" dur="500" fill="hold"/>
                                        <p:tgtEl>
                                          <p:spTgt spid="11"/>
                                        </p:tgtEl>
                                        <p:attrNameLst>
                                          <p:attrName>ppt_h</p:attrName>
                                        </p:attrNameLst>
                                      </p:cBhvr>
                                      <p:tavLst>
                                        <p:tav tm="0">
                                          <p:val>
                                            <p:fltVal val="0"/>
                                          </p:val>
                                        </p:tav>
                                        <p:tav tm="100000">
                                          <p:val>
                                            <p:strVal val="#ppt_h"/>
                                          </p:val>
                                        </p:tav>
                                      </p:tavLst>
                                    </p:anim>
                                    <p:anim calcmode="lin" valueType="num">
                                      <p:cBhvr>
                                        <p:cTn id="57" dur="500" fill="hold"/>
                                        <p:tgtEl>
                                          <p:spTgt spid="11"/>
                                        </p:tgtEl>
                                        <p:attrNameLst>
                                          <p:attrName>ppt_x</p:attrName>
                                        </p:attrNameLst>
                                      </p:cBhvr>
                                      <p:tavLst>
                                        <p:tav tm="0">
                                          <p:val>
                                            <p:fltVal val="0.5"/>
                                          </p:val>
                                        </p:tav>
                                        <p:tav tm="100000">
                                          <p:val>
                                            <p:strVal val="#ppt_x"/>
                                          </p:val>
                                        </p:tav>
                                      </p:tavLst>
                                    </p:anim>
                                    <p:anim calcmode="lin" valueType="num">
                                      <p:cBhvr>
                                        <p:cTn id="58" dur="500" fill="hold"/>
                                        <p:tgtEl>
                                          <p:spTgt spid="11"/>
                                        </p:tgtEl>
                                        <p:attrNameLst>
                                          <p:attrName>ppt_y</p:attrName>
                                        </p:attrNameLst>
                                      </p:cBhvr>
                                      <p:tavLst>
                                        <p:tav tm="0">
                                          <p:val>
                                            <p:fltVal val="0.5"/>
                                          </p:val>
                                        </p:tav>
                                        <p:tav tm="100000">
                                          <p:val>
                                            <p:strVal val="#ppt_y"/>
                                          </p:val>
                                        </p:tav>
                                      </p:tavLst>
                                    </p:anim>
                                  </p:childTnLst>
                                </p:cTn>
                              </p:par>
                            </p:childTnLst>
                          </p:cTn>
                        </p:par>
                        <p:par>
                          <p:cTn id="59" fill="hold">
                            <p:stCondLst>
                              <p:cond delay="4500"/>
                            </p:stCondLst>
                            <p:childTnLst>
                              <p:par>
                                <p:cTn id="60" presetID="37" presetClass="entr" presetSubtype="0" fill="hold" grpId="0" nodeType="after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fade">
                                      <p:cBhvr>
                                        <p:cTn id="62" dur="500"/>
                                        <p:tgtEl>
                                          <p:spTgt spid="33"/>
                                        </p:tgtEl>
                                      </p:cBhvr>
                                    </p:animEffect>
                                    <p:anim calcmode="lin" valueType="num">
                                      <p:cBhvr>
                                        <p:cTn id="63" dur="500" fill="hold"/>
                                        <p:tgtEl>
                                          <p:spTgt spid="33"/>
                                        </p:tgtEl>
                                        <p:attrNameLst>
                                          <p:attrName>ppt_x</p:attrName>
                                        </p:attrNameLst>
                                      </p:cBhvr>
                                      <p:tavLst>
                                        <p:tav tm="0">
                                          <p:val>
                                            <p:strVal val="#ppt_x"/>
                                          </p:val>
                                        </p:tav>
                                        <p:tav tm="100000">
                                          <p:val>
                                            <p:strVal val="#ppt_x"/>
                                          </p:val>
                                        </p:tav>
                                      </p:tavLst>
                                    </p:anim>
                                    <p:anim calcmode="lin" valueType="num">
                                      <p:cBhvr>
                                        <p:cTn id="64" dur="450" decel="100000" fill="hold"/>
                                        <p:tgtEl>
                                          <p:spTgt spid="33"/>
                                        </p:tgtEl>
                                        <p:attrNameLst>
                                          <p:attrName>ppt_y</p:attrName>
                                        </p:attrNameLst>
                                      </p:cBhvr>
                                      <p:tavLst>
                                        <p:tav tm="0">
                                          <p:val>
                                            <p:strVal val="#ppt_y+1"/>
                                          </p:val>
                                        </p:tav>
                                        <p:tav tm="100000">
                                          <p:val>
                                            <p:strVal val="#ppt_y-.03"/>
                                          </p:val>
                                        </p:tav>
                                      </p:tavLst>
                                    </p:anim>
                                    <p:anim calcmode="lin" valueType="num">
                                      <p:cBhvr>
                                        <p:cTn id="65" dur="1" accel="100000" fill="hold">
                                          <p:stCondLst>
                                            <p:cond delay="499"/>
                                          </p:stCondLst>
                                        </p:cTn>
                                        <p:tgtEl>
                                          <p:spTgt spid="33"/>
                                        </p:tgtEl>
                                        <p:attrNameLst>
                                          <p:attrName>ppt_y</p:attrName>
                                        </p:attrNameLst>
                                      </p:cBhvr>
                                      <p:tavLst>
                                        <p:tav tm="0">
                                          <p:val>
                                            <p:strVal val="#ppt_y-.03"/>
                                          </p:val>
                                        </p:tav>
                                        <p:tav tm="100000">
                                          <p:val>
                                            <p:strVal val="#ppt_y"/>
                                          </p:val>
                                        </p:tav>
                                      </p:tavLst>
                                    </p:anim>
                                  </p:childTnLst>
                                </p:cTn>
                              </p:par>
                            </p:childTnLst>
                          </p:cTn>
                        </p:par>
                        <p:par>
                          <p:cTn id="66" fill="hold">
                            <p:stCondLst>
                              <p:cond delay="5000"/>
                            </p:stCondLst>
                            <p:childTnLst>
                              <p:par>
                                <p:cTn id="67" presetID="23" presetClass="entr" presetSubtype="528" fill="hold" nodeType="after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p:cTn id="69" dur="500" fill="hold"/>
                                        <p:tgtEl>
                                          <p:spTgt spid="12"/>
                                        </p:tgtEl>
                                        <p:attrNameLst>
                                          <p:attrName>ppt_w</p:attrName>
                                        </p:attrNameLst>
                                      </p:cBhvr>
                                      <p:tavLst>
                                        <p:tav tm="0">
                                          <p:val>
                                            <p:fltVal val="0"/>
                                          </p:val>
                                        </p:tav>
                                        <p:tav tm="100000">
                                          <p:val>
                                            <p:strVal val="#ppt_w"/>
                                          </p:val>
                                        </p:tav>
                                      </p:tavLst>
                                    </p:anim>
                                    <p:anim calcmode="lin" valueType="num">
                                      <p:cBhvr>
                                        <p:cTn id="70" dur="500" fill="hold"/>
                                        <p:tgtEl>
                                          <p:spTgt spid="12"/>
                                        </p:tgtEl>
                                        <p:attrNameLst>
                                          <p:attrName>ppt_h</p:attrName>
                                        </p:attrNameLst>
                                      </p:cBhvr>
                                      <p:tavLst>
                                        <p:tav tm="0">
                                          <p:val>
                                            <p:fltVal val="0"/>
                                          </p:val>
                                        </p:tav>
                                        <p:tav tm="100000">
                                          <p:val>
                                            <p:strVal val="#ppt_h"/>
                                          </p:val>
                                        </p:tav>
                                      </p:tavLst>
                                    </p:anim>
                                    <p:anim calcmode="lin" valueType="num">
                                      <p:cBhvr>
                                        <p:cTn id="71" dur="500" fill="hold"/>
                                        <p:tgtEl>
                                          <p:spTgt spid="12"/>
                                        </p:tgtEl>
                                        <p:attrNameLst>
                                          <p:attrName>ppt_x</p:attrName>
                                        </p:attrNameLst>
                                      </p:cBhvr>
                                      <p:tavLst>
                                        <p:tav tm="0">
                                          <p:val>
                                            <p:fltVal val="0.5"/>
                                          </p:val>
                                        </p:tav>
                                        <p:tav tm="100000">
                                          <p:val>
                                            <p:strVal val="#ppt_x"/>
                                          </p:val>
                                        </p:tav>
                                      </p:tavLst>
                                    </p:anim>
                                    <p:anim calcmode="lin" valueType="num">
                                      <p:cBhvr>
                                        <p:cTn id="72" dur="500" fill="hold"/>
                                        <p:tgtEl>
                                          <p:spTgt spid="12"/>
                                        </p:tgtEl>
                                        <p:attrNameLst>
                                          <p:attrName>ppt_y</p:attrName>
                                        </p:attrNameLst>
                                      </p:cBhvr>
                                      <p:tavLst>
                                        <p:tav tm="0">
                                          <p:val>
                                            <p:fltVal val="0.5"/>
                                          </p:val>
                                        </p:tav>
                                        <p:tav tm="100000">
                                          <p:val>
                                            <p:strVal val="#ppt_y"/>
                                          </p:val>
                                        </p:tav>
                                      </p:tavLst>
                                    </p:anim>
                                  </p:childTnLst>
                                </p:cTn>
                              </p:par>
                            </p:childTnLst>
                          </p:cTn>
                        </p:par>
                        <p:par>
                          <p:cTn id="73" fill="hold">
                            <p:stCondLst>
                              <p:cond delay="5500"/>
                            </p:stCondLst>
                            <p:childTnLst>
                              <p:par>
                                <p:cTn id="74" presetID="37" presetClass="entr" presetSubtype="0" fill="hold" grpId="0" nodeType="afterEffect">
                                  <p:stCondLst>
                                    <p:cond delay="0"/>
                                  </p:stCondLst>
                                  <p:childTnLst>
                                    <p:set>
                                      <p:cBhvr>
                                        <p:cTn id="75" dur="1" fill="hold">
                                          <p:stCondLst>
                                            <p:cond delay="0"/>
                                          </p:stCondLst>
                                        </p:cTn>
                                        <p:tgtEl>
                                          <p:spTgt spid="32"/>
                                        </p:tgtEl>
                                        <p:attrNameLst>
                                          <p:attrName>style.visibility</p:attrName>
                                        </p:attrNameLst>
                                      </p:cBhvr>
                                      <p:to>
                                        <p:strVal val="visible"/>
                                      </p:to>
                                    </p:set>
                                    <p:animEffect transition="in" filter="fade">
                                      <p:cBhvr>
                                        <p:cTn id="76" dur="500"/>
                                        <p:tgtEl>
                                          <p:spTgt spid="32"/>
                                        </p:tgtEl>
                                      </p:cBhvr>
                                    </p:animEffect>
                                    <p:anim calcmode="lin" valueType="num">
                                      <p:cBhvr>
                                        <p:cTn id="77" dur="500" fill="hold"/>
                                        <p:tgtEl>
                                          <p:spTgt spid="32"/>
                                        </p:tgtEl>
                                        <p:attrNameLst>
                                          <p:attrName>ppt_x</p:attrName>
                                        </p:attrNameLst>
                                      </p:cBhvr>
                                      <p:tavLst>
                                        <p:tav tm="0">
                                          <p:val>
                                            <p:strVal val="#ppt_x"/>
                                          </p:val>
                                        </p:tav>
                                        <p:tav tm="100000">
                                          <p:val>
                                            <p:strVal val="#ppt_x"/>
                                          </p:val>
                                        </p:tav>
                                      </p:tavLst>
                                    </p:anim>
                                    <p:anim calcmode="lin" valueType="num">
                                      <p:cBhvr>
                                        <p:cTn id="78" dur="450" decel="100000" fill="hold"/>
                                        <p:tgtEl>
                                          <p:spTgt spid="32"/>
                                        </p:tgtEl>
                                        <p:attrNameLst>
                                          <p:attrName>ppt_y</p:attrName>
                                        </p:attrNameLst>
                                      </p:cBhvr>
                                      <p:tavLst>
                                        <p:tav tm="0">
                                          <p:val>
                                            <p:strVal val="#ppt_y+1"/>
                                          </p:val>
                                        </p:tav>
                                        <p:tav tm="100000">
                                          <p:val>
                                            <p:strVal val="#ppt_y-.03"/>
                                          </p:val>
                                        </p:tav>
                                      </p:tavLst>
                                    </p:anim>
                                    <p:anim calcmode="lin" valueType="num">
                                      <p:cBhvr>
                                        <p:cTn id="79" dur="1" accel="100000" fill="hold">
                                          <p:stCondLst>
                                            <p:cond delay="499"/>
                                          </p:stCondLst>
                                        </p:cTn>
                                        <p:tgtEl>
                                          <p:spTgt spid="3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9" grpId="0"/>
      <p:bldP spid="32" grpId="0"/>
      <p:bldP spid="33" grpId="0"/>
      <p:bldP spid="2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8"/>
          <p:cNvSpPr/>
          <p:nvPr/>
        </p:nvSpPr>
        <p:spPr>
          <a:xfrm>
            <a:off x="-3587" y="2083816"/>
            <a:ext cx="12195587" cy="3707887"/>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nvGrpSpPr>
          <p:cNvPr id="16" name="组合 15"/>
          <p:cNvGrpSpPr/>
          <p:nvPr/>
        </p:nvGrpSpPr>
        <p:grpSpPr>
          <a:xfrm>
            <a:off x="205025" y="180180"/>
            <a:ext cx="1104944" cy="1138336"/>
            <a:chOff x="205025" y="180180"/>
            <a:chExt cx="1104944" cy="1138336"/>
          </a:xfrm>
        </p:grpSpPr>
        <p:grpSp>
          <p:nvGrpSpPr>
            <p:cNvPr id="19" name="组合 18"/>
            <p:cNvGrpSpPr/>
            <p:nvPr/>
          </p:nvGrpSpPr>
          <p:grpSpPr>
            <a:xfrm>
              <a:off x="205025" y="180180"/>
              <a:ext cx="1104944" cy="1138336"/>
              <a:chOff x="4277277" y="-161774"/>
              <a:chExt cx="3772356" cy="3886357"/>
            </a:xfrm>
          </p:grpSpPr>
          <p:pic>
            <p:nvPicPr>
              <p:cNvPr id="21" name="图片 20"/>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2581983">
                <a:off x="4277277" y="-161774"/>
                <a:ext cx="3772356" cy="3886357"/>
              </a:xfrm>
              <a:prstGeom prst="rect">
                <a:avLst/>
              </a:prstGeom>
            </p:spPr>
          </p:pic>
          <p:grpSp>
            <p:nvGrpSpPr>
              <p:cNvPr id="22" name="组合 21"/>
              <p:cNvGrpSpPr/>
              <p:nvPr/>
            </p:nvGrpSpPr>
            <p:grpSpPr>
              <a:xfrm>
                <a:off x="4635199" y="239092"/>
                <a:ext cx="3080895" cy="3108169"/>
                <a:chOff x="4635199" y="239092"/>
                <a:chExt cx="3080895" cy="3108169"/>
              </a:xfrm>
            </p:grpSpPr>
            <p:sp>
              <p:nvSpPr>
                <p:cNvPr id="23" name="PA_库_椭圆 25"/>
                <p:cNvSpPr/>
                <p:nvPr>
                  <p:custDataLst>
                    <p:tags r:id="rId4"/>
                  </p:custDataLst>
                </p:nvPr>
              </p:nvSpPr>
              <p:spPr>
                <a:xfrm rot="19761244">
                  <a:off x="4641874" y="239092"/>
                  <a:ext cx="3040212" cy="3040212"/>
                </a:xfrm>
                <a:prstGeom prst="ellipse">
                  <a:avLst/>
                </a:prstGeom>
                <a:noFill/>
                <a:ln w="38100">
                  <a:gradFill>
                    <a:gsLst>
                      <a:gs pos="91000">
                        <a:schemeClr val="bg2">
                          <a:lumMod val="75000"/>
                        </a:schemeClr>
                      </a:gs>
                      <a:gs pos="30000">
                        <a:schemeClr val="bg1">
                          <a:lumMod val="0"/>
                          <a:lumOff val="100000"/>
                        </a:schemeClr>
                      </a:gs>
                      <a:gs pos="0">
                        <a:schemeClr val="bg2">
                          <a:lumMod val="50000"/>
                        </a:schemeClr>
                      </a:gs>
                      <a:gs pos="100000">
                        <a:schemeClr val="bg1">
                          <a:alpha val="53000"/>
                          <a:lumMod val="94000"/>
                          <a:lumOff val="6000"/>
                        </a:schemeClr>
                      </a:gs>
                    </a:gsLst>
                    <a:lin ang="5400000" scaled="1"/>
                  </a:gradFill>
                </a:ln>
                <a:scene3d>
                  <a:camera prst="orthographicFront"/>
                  <a:lightRig rig="harsh" dir="t"/>
                </a:scene3d>
                <a:sp3d extrusionH="76200" prstMaterial="matte">
                  <a:bevelT w="19050" h="107950"/>
                  <a:bevelB w="10160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4" name="PA_库_椭圆 25"/>
                <p:cNvSpPr/>
                <p:nvPr>
                  <p:custDataLst>
                    <p:tags r:id="rId5"/>
                  </p:custDataLst>
                </p:nvPr>
              </p:nvSpPr>
              <p:spPr>
                <a:xfrm rot="19761244">
                  <a:off x="4635199" y="252483"/>
                  <a:ext cx="3080895" cy="3094778"/>
                </a:xfrm>
                <a:prstGeom prst="ellipse">
                  <a:avLst/>
                </a:prstGeom>
                <a:gradFill flip="none" rotWithShape="1">
                  <a:gsLst>
                    <a:gs pos="60000">
                      <a:schemeClr val="bg1">
                        <a:shade val="67500"/>
                        <a:satMod val="115000"/>
                        <a:alpha val="0"/>
                      </a:schemeClr>
                    </a:gs>
                    <a:gs pos="100000">
                      <a:schemeClr val="bg1">
                        <a:shade val="100000"/>
                        <a:satMod val="115000"/>
                      </a:schemeClr>
                    </a:gs>
                  </a:gsLst>
                  <a:lin ang="15600000" scaled="0"/>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sp>
          <p:nvSpPr>
            <p:cNvPr id="20" name="文本框 19"/>
            <p:cNvSpPr txBox="1"/>
            <p:nvPr/>
          </p:nvSpPr>
          <p:spPr>
            <a:xfrm>
              <a:off x="526283" y="387313"/>
              <a:ext cx="410762" cy="646331"/>
            </a:xfrm>
            <a:prstGeom prst="rect">
              <a:avLst/>
            </a:prstGeom>
            <a:noFill/>
          </p:spPr>
          <p:txBody>
            <a:bodyPr wrap="square" rtlCol="0">
              <a:spAutoFit/>
            </a:bodyPr>
            <a:lstStyle/>
            <a:p>
              <a:r>
                <a:rPr lang="en-US" altLang="zh-CN" sz="3600" b="1" dirty="0">
                  <a:solidFill>
                    <a:srgbClr val="FFE66F"/>
                  </a:solidFill>
                  <a:effectLst>
                    <a:outerShdw blurRad="38100" dist="38100" dir="2700000" algn="tl">
                      <a:srgbClr val="000000">
                        <a:alpha val="43137"/>
                      </a:srgbClr>
                    </a:outerShdw>
                  </a:effectLst>
                  <a:cs typeface="+mn-ea"/>
                  <a:sym typeface="+mn-lt"/>
                </a:rPr>
                <a:t>4</a:t>
              </a:r>
              <a:endParaRPr lang="zh-CN" altLang="en-US" sz="3600" b="1" dirty="0">
                <a:solidFill>
                  <a:srgbClr val="FFE66F"/>
                </a:solidFill>
                <a:effectLst>
                  <a:outerShdw blurRad="38100" dist="38100" dir="2700000" algn="tl">
                    <a:srgbClr val="000000">
                      <a:alpha val="43137"/>
                    </a:srgbClr>
                  </a:outerShdw>
                </a:effectLst>
                <a:cs typeface="+mn-ea"/>
                <a:sym typeface="+mn-lt"/>
              </a:endParaRPr>
            </a:p>
          </p:txBody>
        </p:sp>
      </p:grpSp>
      <p:sp>
        <p:nvSpPr>
          <p:cNvPr id="25" name="矩形 24"/>
          <p:cNvSpPr/>
          <p:nvPr/>
        </p:nvSpPr>
        <p:spPr>
          <a:xfrm>
            <a:off x="1302688" y="360466"/>
            <a:ext cx="2714205" cy="584775"/>
          </a:xfrm>
          <a:prstGeom prst="rect">
            <a:avLst/>
          </a:prstGeom>
          <a:noFill/>
        </p:spPr>
        <p:txBody>
          <a:bodyPr wrap="none">
            <a:spAutoFit/>
          </a:bodyPr>
          <a:lstStyle/>
          <a:p>
            <a:pPr algn="ctr"/>
            <a:r>
              <a:rPr lang="zh-CN" altLang="en-US" sz="3200" b="1" dirty="0">
                <a:solidFill>
                  <a:schemeClr val="bg1"/>
                </a:solidFill>
                <a:cs typeface="+mn-ea"/>
                <a:sym typeface="+mn-lt"/>
              </a:rPr>
              <a:t>点击添加标题</a:t>
            </a:r>
            <a:endParaRPr lang="en-US" altLang="zh-CN" sz="3200" b="1" dirty="0">
              <a:solidFill>
                <a:schemeClr val="bg1"/>
              </a:solidFill>
              <a:cs typeface="+mn-ea"/>
              <a:sym typeface="+mn-lt"/>
            </a:endParaRPr>
          </a:p>
        </p:txBody>
      </p:sp>
      <p:sp>
        <p:nvSpPr>
          <p:cNvPr id="26" name="矩形 25"/>
          <p:cNvSpPr/>
          <p:nvPr/>
        </p:nvSpPr>
        <p:spPr>
          <a:xfrm>
            <a:off x="1340788" y="824148"/>
            <a:ext cx="3193112" cy="369332"/>
          </a:xfrm>
          <a:prstGeom prst="rect">
            <a:avLst/>
          </a:prstGeom>
        </p:spPr>
        <p:txBody>
          <a:bodyPr wrap="square">
            <a:spAutoFit/>
          </a:bodyPr>
          <a:lstStyle/>
          <a:p>
            <a:pPr algn="dist"/>
            <a:r>
              <a:rPr lang="en-US" altLang="zh-CN" b="1" dirty="0">
                <a:solidFill>
                  <a:srgbClr val="E3D4A5"/>
                </a:solidFill>
                <a:cs typeface="+mn-ea"/>
                <a:sym typeface="+mn-lt"/>
              </a:rPr>
              <a:t>Click here to add a title</a:t>
            </a:r>
          </a:p>
        </p:txBody>
      </p:sp>
      <p:grpSp>
        <p:nvGrpSpPr>
          <p:cNvPr id="32" name="组合 31"/>
          <p:cNvGrpSpPr/>
          <p:nvPr/>
        </p:nvGrpSpPr>
        <p:grpSpPr>
          <a:xfrm>
            <a:off x="30886" y="2533504"/>
            <a:ext cx="3625809" cy="2961344"/>
            <a:chOff x="30886" y="2533504"/>
            <a:chExt cx="3625809" cy="2961344"/>
          </a:xfrm>
        </p:grpSpPr>
        <p:grpSp>
          <p:nvGrpSpPr>
            <p:cNvPr id="13" name="Group 28"/>
            <p:cNvGrpSpPr>
              <a:grpSpLocks noChangeAspect="1"/>
            </p:cNvGrpSpPr>
            <p:nvPr/>
          </p:nvGrpSpPr>
          <p:grpSpPr>
            <a:xfrm>
              <a:off x="30886" y="2533504"/>
              <a:ext cx="3625809" cy="2961344"/>
              <a:chOff x="3785121" y="1812417"/>
              <a:chExt cx="4627889" cy="3779783"/>
            </a:xfrm>
          </p:grpSpPr>
          <p:sp>
            <p:nvSpPr>
              <p:cNvPr id="15" name="Rectangle 30"/>
              <p:cNvSpPr/>
              <p:nvPr/>
            </p:nvSpPr>
            <p:spPr>
              <a:xfrm>
                <a:off x="4121834" y="1997958"/>
                <a:ext cx="3959999" cy="248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cs typeface="+mn-ea"/>
                  <a:sym typeface="+mn-lt"/>
                </a:endParaRPr>
              </a:p>
            </p:txBody>
          </p:sp>
          <p:pic>
            <p:nvPicPr>
              <p:cNvPr id="14" name="Picture 29"/>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785121" y="1812417"/>
                <a:ext cx="4627889" cy="3779783"/>
              </a:xfrm>
              <a:prstGeom prst="rect">
                <a:avLst/>
              </a:prstGeom>
            </p:spPr>
          </p:pic>
        </p:grpSp>
        <p:pic>
          <p:nvPicPr>
            <p:cNvPr id="4" name="PA_图片 3" descr="图片包含 天空, 户外, 建筑物, 城市&#10;&#10;已生成极高可信度的说明"/>
            <p:cNvPicPr>
              <a:picLocks noChangeAspect="1"/>
            </p:cNvPicPr>
            <p:nvPr>
              <p:custDataLst>
                <p:tags r:id="rId3"/>
              </p:custDataLst>
            </p:nvPr>
          </p:nvPicPr>
          <p:blipFill rotWithShape="1">
            <a:blip r:embed="rId10" cstate="screen">
              <a:extLst>
                <a:ext uri="{28A0092B-C50C-407E-A947-70E740481C1C}">
                  <a14:useLocalDpi xmlns:a14="http://schemas.microsoft.com/office/drawing/2010/main"/>
                </a:ext>
              </a:extLst>
            </a:blip>
            <a:srcRect/>
            <a:stretch/>
          </p:blipFill>
          <p:spPr>
            <a:xfrm>
              <a:off x="280905" y="2678869"/>
              <a:ext cx="3116323" cy="1975703"/>
            </a:xfrm>
            <a:prstGeom prst="rect">
              <a:avLst/>
            </a:prstGeom>
          </p:spPr>
        </p:pic>
      </p:grpSp>
      <p:grpSp>
        <p:nvGrpSpPr>
          <p:cNvPr id="35" name="组合 34"/>
          <p:cNvGrpSpPr/>
          <p:nvPr/>
        </p:nvGrpSpPr>
        <p:grpSpPr>
          <a:xfrm>
            <a:off x="5351228" y="2955431"/>
            <a:ext cx="1783966" cy="2323967"/>
            <a:chOff x="5351228" y="2955431"/>
            <a:chExt cx="1783966" cy="2323967"/>
          </a:xfrm>
        </p:grpSpPr>
        <p:grpSp>
          <p:nvGrpSpPr>
            <p:cNvPr id="7" name="Group 31"/>
            <p:cNvGrpSpPr>
              <a:grpSpLocks noChangeAspect="1"/>
            </p:cNvGrpSpPr>
            <p:nvPr/>
          </p:nvGrpSpPr>
          <p:grpSpPr>
            <a:xfrm>
              <a:off x="5351228" y="2955431"/>
              <a:ext cx="1783966" cy="2323967"/>
              <a:chOff x="781924" y="1653977"/>
              <a:chExt cx="2806595" cy="3417112"/>
            </a:xfrm>
          </p:grpSpPr>
          <p:pic>
            <p:nvPicPr>
              <p:cNvPr id="8" name="Picture 32"/>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781924" y="1653977"/>
                <a:ext cx="2806595" cy="3417112"/>
              </a:xfrm>
              <a:prstGeom prst="rect">
                <a:avLst/>
              </a:prstGeom>
            </p:spPr>
          </p:pic>
          <p:sp>
            <p:nvSpPr>
              <p:cNvPr id="9" name="Rectangle 33"/>
              <p:cNvSpPr/>
              <p:nvPr/>
            </p:nvSpPr>
            <p:spPr>
              <a:xfrm rot="5400000">
                <a:off x="932526" y="2346477"/>
                <a:ext cx="2556286" cy="1963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cs typeface="+mn-ea"/>
                  <a:sym typeface="+mn-lt"/>
                </a:endParaRPr>
              </a:p>
            </p:txBody>
          </p:sp>
        </p:grpSp>
        <p:pic>
          <p:nvPicPr>
            <p:cNvPr id="6" name="PA_图片 5" descr="图片包含 天空, 户外, 城市, 建筑物&#10;&#10;已生成极高可信度的说明"/>
            <p:cNvPicPr>
              <a:picLocks noChangeAspect="1"/>
            </p:cNvPicPr>
            <p:nvPr>
              <p:custDataLst>
                <p:tags r:id="rId2"/>
              </p:custDataLst>
            </p:nvPr>
          </p:nvPicPr>
          <p:blipFill rotWithShape="1">
            <a:blip r:embed="rId12" cstate="screen">
              <a:extLst>
                <a:ext uri="{28A0092B-C50C-407E-A947-70E740481C1C}">
                  <a14:useLocalDpi xmlns:a14="http://schemas.microsoft.com/office/drawing/2010/main"/>
                </a:ext>
              </a:extLst>
            </a:blip>
            <a:srcRect/>
            <a:stretch/>
          </p:blipFill>
          <p:spPr>
            <a:xfrm>
              <a:off x="5635311" y="3224706"/>
              <a:ext cx="1238682" cy="1738683"/>
            </a:xfrm>
            <a:prstGeom prst="rect">
              <a:avLst/>
            </a:prstGeom>
          </p:spPr>
        </p:pic>
      </p:grpSp>
      <p:grpSp>
        <p:nvGrpSpPr>
          <p:cNvPr id="33" name="组合 32"/>
          <p:cNvGrpSpPr/>
          <p:nvPr/>
        </p:nvGrpSpPr>
        <p:grpSpPr>
          <a:xfrm>
            <a:off x="2217382" y="3240530"/>
            <a:ext cx="3927624" cy="2353112"/>
            <a:chOff x="2201314" y="2955371"/>
            <a:chExt cx="3927624" cy="2353112"/>
          </a:xfrm>
        </p:grpSpPr>
        <p:grpSp>
          <p:nvGrpSpPr>
            <p:cNvPr id="30" name="组合 29"/>
            <p:cNvGrpSpPr/>
            <p:nvPr/>
          </p:nvGrpSpPr>
          <p:grpSpPr>
            <a:xfrm>
              <a:off x="2201314" y="2955371"/>
              <a:ext cx="3900366" cy="2353112"/>
              <a:chOff x="2201314" y="2955371"/>
              <a:chExt cx="3900366" cy="2353112"/>
            </a:xfrm>
          </p:grpSpPr>
          <p:pic>
            <p:nvPicPr>
              <p:cNvPr id="11" name="Picture 26"/>
              <p:cNvPicPr>
                <a:picLocks noChangeAspect="1"/>
              </p:cNvPicPr>
              <p:nvPr/>
            </p:nvPicPr>
            <p:blipFill rotWithShape="1">
              <a:blip r:embed="rId13" cstate="screen">
                <a:extLst>
                  <a:ext uri="{28A0092B-C50C-407E-A947-70E740481C1C}">
                    <a14:useLocalDpi xmlns:a14="http://schemas.microsoft.com/office/drawing/2010/main"/>
                  </a:ext>
                </a:extLst>
              </a:blip>
              <a:srcRect/>
              <a:stretch/>
            </p:blipFill>
            <p:spPr>
              <a:xfrm>
                <a:off x="2201314" y="2955371"/>
                <a:ext cx="3900366" cy="2353112"/>
              </a:xfrm>
              <a:prstGeom prst="rect">
                <a:avLst/>
              </a:prstGeom>
            </p:spPr>
          </p:pic>
          <p:sp>
            <p:nvSpPr>
              <p:cNvPr id="12" name="Rectangle 27"/>
              <p:cNvSpPr>
                <a:spLocks noChangeAspect="1"/>
              </p:cNvSpPr>
              <p:nvPr/>
            </p:nvSpPr>
            <p:spPr>
              <a:xfrm>
                <a:off x="2779450" y="3242509"/>
                <a:ext cx="2702719" cy="16807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cs typeface="+mn-ea"/>
                  <a:sym typeface="+mn-lt"/>
                </a:endParaRPr>
              </a:p>
            </p:txBody>
          </p:sp>
        </p:grpSp>
        <p:pic>
          <p:nvPicPr>
            <p:cNvPr id="28" name="PA_图片 27" descr="图片包含 天空, 水, 城市, 户外&#10;&#10;已生成极高可信度的说明"/>
            <p:cNvPicPr>
              <a:picLocks noChangeAspect="1"/>
            </p:cNvPicPr>
            <p:nvPr>
              <p:custDataLst>
                <p:tags r:id="rId1"/>
              </p:custDataLst>
            </p:nvPr>
          </p:nvPicPr>
          <p:blipFill rotWithShape="1">
            <a:blip r:embed="rId14" cstate="screen">
              <a:extLst>
                <a:ext uri="{28A0092B-C50C-407E-A947-70E740481C1C}">
                  <a14:useLocalDpi xmlns:a14="http://schemas.microsoft.com/office/drawing/2010/main"/>
                </a:ext>
              </a:extLst>
            </a:blip>
            <a:srcRect r="-23930"/>
            <a:stretch/>
          </p:blipFill>
          <p:spPr>
            <a:xfrm>
              <a:off x="2779450" y="3247464"/>
              <a:ext cx="3349488" cy="1664622"/>
            </a:xfrm>
            <a:prstGeom prst="rect">
              <a:avLst/>
            </a:prstGeom>
          </p:spPr>
        </p:pic>
      </p:grpSp>
      <p:sp>
        <p:nvSpPr>
          <p:cNvPr id="36" name="矩形 35"/>
          <p:cNvSpPr/>
          <p:nvPr/>
        </p:nvSpPr>
        <p:spPr>
          <a:xfrm>
            <a:off x="7419277" y="2887101"/>
            <a:ext cx="4507112" cy="2308324"/>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2400" dirty="0">
                <a:solidFill>
                  <a:schemeClr val="bg1"/>
                </a:solidFill>
                <a:cs typeface="+mn-ea"/>
                <a:sym typeface="+mn-lt"/>
              </a:rPr>
              <a:t>点击此处添加文字</a:t>
            </a:r>
            <a:endParaRPr lang="en-US" altLang="zh-CN" sz="2400" dirty="0">
              <a:solidFill>
                <a:schemeClr val="bg1"/>
              </a:solidFill>
              <a:cs typeface="+mn-ea"/>
              <a:sym typeface="+mn-lt"/>
            </a:endParaRPr>
          </a:p>
          <a:p>
            <a:pPr>
              <a:lnSpc>
                <a:spcPct val="150000"/>
              </a:lnSpc>
            </a:pPr>
            <a:r>
              <a:rPr lang="zh-CN" altLang="en-US" dirty="0">
                <a:solidFill>
                  <a:schemeClr val="bg1"/>
                </a:solidFill>
                <a:cs typeface="+mn-ea"/>
                <a:sym typeface="+mn-lt"/>
              </a:rPr>
              <a:t>点击此处添加文字描述，文字颜色、大小、字体可根据需求进行更改。点击此处添加文字描述，文字颜色、大小、字体可根据需求进行更改。</a:t>
            </a:r>
          </a:p>
        </p:txBody>
      </p:sp>
    </p:spTree>
    <p:extLst>
      <p:ext uri="{BB962C8B-B14F-4D97-AF65-F5344CB8AC3E}">
        <p14:creationId xmlns:p14="http://schemas.microsoft.com/office/powerpoint/2010/main" val="2787894567"/>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2500">
        <p159:morph option="byObject"/>
      </p:transition>
    </mc:Choice>
    <mc:Fallback>
      <p:transition spd="slow" advTm="2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p:tgtEl>
                                          <p:spTgt spid="32"/>
                                        </p:tgtEl>
                                        <p:attrNameLst>
                                          <p:attrName>ppt_y</p:attrName>
                                        </p:attrNameLst>
                                      </p:cBhvr>
                                      <p:tavLst>
                                        <p:tav tm="0">
                                          <p:val>
                                            <p:strVal val="#ppt_y+#ppt_h*1.125000"/>
                                          </p:val>
                                        </p:tav>
                                        <p:tav tm="100000">
                                          <p:val>
                                            <p:strVal val="#ppt_y"/>
                                          </p:val>
                                        </p:tav>
                                      </p:tavLst>
                                    </p:anim>
                                    <p:animEffect transition="in" filter="wipe(up)">
                                      <p:cBhvr>
                                        <p:cTn id="14" dur="500"/>
                                        <p:tgtEl>
                                          <p:spTgt spid="32"/>
                                        </p:tgtEl>
                                      </p:cBhvr>
                                    </p:animEffect>
                                  </p:childTnLst>
                                </p:cTn>
                              </p:par>
                              <p:par>
                                <p:cTn id="15" presetID="12" presetClass="entr" presetSubtype="4" fill="hold"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p:tgtEl>
                                          <p:spTgt spid="33"/>
                                        </p:tgtEl>
                                        <p:attrNameLst>
                                          <p:attrName>ppt_y</p:attrName>
                                        </p:attrNameLst>
                                      </p:cBhvr>
                                      <p:tavLst>
                                        <p:tav tm="0">
                                          <p:val>
                                            <p:strVal val="#ppt_y+#ppt_h*1.125000"/>
                                          </p:val>
                                        </p:tav>
                                        <p:tav tm="100000">
                                          <p:val>
                                            <p:strVal val="#ppt_y"/>
                                          </p:val>
                                        </p:tav>
                                      </p:tavLst>
                                    </p:anim>
                                    <p:animEffect transition="in" filter="wipe(up)">
                                      <p:cBhvr>
                                        <p:cTn id="18" dur="500"/>
                                        <p:tgtEl>
                                          <p:spTgt spid="33"/>
                                        </p:tgtEl>
                                      </p:cBhvr>
                                    </p:animEffect>
                                  </p:childTnLst>
                                </p:cTn>
                              </p:par>
                              <p:par>
                                <p:cTn id="19" presetID="12" presetClass="entr" presetSubtype="4" fill="hold" nodeType="with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additive="base">
                                        <p:cTn id="21" dur="500"/>
                                        <p:tgtEl>
                                          <p:spTgt spid="35"/>
                                        </p:tgtEl>
                                        <p:attrNameLst>
                                          <p:attrName>ppt_y</p:attrName>
                                        </p:attrNameLst>
                                      </p:cBhvr>
                                      <p:tavLst>
                                        <p:tav tm="0">
                                          <p:val>
                                            <p:strVal val="#ppt_y+#ppt_h*1.125000"/>
                                          </p:val>
                                        </p:tav>
                                        <p:tav tm="100000">
                                          <p:val>
                                            <p:strVal val="#ppt_y"/>
                                          </p:val>
                                        </p:tav>
                                      </p:tavLst>
                                    </p:anim>
                                    <p:animEffect transition="in" filter="wipe(up)">
                                      <p:cBhvr>
                                        <p:cTn id="22" dur="500"/>
                                        <p:tgtEl>
                                          <p:spTgt spid="35"/>
                                        </p:tgtEl>
                                      </p:cBhvr>
                                    </p:animEffect>
                                  </p:childTnLst>
                                </p:cTn>
                              </p:par>
                            </p:childTnLst>
                          </p:cTn>
                        </p:par>
                        <p:par>
                          <p:cTn id="23" fill="hold">
                            <p:stCondLst>
                              <p:cond delay="1500"/>
                            </p:stCondLst>
                            <p:childTnLst>
                              <p:par>
                                <p:cTn id="24" presetID="42" presetClass="entr" presetSubtype="0" fill="hold" grpId="0" nodeType="after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fade">
                                      <p:cBhvr>
                                        <p:cTn id="26" dur="500"/>
                                        <p:tgtEl>
                                          <p:spTgt spid="36"/>
                                        </p:tgtEl>
                                      </p:cBhvr>
                                    </p:animEffect>
                                    <p:anim calcmode="lin" valueType="num">
                                      <p:cBhvr>
                                        <p:cTn id="27" dur="500" fill="hold"/>
                                        <p:tgtEl>
                                          <p:spTgt spid="36"/>
                                        </p:tgtEl>
                                        <p:attrNameLst>
                                          <p:attrName>ppt_x</p:attrName>
                                        </p:attrNameLst>
                                      </p:cBhvr>
                                      <p:tavLst>
                                        <p:tav tm="0">
                                          <p:val>
                                            <p:strVal val="#ppt_x"/>
                                          </p:val>
                                        </p:tav>
                                        <p:tav tm="100000">
                                          <p:val>
                                            <p:strVal val="#ppt_x"/>
                                          </p:val>
                                        </p:tav>
                                      </p:tavLst>
                                    </p:anim>
                                    <p:anim calcmode="lin" valueType="num">
                                      <p:cBhvr>
                                        <p:cTn id="28"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5" cstate="screen">
            <a:grayscl/>
            <a:extLst>
              <a:ext uri="{28A0092B-C50C-407E-A947-70E740481C1C}">
                <a14:useLocalDpi xmlns:a14="http://schemas.microsoft.com/office/drawing/2010/main"/>
              </a:ext>
            </a:extLst>
          </a:blip>
          <a:srcRect/>
          <a:stretch/>
        </p:blipFill>
        <p:spPr>
          <a:xfrm>
            <a:off x="5" y="2022644"/>
            <a:ext cx="3008000" cy="1692000"/>
          </a:xfrm>
          <a:prstGeom prst="rect">
            <a:avLst/>
          </a:prstGeom>
          <a:noFill/>
          <a:ln>
            <a:noFill/>
          </a:ln>
        </p:spPr>
      </p:pic>
      <p:pic>
        <p:nvPicPr>
          <p:cNvPr id="3" name="图片 2"/>
          <p:cNvPicPr>
            <a:picLocks noChangeAspect="1"/>
          </p:cNvPicPr>
          <p:nvPr/>
        </p:nvPicPr>
        <p:blipFill rotWithShape="1">
          <a:blip r:embed="rId6" cstate="screen">
            <a:grayscl/>
            <a:extLst>
              <a:ext uri="{28A0092B-C50C-407E-A947-70E740481C1C}">
                <a14:useLocalDpi xmlns:a14="http://schemas.microsoft.com/office/drawing/2010/main"/>
              </a:ext>
            </a:extLst>
          </a:blip>
          <a:srcRect/>
          <a:stretch/>
        </p:blipFill>
        <p:spPr>
          <a:xfrm>
            <a:off x="3061337" y="3934571"/>
            <a:ext cx="3008000" cy="1692000"/>
          </a:xfrm>
          <a:prstGeom prst="rect">
            <a:avLst/>
          </a:prstGeom>
          <a:noFill/>
          <a:ln>
            <a:noFill/>
          </a:ln>
        </p:spPr>
      </p:pic>
      <p:pic>
        <p:nvPicPr>
          <p:cNvPr id="4" name="图片 3"/>
          <p:cNvPicPr>
            <a:picLocks noChangeAspect="1"/>
          </p:cNvPicPr>
          <p:nvPr/>
        </p:nvPicPr>
        <p:blipFill rotWithShape="1">
          <a:blip r:embed="rId7" cstate="screen">
            <a:grayscl/>
            <a:extLst>
              <a:ext uri="{28A0092B-C50C-407E-A947-70E740481C1C}">
                <a14:useLocalDpi xmlns:a14="http://schemas.microsoft.com/office/drawing/2010/main"/>
              </a:ext>
            </a:extLst>
          </a:blip>
          <a:srcRect/>
          <a:stretch/>
        </p:blipFill>
        <p:spPr>
          <a:xfrm>
            <a:off x="6122669" y="2022644"/>
            <a:ext cx="3008000" cy="1692000"/>
          </a:xfrm>
          <a:prstGeom prst="rect">
            <a:avLst/>
          </a:prstGeom>
          <a:noFill/>
          <a:ln>
            <a:noFill/>
          </a:ln>
        </p:spPr>
      </p:pic>
      <p:pic>
        <p:nvPicPr>
          <p:cNvPr id="5" name="图片 4"/>
          <p:cNvPicPr>
            <a:picLocks noChangeAspect="1"/>
          </p:cNvPicPr>
          <p:nvPr/>
        </p:nvPicPr>
        <p:blipFill rotWithShape="1">
          <a:blip r:embed="rId8" cstate="screen">
            <a:grayscl/>
            <a:extLst>
              <a:ext uri="{28A0092B-C50C-407E-A947-70E740481C1C}">
                <a14:useLocalDpi xmlns:a14="http://schemas.microsoft.com/office/drawing/2010/main"/>
              </a:ext>
            </a:extLst>
          </a:blip>
          <a:srcRect/>
          <a:stretch/>
        </p:blipFill>
        <p:spPr>
          <a:xfrm>
            <a:off x="9184000" y="3934571"/>
            <a:ext cx="3008000" cy="1692000"/>
          </a:xfrm>
          <a:prstGeom prst="rect">
            <a:avLst/>
          </a:prstGeom>
          <a:noFill/>
          <a:ln>
            <a:noFill/>
          </a:ln>
        </p:spPr>
      </p:pic>
      <p:sp>
        <p:nvSpPr>
          <p:cNvPr id="6" name="矩形 5"/>
          <p:cNvSpPr/>
          <p:nvPr/>
        </p:nvSpPr>
        <p:spPr>
          <a:xfrm>
            <a:off x="0" y="3934571"/>
            <a:ext cx="3008005" cy="169200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343434"/>
                </a:solidFill>
                <a:cs typeface="+mn-ea"/>
                <a:sym typeface="+mn-lt"/>
              </a:rPr>
              <a:t>KEYWORD</a:t>
            </a:r>
          </a:p>
          <a:p>
            <a:pPr algn="ctr"/>
            <a:r>
              <a:rPr lang="zh-CN" altLang="en-US" sz="1400" dirty="0">
                <a:solidFill>
                  <a:srgbClr val="343434"/>
                </a:solidFill>
                <a:cs typeface="+mn-ea"/>
                <a:sym typeface="+mn-lt"/>
              </a:rPr>
              <a:t>这里输入简单的文字概述</a:t>
            </a:r>
            <a:endParaRPr lang="en-US" altLang="zh-CN" sz="1400" dirty="0">
              <a:solidFill>
                <a:srgbClr val="343434"/>
              </a:solidFill>
              <a:cs typeface="+mn-ea"/>
              <a:sym typeface="+mn-lt"/>
            </a:endParaRPr>
          </a:p>
          <a:p>
            <a:pPr algn="ctr"/>
            <a:r>
              <a:rPr lang="zh-CN" altLang="en-US" sz="1400" dirty="0">
                <a:solidFill>
                  <a:srgbClr val="343434"/>
                </a:solidFill>
                <a:cs typeface="+mn-ea"/>
                <a:sym typeface="+mn-lt"/>
              </a:rPr>
              <a:t>这里输入简单的文字概述</a:t>
            </a:r>
          </a:p>
        </p:txBody>
      </p:sp>
      <p:sp>
        <p:nvSpPr>
          <p:cNvPr id="7" name="矩形 6"/>
          <p:cNvSpPr/>
          <p:nvPr/>
        </p:nvSpPr>
        <p:spPr>
          <a:xfrm>
            <a:off x="3061333" y="2022644"/>
            <a:ext cx="3008005" cy="169200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tx1"/>
                </a:solidFill>
                <a:cs typeface="+mn-ea"/>
                <a:sym typeface="+mn-lt"/>
              </a:rPr>
              <a:t>KEYWORD</a:t>
            </a:r>
          </a:p>
          <a:p>
            <a:pPr algn="ctr"/>
            <a:r>
              <a:rPr lang="zh-CN" altLang="en-US" sz="1400" dirty="0">
                <a:solidFill>
                  <a:schemeClr val="tx1"/>
                </a:solidFill>
                <a:cs typeface="+mn-ea"/>
                <a:sym typeface="+mn-lt"/>
              </a:rPr>
              <a:t>这里输入简单的文字概述</a:t>
            </a:r>
            <a:endParaRPr lang="en-US" altLang="zh-CN" sz="1400" dirty="0">
              <a:solidFill>
                <a:schemeClr val="tx1"/>
              </a:solidFill>
              <a:cs typeface="+mn-ea"/>
              <a:sym typeface="+mn-lt"/>
            </a:endParaRPr>
          </a:p>
          <a:p>
            <a:pPr algn="ctr"/>
            <a:r>
              <a:rPr lang="zh-CN" altLang="en-US" sz="1400" dirty="0">
                <a:solidFill>
                  <a:schemeClr val="tx1"/>
                </a:solidFill>
                <a:cs typeface="+mn-ea"/>
                <a:sym typeface="+mn-lt"/>
              </a:rPr>
              <a:t>这里输入简单的文字概述</a:t>
            </a:r>
          </a:p>
        </p:txBody>
      </p:sp>
      <p:sp>
        <p:nvSpPr>
          <p:cNvPr id="8" name="矩形 7"/>
          <p:cNvSpPr/>
          <p:nvPr/>
        </p:nvSpPr>
        <p:spPr>
          <a:xfrm>
            <a:off x="6122665" y="3934571"/>
            <a:ext cx="3008005" cy="169200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343434"/>
                </a:solidFill>
                <a:cs typeface="+mn-ea"/>
                <a:sym typeface="+mn-lt"/>
              </a:rPr>
              <a:t>KEYWORD</a:t>
            </a:r>
          </a:p>
          <a:p>
            <a:pPr algn="ctr"/>
            <a:r>
              <a:rPr lang="zh-CN" altLang="en-US" sz="1400" dirty="0">
                <a:solidFill>
                  <a:srgbClr val="343434"/>
                </a:solidFill>
                <a:cs typeface="+mn-ea"/>
                <a:sym typeface="+mn-lt"/>
              </a:rPr>
              <a:t>这里输入简单的文字概述</a:t>
            </a:r>
            <a:endParaRPr lang="en-US" altLang="zh-CN" sz="1400" dirty="0">
              <a:solidFill>
                <a:srgbClr val="343434"/>
              </a:solidFill>
              <a:cs typeface="+mn-ea"/>
              <a:sym typeface="+mn-lt"/>
            </a:endParaRPr>
          </a:p>
          <a:p>
            <a:pPr algn="ctr"/>
            <a:r>
              <a:rPr lang="zh-CN" altLang="en-US" sz="1400" dirty="0">
                <a:solidFill>
                  <a:srgbClr val="343434"/>
                </a:solidFill>
                <a:cs typeface="+mn-ea"/>
                <a:sym typeface="+mn-lt"/>
              </a:rPr>
              <a:t>这里输入简单的文字概述</a:t>
            </a:r>
          </a:p>
        </p:txBody>
      </p:sp>
      <p:sp>
        <p:nvSpPr>
          <p:cNvPr id="9" name="矩形 8"/>
          <p:cNvSpPr/>
          <p:nvPr/>
        </p:nvSpPr>
        <p:spPr>
          <a:xfrm>
            <a:off x="9183995" y="2022644"/>
            <a:ext cx="3008005" cy="169200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tx1"/>
                </a:solidFill>
                <a:cs typeface="+mn-ea"/>
                <a:sym typeface="+mn-lt"/>
              </a:rPr>
              <a:t>KEYWORD</a:t>
            </a:r>
          </a:p>
          <a:p>
            <a:pPr algn="ctr"/>
            <a:r>
              <a:rPr lang="zh-CN" altLang="en-US" sz="1400" dirty="0">
                <a:solidFill>
                  <a:schemeClr val="tx1"/>
                </a:solidFill>
                <a:cs typeface="+mn-ea"/>
                <a:sym typeface="+mn-lt"/>
              </a:rPr>
              <a:t>这里输入简单的文字概述</a:t>
            </a:r>
            <a:endParaRPr lang="en-US" altLang="zh-CN" sz="1400" dirty="0">
              <a:solidFill>
                <a:schemeClr val="tx1"/>
              </a:solidFill>
              <a:cs typeface="+mn-ea"/>
              <a:sym typeface="+mn-lt"/>
            </a:endParaRPr>
          </a:p>
          <a:p>
            <a:pPr algn="ctr"/>
            <a:r>
              <a:rPr lang="zh-CN" altLang="en-US" sz="1400" dirty="0">
                <a:solidFill>
                  <a:schemeClr val="tx1"/>
                </a:solidFill>
                <a:cs typeface="+mn-ea"/>
                <a:sym typeface="+mn-lt"/>
              </a:rPr>
              <a:t>这里输入简单的文字概述</a:t>
            </a:r>
          </a:p>
        </p:txBody>
      </p:sp>
      <p:grpSp>
        <p:nvGrpSpPr>
          <p:cNvPr id="10" name="组合 9"/>
          <p:cNvGrpSpPr/>
          <p:nvPr/>
        </p:nvGrpSpPr>
        <p:grpSpPr>
          <a:xfrm>
            <a:off x="205025" y="180180"/>
            <a:ext cx="1104944" cy="1138336"/>
            <a:chOff x="205025" y="180180"/>
            <a:chExt cx="1104944" cy="1138336"/>
          </a:xfrm>
        </p:grpSpPr>
        <p:grpSp>
          <p:nvGrpSpPr>
            <p:cNvPr id="11" name="组合 10"/>
            <p:cNvGrpSpPr/>
            <p:nvPr/>
          </p:nvGrpSpPr>
          <p:grpSpPr>
            <a:xfrm>
              <a:off x="205025" y="180180"/>
              <a:ext cx="1104944" cy="1138336"/>
              <a:chOff x="4277277" y="-161774"/>
              <a:chExt cx="3772356" cy="3886357"/>
            </a:xfrm>
          </p:grpSpPr>
          <p:pic>
            <p:nvPicPr>
              <p:cNvPr id="13" name="图片 12"/>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2581983">
                <a:off x="4277277" y="-161774"/>
                <a:ext cx="3772356" cy="3886357"/>
              </a:xfrm>
              <a:prstGeom prst="rect">
                <a:avLst/>
              </a:prstGeom>
            </p:spPr>
          </p:pic>
          <p:grpSp>
            <p:nvGrpSpPr>
              <p:cNvPr id="14" name="组合 13"/>
              <p:cNvGrpSpPr/>
              <p:nvPr/>
            </p:nvGrpSpPr>
            <p:grpSpPr>
              <a:xfrm>
                <a:off x="4635199" y="239092"/>
                <a:ext cx="3080895" cy="3108169"/>
                <a:chOff x="4635199" y="239092"/>
                <a:chExt cx="3080895" cy="3108169"/>
              </a:xfrm>
            </p:grpSpPr>
            <p:sp>
              <p:nvSpPr>
                <p:cNvPr id="15" name="PA_库_椭圆 25"/>
                <p:cNvSpPr/>
                <p:nvPr>
                  <p:custDataLst>
                    <p:tags r:id="rId1"/>
                  </p:custDataLst>
                </p:nvPr>
              </p:nvSpPr>
              <p:spPr>
                <a:xfrm rot="19761244">
                  <a:off x="4641874" y="239092"/>
                  <a:ext cx="3040212" cy="3040212"/>
                </a:xfrm>
                <a:prstGeom prst="ellipse">
                  <a:avLst/>
                </a:prstGeom>
                <a:noFill/>
                <a:ln w="38100">
                  <a:gradFill>
                    <a:gsLst>
                      <a:gs pos="91000">
                        <a:schemeClr val="bg2">
                          <a:lumMod val="75000"/>
                        </a:schemeClr>
                      </a:gs>
                      <a:gs pos="30000">
                        <a:schemeClr val="bg1">
                          <a:lumMod val="0"/>
                          <a:lumOff val="100000"/>
                        </a:schemeClr>
                      </a:gs>
                      <a:gs pos="0">
                        <a:schemeClr val="bg2">
                          <a:lumMod val="50000"/>
                        </a:schemeClr>
                      </a:gs>
                      <a:gs pos="100000">
                        <a:schemeClr val="bg1">
                          <a:alpha val="53000"/>
                          <a:lumMod val="94000"/>
                          <a:lumOff val="6000"/>
                        </a:schemeClr>
                      </a:gs>
                    </a:gsLst>
                    <a:lin ang="5400000" scaled="1"/>
                  </a:gradFill>
                </a:ln>
                <a:scene3d>
                  <a:camera prst="orthographicFront"/>
                  <a:lightRig rig="harsh" dir="t"/>
                </a:scene3d>
                <a:sp3d extrusionH="76200" prstMaterial="matte">
                  <a:bevelT w="19050" h="107950"/>
                  <a:bevelB w="10160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6" name="PA_库_椭圆 25"/>
                <p:cNvSpPr/>
                <p:nvPr>
                  <p:custDataLst>
                    <p:tags r:id="rId2"/>
                  </p:custDataLst>
                </p:nvPr>
              </p:nvSpPr>
              <p:spPr>
                <a:xfrm rot="19761244">
                  <a:off x="4635199" y="252483"/>
                  <a:ext cx="3080895" cy="3094778"/>
                </a:xfrm>
                <a:prstGeom prst="ellipse">
                  <a:avLst/>
                </a:prstGeom>
                <a:gradFill flip="none" rotWithShape="1">
                  <a:gsLst>
                    <a:gs pos="60000">
                      <a:schemeClr val="bg1">
                        <a:shade val="67500"/>
                        <a:satMod val="115000"/>
                        <a:alpha val="0"/>
                      </a:schemeClr>
                    </a:gs>
                    <a:gs pos="100000">
                      <a:schemeClr val="bg1">
                        <a:shade val="100000"/>
                        <a:satMod val="115000"/>
                      </a:schemeClr>
                    </a:gs>
                  </a:gsLst>
                  <a:lin ang="15600000" scaled="0"/>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sp>
          <p:nvSpPr>
            <p:cNvPr id="12" name="文本框 11"/>
            <p:cNvSpPr txBox="1"/>
            <p:nvPr/>
          </p:nvSpPr>
          <p:spPr>
            <a:xfrm>
              <a:off x="526283" y="387313"/>
              <a:ext cx="410762" cy="646331"/>
            </a:xfrm>
            <a:prstGeom prst="rect">
              <a:avLst/>
            </a:prstGeom>
            <a:noFill/>
          </p:spPr>
          <p:txBody>
            <a:bodyPr wrap="square" rtlCol="0">
              <a:spAutoFit/>
            </a:bodyPr>
            <a:lstStyle/>
            <a:p>
              <a:r>
                <a:rPr lang="en-US" altLang="zh-CN" sz="3600" b="1" dirty="0">
                  <a:solidFill>
                    <a:srgbClr val="FFE66F"/>
                  </a:solidFill>
                  <a:effectLst>
                    <a:outerShdw blurRad="38100" dist="38100" dir="2700000" algn="tl">
                      <a:srgbClr val="000000">
                        <a:alpha val="43137"/>
                      </a:srgbClr>
                    </a:outerShdw>
                  </a:effectLst>
                  <a:cs typeface="+mn-ea"/>
                  <a:sym typeface="+mn-lt"/>
                </a:rPr>
                <a:t>4</a:t>
              </a:r>
              <a:endParaRPr lang="zh-CN" altLang="en-US" sz="3600" b="1" dirty="0">
                <a:solidFill>
                  <a:srgbClr val="FFE66F"/>
                </a:solidFill>
                <a:effectLst>
                  <a:outerShdw blurRad="38100" dist="38100" dir="2700000" algn="tl">
                    <a:srgbClr val="000000">
                      <a:alpha val="43137"/>
                    </a:srgbClr>
                  </a:outerShdw>
                </a:effectLst>
                <a:cs typeface="+mn-ea"/>
                <a:sym typeface="+mn-lt"/>
              </a:endParaRPr>
            </a:p>
          </p:txBody>
        </p:sp>
      </p:grpSp>
      <p:sp>
        <p:nvSpPr>
          <p:cNvPr id="17" name="矩形 16"/>
          <p:cNvSpPr/>
          <p:nvPr/>
        </p:nvSpPr>
        <p:spPr>
          <a:xfrm>
            <a:off x="1302688" y="360466"/>
            <a:ext cx="2714205" cy="584775"/>
          </a:xfrm>
          <a:prstGeom prst="rect">
            <a:avLst/>
          </a:prstGeom>
          <a:noFill/>
        </p:spPr>
        <p:txBody>
          <a:bodyPr wrap="none">
            <a:spAutoFit/>
          </a:bodyPr>
          <a:lstStyle/>
          <a:p>
            <a:pPr algn="ctr"/>
            <a:r>
              <a:rPr lang="zh-CN" altLang="en-US" sz="3200" b="1" dirty="0">
                <a:solidFill>
                  <a:schemeClr val="bg1"/>
                </a:solidFill>
                <a:cs typeface="+mn-ea"/>
                <a:sym typeface="+mn-lt"/>
              </a:rPr>
              <a:t>点击添加标题</a:t>
            </a:r>
            <a:endParaRPr lang="en-US" altLang="zh-CN" sz="3200" b="1" dirty="0">
              <a:solidFill>
                <a:schemeClr val="bg1"/>
              </a:solidFill>
              <a:cs typeface="+mn-ea"/>
              <a:sym typeface="+mn-lt"/>
            </a:endParaRPr>
          </a:p>
        </p:txBody>
      </p:sp>
      <p:sp>
        <p:nvSpPr>
          <p:cNvPr id="18" name="矩形 17"/>
          <p:cNvSpPr/>
          <p:nvPr/>
        </p:nvSpPr>
        <p:spPr>
          <a:xfrm>
            <a:off x="1340788" y="824148"/>
            <a:ext cx="3193112" cy="369332"/>
          </a:xfrm>
          <a:prstGeom prst="rect">
            <a:avLst/>
          </a:prstGeom>
        </p:spPr>
        <p:txBody>
          <a:bodyPr wrap="square">
            <a:spAutoFit/>
          </a:bodyPr>
          <a:lstStyle/>
          <a:p>
            <a:pPr algn="dist"/>
            <a:r>
              <a:rPr lang="en-US" altLang="zh-CN" b="1" dirty="0">
                <a:solidFill>
                  <a:srgbClr val="E3D4A5"/>
                </a:solidFill>
                <a:cs typeface="+mn-ea"/>
                <a:sym typeface="+mn-lt"/>
              </a:rPr>
              <a:t>Click here to add a title</a:t>
            </a:r>
          </a:p>
        </p:txBody>
      </p:sp>
    </p:spTree>
    <p:extLst>
      <p:ext uri="{BB962C8B-B14F-4D97-AF65-F5344CB8AC3E}">
        <p14:creationId xmlns:p14="http://schemas.microsoft.com/office/powerpoint/2010/main" val="1680680806"/>
      </p:ext>
    </p:extLst>
  </p:cSld>
  <p:clrMapOvr>
    <a:masterClrMapping/>
  </p:clrMapOvr>
  <mc:AlternateContent xmlns:mc="http://schemas.openxmlformats.org/markup-compatibility/2006" xmlns:p14="http://schemas.microsoft.com/office/powerpoint/2010/main">
    <mc:Choice Requires="p14">
      <p:transition spd="slow" p14:dur="1500" advTm="4500">
        <p:random/>
      </p:transition>
    </mc:Choice>
    <mc:Fallback xmlns="">
      <p:transition spd="slow" advTm="45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right)">
                                      <p:cBhvr>
                                        <p:cTn id="23" dur="500"/>
                                        <p:tgtEl>
                                          <p:spTgt spid="5"/>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right)">
                                      <p:cBhvr>
                                        <p:cTn id="27" dur="500"/>
                                        <p:tgtEl>
                                          <p:spTgt spid="8"/>
                                        </p:tgtEl>
                                      </p:cBhvr>
                                    </p:animEffect>
                                  </p:childTnLst>
                                </p:cTn>
                              </p:par>
                            </p:childTnLst>
                          </p:cTn>
                        </p:par>
                        <p:par>
                          <p:cTn id="28" fill="hold">
                            <p:stCondLst>
                              <p:cond delay="3000"/>
                            </p:stCondLst>
                            <p:childTnLst>
                              <p:par>
                                <p:cTn id="29" presetID="22" presetClass="entr" presetSubtype="2"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right)">
                                      <p:cBhvr>
                                        <p:cTn id="31" dur="500"/>
                                        <p:tgtEl>
                                          <p:spTgt spid="3"/>
                                        </p:tgtEl>
                                      </p:cBhvr>
                                    </p:animEffect>
                                  </p:childTnLst>
                                </p:cTn>
                              </p:par>
                            </p:childTnLst>
                          </p:cTn>
                        </p:par>
                        <p:par>
                          <p:cTn id="32" fill="hold">
                            <p:stCondLst>
                              <p:cond delay="3500"/>
                            </p:stCondLst>
                            <p:childTnLst>
                              <p:par>
                                <p:cTn id="33" presetID="22" presetClass="entr" presetSubtype="2"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right)">
                                      <p:cBhvr>
                                        <p:cTn id="3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1082887" y="4830367"/>
            <a:ext cx="10026227" cy="1341326"/>
          </a:xfrm>
          <a:custGeom>
            <a:avLst/>
            <a:gdLst>
              <a:gd name="connsiteX0" fmla="*/ 0 w 11343473"/>
              <a:gd name="connsiteY0" fmla="*/ 151755 h 1517550"/>
              <a:gd name="connsiteX1" fmla="*/ 151755 w 11343473"/>
              <a:gd name="connsiteY1" fmla="*/ 0 h 1517550"/>
              <a:gd name="connsiteX2" fmla="*/ 11191718 w 11343473"/>
              <a:gd name="connsiteY2" fmla="*/ 0 h 1517550"/>
              <a:gd name="connsiteX3" fmla="*/ 11343473 w 11343473"/>
              <a:gd name="connsiteY3" fmla="*/ 151755 h 1517550"/>
              <a:gd name="connsiteX4" fmla="*/ 11343473 w 11343473"/>
              <a:gd name="connsiteY4" fmla="*/ 1365795 h 1517550"/>
              <a:gd name="connsiteX5" fmla="*/ 11191718 w 11343473"/>
              <a:gd name="connsiteY5" fmla="*/ 1517550 h 1517550"/>
              <a:gd name="connsiteX6" fmla="*/ 151755 w 11343473"/>
              <a:gd name="connsiteY6" fmla="*/ 1517550 h 1517550"/>
              <a:gd name="connsiteX7" fmla="*/ 0 w 11343473"/>
              <a:gd name="connsiteY7" fmla="*/ 1365795 h 1517550"/>
              <a:gd name="connsiteX8" fmla="*/ 0 w 11343473"/>
              <a:gd name="connsiteY8" fmla="*/ 151755 h 151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alpha val="30000"/>
            </a:srgbClr>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369824" tIns="369824" rIns="8310256" bIns="369824" numCol="1" spcCol="1270" anchor="ctr" anchorCtr="0">
            <a:noAutofit/>
          </a:bodyPr>
          <a:lstStyle/>
          <a:p>
            <a:pPr algn="ctr" defTabSz="2311400">
              <a:lnSpc>
                <a:spcPct val="90000"/>
              </a:lnSpc>
              <a:spcBef>
                <a:spcPct val="0"/>
              </a:spcBef>
              <a:spcAft>
                <a:spcPct val="35000"/>
              </a:spcAft>
            </a:pPr>
            <a:endParaRPr lang="zh-CN" altLang="en-US" sz="5200">
              <a:cs typeface="+mn-ea"/>
              <a:sym typeface="+mn-lt"/>
            </a:endParaRPr>
          </a:p>
        </p:txBody>
      </p:sp>
      <p:sp>
        <p:nvSpPr>
          <p:cNvPr id="6" name="任意多边形 5"/>
          <p:cNvSpPr/>
          <p:nvPr/>
        </p:nvSpPr>
        <p:spPr>
          <a:xfrm>
            <a:off x="1082887" y="3264168"/>
            <a:ext cx="10026227" cy="1341326"/>
          </a:xfrm>
          <a:custGeom>
            <a:avLst/>
            <a:gdLst>
              <a:gd name="connsiteX0" fmla="*/ 0 w 11343473"/>
              <a:gd name="connsiteY0" fmla="*/ 151755 h 1517550"/>
              <a:gd name="connsiteX1" fmla="*/ 151755 w 11343473"/>
              <a:gd name="connsiteY1" fmla="*/ 0 h 1517550"/>
              <a:gd name="connsiteX2" fmla="*/ 11191718 w 11343473"/>
              <a:gd name="connsiteY2" fmla="*/ 0 h 1517550"/>
              <a:gd name="connsiteX3" fmla="*/ 11343473 w 11343473"/>
              <a:gd name="connsiteY3" fmla="*/ 151755 h 1517550"/>
              <a:gd name="connsiteX4" fmla="*/ 11343473 w 11343473"/>
              <a:gd name="connsiteY4" fmla="*/ 1365795 h 1517550"/>
              <a:gd name="connsiteX5" fmla="*/ 11191718 w 11343473"/>
              <a:gd name="connsiteY5" fmla="*/ 1517550 h 1517550"/>
              <a:gd name="connsiteX6" fmla="*/ 151755 w 11343473"/>
              <a:gd name="connsiteY6" fmla="*/ 1517550 h 1517550"/>
              <a:gd name="connsiteX7" fmla="*/ 0 w 11343473"/>
              <a:gd name="connsiteY7" fmla="*/ 1365795 h 1517550"/>
              <a:gd name="connsiteX8" fmla="*/ 0 w 11343473"/>
              <a:gd name="connsiteY8" fmla="*/ 151755 h 151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alpha val="30000"/>
            </a:srgbClr>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369824" tIns="369824" rIns="8310256" bIns="369824" numCol="1" spcCol="1270" anchor="ctr" anchorCtr="0">
            <a:noAutofit/>
          </a:bodyPr>
          <a:lstStyle/>
          <a:p>
            <a:pPr algn="ctr" defTabSz="2311400">
              <a:lnSpc>
                <a:spcPct val="90000"/>
              </a:lnSpc>
              <a:spcBef>
                <a:spcPct val="0"/>
              </a:spcBef>
              <a:spcAft>
                <a:spcPct val="35000"/>
              </a:spcAft>
            </a:pPr>
            <a:endParaRPr lang="zh-CN" altLang="en-US" sz="5200">
              <a:cs typeface="+mn-ea"/>
              <a:sym typeface="+mn-lt"/>
            </a:endParaRPr>
          </a:p>
        </p:txBody>
      </p:sp>
      <p:sp>
        <p:nvSpPr>
          <p:cNvPr id="7" name="任意多边形 6"/>
          <p:cNvSpPr/>
          <p:nvPr/>
        </p:nvSpPr>
        <p:spPr>
          <a:xfrm>
            <a:off x="1082887" y="1697969"/>
            <a:ext cx="10026227" cy="1341326"/>
          </a:xfrm>
          <a:custGeom>
            <a:avLst/>
            <a:gdLst>
              <a:gd name="connsiteX0" fmla="*/ 0 w 11343473"/>
              <a:gd name="connsiteY0" fmla="*/ 151755 h 1517550"/>
              <a:gd name="connsiteX1" fmla="*/ 151755 w 11343473"/>
              <a:gd name="connsiteY1" fmla="*/ 0 h 1517550"/>
              <a:gd name="connsiteX2" fmla="*/ 11191718 w 11343473"/>
              <a:gd name="connsiteY2" fmla="*/ 0 h 1517550"/>
              <a:gd name="connsiteX3" fmla="*/ 11343473 w 11343473"/>
              <a:gd name="connsiteY3" fmla="*/ 151755 h 1517550"/>
              <a:gd name="connsiteX4" fmla="*/ 11343473 w 11343473"/>
              <a:gd name="connsiteY4" fmla="*/ 1365795 h 1517550"/>
              <a:gd name="connsiteX5" fmla="*/ 11191718 w 11343473"/>
              <a:gd name="connsiteY5" fmla="*/ 1517550 h 1517550"/>
              <a:gd name="connsiteX6" fmla="*/ 151755 w 11343473"/>
              <a:gd name="connsiteY6" fmla="*/ 1517550 h 1517550"/>
              <a:gd name="connsiteX7" fmla="*/ 0 w 11343473"/>
              <a:gd name="connsiteY7" fmla="*/ 1365795 h 1517550"/>
              <a:gd name="connsiteX8" fmla="*/ 0 w 11343473"/>
              <a:gd name="connsiteY8" fmla="*/ 151755 h 151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alpha val="30000"/>
            </a:srgbClr>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369824" tIns="369824" rIns="8310256" bIns="369824" numCol="1" spcCol="1270" anchor="ctr" anchorCtr="0">
            <a:noAutofit/>
          </a:bodyPr>
          <a:lstStyle/>
          <a:p>
            <a:pPr lvl="0" algn="ctr" defTabSz="2311400">
              <a:lnSpc>
                <a:spcPct val="90000"/>
              </a:lnSpc>
              <a:spcBef>
                <a:spcPct val="0"/>
              </a:spcBef>
              <a:spcAft>
                <a:spcPct val="35000"/>
              </a:spcAft>
            </a:pPr>
            <a:endParaRPr lang="zh-CN" altLang="en-US" sz="5200" kern="1200">
              <a:cs typeface="+mn-ea"/>
              <a:sym typeface="+mn-lt"/>
            </a:endParaRPr>
          </a:p>
        </p:txBody>
      </p:sp>
      <p:sp>
        <p:nvSpPr>
          <p:cNvPr id="9" name="任意多边形 8"/>
          <p:cNvSpPr/>
          <p:nvPr/>
        </p:nvSpPr>
        <p:spPr>
          <a:xfrm>
            <a:off x="6545524" y="2934766"/>
            <a:ext cx="1644377" cy="449744"/>
          </a:xfrm>
          <a:custGeom>
            <a:avLst/>
            <a:gdLst/>
            <a:ahLst/>
            <a:cxnLst/>
            <a:rect l="0" t="0" r="0" b="0"/>
            <a:pathLst>
              <a:path>
                <a:moveTo>
                  <a:pt x="1860415" y="0"/>
                </a:moveTo>
                <a:lnTo>
                  <a:pt x="1860415" y="254415"/>
                </a:lnTo>
                <a:lnTo>
                  <a:pt x="0" y="254415"/>
                </a:lnTo>
                <a:lnTo>
                  <a:pt x="0" y="508831"/>
                </a:lnTo>
              </a:path>
            </a:pathLst>
          </a:custGeom>
          <a:noFill/>
          <a:ln w="28575">
            <a:solidFill>
              <a:schemeClr val="bg1">
                <a:lumMod val="50000"/>
              </a:schemeClr>
            </a:solidFill>
          </a:ln>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cs typeface="+mn-ea"/>
              <a:sym typeface="+mn-lt"/>
            </a:endParaRPr>
          </a:p>
        </p:txBody>
      </p:sp>
      <p:sp>
        <p:nvSpPr>
          <p:cNvPr id="11" name="任意多边形 10"/>
          <p:cNvSpPr/>
          <p:nvPr/>
        </p:nvSpPr>
        <p:spPr>
          <a:xfrm>
            <a:off x="5333480" y="4508870"/>
            <a:ext cx="1096251" cy="449744"/>
          </a:xfrm>
          <a:custGeom>
            <a:avLst/>
            <a:gdLst/>
            <a:ahLst/>
            <a:cxnLst/>
            <a:rect l="0" t="0" r="0" b="0"/>
            <a:pathLst>
              <a:path>
                <a:moveTo>
                  <a:pt x="1240276" y="0"/>
                </a:moveTo>
                <a:lnTo>
                  <a:pt x="1240276" y="254415"/>
                </a:lnTo>
                <a:lnTo>
                  <a:pt x="0" y="254415"/>
                </a:lnTo>
                <a:lnTo>
                  <a:pt x="0" y="508831"/>
                </a:lnTo>
              </a:path>
            </a:pathLst>
          </a:custGeom>
          <a:noFill/>
          <a:ln w="28575">
            <a:solidFill>
              <a:schemeClr val="bg1">
                <a:lumMod val="50000"/>
              </a:schemeClr>
            </a:solidFill>
          </a:ln>
        </p:spPr>
        <p:style>
          <a:lnRef idx="2">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txBody>
          <a:bodyPr/>
          <a:lstStyle/>
          <a:p>
            <a:endParaRPr lang="zh-CN" altLang="en-US">
              <a:cs typeface="+mn-ea"/>
              <a:sym typeface="+mn-lt"/>
            </a:endParaRPr>
          </a:p>
        </p:txBody>
      </p:sp>
      <p:sp>
        <p:nvSpPr>
          <p:cNvPr id="12" name="任意多边形 11"/>
          <p:cNvSpPr/>
          <p:nvPr/>
        </p:nvSpPr>
        <p:spPr>
          <a:xfrm>
            <a:off x="4606002" y="4958614"/>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chemeClr val="bg1">
              <a:alpha val="70000"/>
            </a:schemeClr>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r>
              <a:rPr lang="en-US" altLang="zh-CN" sz="2000" kern="1200" dirty="0">
                <a:solidFill>
                  <a:srgbClr val="343434"/>
                </a:solidFill>
                <a:cs typeface="+mn-ea"/>
                <a:sym typeface="+mn-lt"/>
              </a:rPr>
              <a:t>Keyword</a:t>
            </a:r>
            <a:endParaRPr lang="zh-CN" altLang="en-US" sz="2000" kern="1200" dirty="0">
              <a:solidFill>
                <a:srgbClr val="343434"/>
              </a:solidFill>
              <a:cs typeface="+mn-ea"/>
              <a:sym typeface="+mn-lt"/>
            </a:endParaRPr>
          </a:p>
        </p:txBody>
      </p:sp>
      <p:sp>
        <p:nvSpPr>
          <p:cNvPr id="13" name="任意多边形 12"/>
          <p:cNvSpPr/>
          <p:nvPr/>
        </p:nvSpPr>
        <p:spPr>
          <a:xfrm>
            <a:off x="6576429" y="4516761"/>
            <a:ext cx="1004352" cy="449744"/>
          </a:xfrm>
          <a:custGeom>
            <a:avLst/>
            <a:gdLst/>
            <a:ahLst/>
            <a:cxnLst/>
            <a:rect l="0" t="0" r="0" b="0"/>
            <a:pathLst>
              <a:path>
                <a:moveTo>
                  <a:pt x="0" y="0"/>
                </a:moveTo>
                <a:lnTo>
                  <a:pt x="0" y="254415"/>
                </a:lnTo>
                <a:lnTo>
                  <a:pt x="1240276" y="254415"/>
                </a:lnTo>
                <a:lnTo>
                  <a:pt x="1240276" y="508831"/>
                </a:lnTo>
              </a:path>
            </a:pathLst>
          </a:custGeom>
          <a:noFill/>
          <a:ln w="28575">
            <a:solidFill>
              <a:schemeClr val="bg1">
                <a:lumMod val="50000"/>
              </a:schemeClr>
            </a:solidFill>
          </a:ln>
        </p:spPr>
        <p:style>
          <a:lnRef idx="2">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txBody>
          <a:bodyPr/>
          <a:lstStyle/>
          <a:p>
            <a:endParaRPr lang="zh-CN" altLang="en-US">
              <a:cs typeface="+mn-ea"/>
              <a:sym typeface="+mn-lt"/>
            </a:endParaRPr>
          </a:p>
        </p:txBody>
      </p:sp>
      <p:sp>
        <p:nvSpPr>
          <p:cNvPr id="14" name="任意多边形 13"/>
          <p:cNvSpPr/>
          <p:nvPr/>
        </p:nvSpPr>
        <p:spPr>
          <a:xfrm>
            <a:off x="6798505" y="4958614"/>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chemeClr val="bg1">
              <a:alpha val="70000"/>
            </a:schemeClr>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r>
              <a:rPr lang="en-US" altLang="zh-CN" sz="2000" dirty="0">
                <a:solidFill>
                  <a:srgbClr val="343434"/>
                </a:solidFill>
                <a:cs typeface="+mn-ea"/>
                <a:sym typeface="+mn-lt"/>
              </a:rPr>
              <a:t>Keyword</a:t>
            </a:r>
            <a:endParaRPr lang="zh-CN" altLang="en-US" sz="2000" dirty="0">
              <a:solidFill>
                <a:srgbClr val="343434"/>
              </a:solidFill>
              <a:cs typeface="+mn-ea"/>
              <a:sym typeface="+mn-lt"/>
            </a:endParaRPr>
          </a:p>
        </p:txBody>
      </p:sp>
      <p:sp>
        <p:nvSpPr>
          <p:cNvPr id="15" name="任意多边形 14"/>
          <p:cNvSpPr/>
          <p:nvPr/>
        </p:nvSpPr>
        <p:spPr>
          <a:xfrm>
            <a:off x="8189901" y="2934766"/>
            <a:ext cx="1644377" cy="449744"/>
          </a:xfrm>
          <a:custGeom>
            <a:avLst/>
            <a:gdLst/>
            <a:ahLst/>
            <a:cxnLst/>
            <a:rect l="0" t="0" r="0" b="0"/>
            <a:pathLst>
              <a:path>
                <a:moveTo>
                  <a:pt x="0" y="0"/>
                </a:moveTo>
                <a:lnTo>
                  <a:pt x="0" y="254415"/>
                </a:lnTo>
                <a:lnTo>
                  <a:pt x="1860415" y="254415"/>
                </a:lnTo>
                <a:lnTo>
                  <a:pt x="1860415" y="508831"/>
                </a:lnTo>
              </a:path>
            </a:pathLst>
          </a:custGeom>
          <a:noFill/>
          <a:ln w="28575">
            <a:solidFill>
              <a:schemeClr val="bg1">
                <a:lumMod val="50000"/>
              </a:schemeClr>
            </a:solidFill>
          </a:ln>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a:lstStyle/>
          <a:p>
            <a:endParaRPr lang="zh-CN" altLang="en-US">
              <a:cs typeface="+mn-ea"/>
              <a:sym typeface="+mn-lt"/>
            </a:endParaRPr>
          </a:p>
        </p:txBody>
      </p:sp>
      <p:sp>
        <p:nvSpPr>
          <p:cNvPr id="17" name="任意多边形 16"/>
          <p:cNvSpPr/>
          <p:nvPr/>
        </p:nvSpPr>
        <p:spPr>
          <a:xfrm>
            <a:off x="9793867" y="4508870"/>
            <a:ext cx="80822" cy="449744"/>
          </a:xfrm>
          <a:custGeom>
            <a:avLst/>
            <a:gdLst/>
            <a:ahLst/>
            <a:cxnLst/>
            <a:rect l="0" t="0" r="0" b="0"/>
            <a:pathLst>
              <a:path>
                <a:moveTo>
                  <a:pt x="45720" y="0"/>
                </a:moveTo>
                <a:lnTo>
                  <a:pt x="45720" y="508831"/>
                </a:lnTo>
              </a:path>
            </a:pathLst>
          </a:custGeom>
          <a:noFill/>
          <a:ln w="28575">
            <a:solidFill>
              <a:schemeClr val="bg1">
                <a:lumMod val="50000"/>
              </a:schemeClr>
            </a:solidFill>
          </a:ln>
        </p:spPr>
        <p:style>
          <a:lnRef idx="2">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txBody>
          <a:bodyPr/>
          <a:lstStyle/>
          <a:p>
            <a:endParaRPr lang="zh-CN" altLang="en-US">
              <a:cs typeface="+mn-ea"/>
              <a:sym typeface="+mn-lt"/>
            </a:endParaRPr>
          </a:p>
        </p:txBody>
      </p:sp>
      <p:sp>
        <p:nvSpPr>
          <p:cNvPr id="18" name="任意多边形 17"/>
          <p:cNvSpPr/>
          <p:nvPr/>
        </p:nvSpPr>
        <p:spPr>
          <a:xfrm>
            <a:off x="8991008" y="4958614"/>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chemeClr val="bg1">
              <a:alpha val="70000"/>
            </a:schemeClr>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r>
              <a:rPr lang="en-US" altLang="zh-CN" sz="2000" dirty="0">
                <a:solidFill>
                  <a:srgbClr val="343434"/>
                </a:solidFill>
                <a:cs typeface="+mn-ea"/>
                <a:sym typeface="+mn-lt"/>
              </a:rPr>
              <a:t>Keyword</a:t>
            </a:r>
            <a:endParaRPr lang="zh-CN" altLang="en-US" sz="2000" dirty="0">
              <a:solidFill>
                <a:srgbClr val="343434"/>
              </a:solidFill>
              <a:cs typeface="+mn-ea"/>
              <a:sym typeface="+mn-lt"/>
            </a:endParaRPr>
          </a:p>
        </p:txBody>
      </p:sp>
      <p:sp>
        <p:nvSpPr>
          <p:cNvPr id="19" name="KSO_Shape"/>
          <p:cNvSpPr/>
          <p:nvPr/>
        </p:nvSpPr>
        <p:spPr>
          <a:xfrm>
            <a:off x="1347963" y="2077897"/>
            <a:ext cx="487742" cy="487742"/>
          </a:xfrm>
          <a:custGeom>
            <a:avLst/>
            <a:gdLst>
              <a:gd name="connsiteX0" fmla="*/ 424729 w 742418"/>
              <a:gd name="connsiteY0" fmla="*/ 206218 h 742418"/>
              <a:gd name="connsiteX1" fmla="*/ 450641 w 742418"/>
              <a:gd name="connsiteY1" fmla="*/ 216951 h 742418"/>
              <a:gd name="connsiteX2" fmla="*/ 574959 w 742418"/>
              <a:gd name="connsiteY2" fmla="*/ 341269 h 742418"/>
              <a:gd name="connsiteX3" fmla="*/ 579768 w 742418"/>
              <a:gd name="connsiteY3" fmla="*/ 347074 h 742418"/>
              <a:gd name="connsiteX4" fmla="*/ 580353 w 742418"/>
              <a:gd name="connsiteY4" fmla="*/ 348130 h 742418"/>
              <a:gd name="connsiteX5" fmla="*/ 582691 w 742418"/>
              <a:gd name="connsiteY5" fmla="*/ 352485 h 742418"/>
              <a:gd name="connsiteX6" fmla="*/ 586400 w 742418"/>
              <a:gd name="connsiteY6" fmla="*/ 371153 h 742418"/>
              <a:gd name="connsiteX7" fmla="*/ 582691 w 742418"/>
              <a:gd name="connsiteY7" fmla="*/ 389821 h 742418"/>
              <a:gd name="connsiteX8" fmla="*/ 581273 w 742418"/>
              <a:gd name="connsiteY8" fmla="*/ 393115 h 742418"/>
              <a:gd name="connsiteX9" fmla="*/ 579386 w 742418"/>
              <a:gd name="connsiteY9" fmla="*/ 395514 h 742418"/>
              <a:gd name="connsiteX10" fmla="*/ 573943 w 742418"/>
              <a:gd name="connsiteY10" fmla="*/ 401149 h 742418"/>
              <a:gd name="connsiteX11" fmla="*/ 449625 w 742418"/>
              <a:gd name="connsiteY11" fmla="*/ 525467 h 742418"/>
              <a:gd name="connsiteX12" fmla="*/ 397801 w 742418"/>
              <a:gd name="connsiteY12" fmla="*/ 525467 h 742418"/>
              <a:gd name="connsiteX13" fmla="*/ 397801 w 742418"/>
              <a:gd name="connsiteY13" fmla="*/ 473643 h 742418"/>
              <a:gd name="connsiteX14" fmla="*/ 462843 w 742418"/>
              <a:gd name="connsiteY14" fmla="*/ 408602 h 742418"/>
              <a:gd name="connsiteX15" fmla="*/ 192664 w 742418"/>
              <a:gd name="connsiteY15" fmla="*/ 408602 h 742418"/>
              <a:gd name="connsiteX16" fmla="*/ 156019 w 742418"/>
              <a:gd name="connsiteY16" fmla="*/ 371957 h 742418"/>
              <a:gd name="connsiteX17" fmla="*/ 192664 w 742418"/>
              <a:gd name="connsiteY17" fmla="*/ 335311 h 742418"/>
              <a:gd name="connsiteX18" fmla="*/ 465353 w 742418"/>
              <a:gd name="connsiteY18" fmla="*/ 335311 h 742418"/>
              <a:gd name="connsiteX19" fmla="*/ 398817 w 742418"/>
              <a:gd name="connsiteY19" fmla="*/ 268775 h 742418"/>
              <a:gd name="connsiteX20" fmla="*/ 398817 w 742418"/>
              <a:gd name="connsiteY20" fmla="*/ 216951 h 742418"/>
              <a:gd name="connsiteX21" fmla="*/ 424729 w 742418"/>
              <a:gd name="connsiteY21" fmla="*/ 206218 h 742418"/>
              <a:gd name="connsiteX22" fmla="*/ 371209 w 742418"/>
              <a:gd name="connsiteY22" fmla="*/ 67983 h 742418"/>
              <a:gd name="connsiteX23" fmla="*/ 67983 w 742418"/>
              <a:gd name="connsiteY23" fmla="*/ 371209 h 742418"/>
              <a:gd name="connsiteX24" fmla="*/ 371209 w 742418"/>
              <a:gd name="connsiteY24" fmla="*/ 674435 h 742418"/>
              <a:gd name="connsiteX25" fmla="*/ 674435 w 742418"/>
              <a:gd name="connsiteY25" fmla="*/ 371209 h 742418"/>
              <a:gd name="connsiteX26" fmla="*/ 371209 w 742418"/>
              <a:gd name="connsiteY26" fmla="*/ 67983 h 742418"/>
              <a:gd name="connsiteX27" fmla="*/ 371209 w 742418"/>
              <a:gd name="connsiteY27" fmla="*/ 0 h 742418"/>
              <a:gd name="connsiteX28" fmla="*/ 742418 w 742418"/>
              <a:gd name="connsiteY28" fmla="*/ 371209 h 742418"/>
              <a:gd name="connsiteX29" fmla="*/ 371209 w 742418"/>
              <a:gd name="connsiteY29" fmla="*/ 742418 h 742418"/>
              <a:gd name="connsiteX30" fmla="*/ 0 w 742418"/>
              <a:gd name="connsiteY30" fmla="*/ 371209 h 742418"/>
              <a:gd name="connsiteX31" fmla="*/ 371209 w 742418"/>
              <a:gd name="connsiteY31" fmla="*/ 0 h 74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343434"/>
              </a:solidFill>
              <a:cs typeface="+mn-ea"/>
              <a:sym typeface="+mn-lt"/>
            </a:endParaRPr>
          </a:p>
        </p:txBody>
      </p:sp>
      <p:sp>
        <p:nvSpPr>
          <p:cNvPr id="20" name="KSO_Shape"/>
          <p:cNvSpPr/>
          <p:nvPr/>
        </p:nvSpPr>
        <p:spPr>
          <a:xfrm>
            <a:off x="1347963" y="3677410"/>
            <a:ext cx="487742" cy="487742"/>
          </a:xfrm>
          <a:custGeom>
            <a:avLst/>
            <a:gdLst>
              <a:gd name="connsiteX0" fmla="*/ 424729 w 742418"/>
              <a:gd name="connsiteY0" fmla="*/ 206218 h 742418"/>
              <a:gd name="connsiteX1" fmla="*/ 450641 w 742418"/>
              <a:gd name="connsiteY1" fmla="*/ 216951 h 742418"/>
              <a:gd name="connsiteX2" fmla="*/ 574959 w 742418"/>
              <a:gd name="connsiteY2" fmla="*/ 341269 h 742418"/>
              <a:gd name="connsiteX3" fmla="*/ 579768 w 742418"/>
              <a:gd name="connsiteY3" fmla="*/ 347074 h 742418"/>
              <a:gd name="connsiteX4" fmla="*/ 580353 w 742418"/>
              <a:gd name="connsiteY4" fmla="*/ 348130 h 742418"/>
              <a:gd name="connsiteX5" fmla="*/ 582691 w 742418"/>
              <a:gd name="connsiteY5" fmla="*/ 352485 h 742418"/>
              <a:gd name="connsiteX6" fmla="*/ 586400 w 742418"/>
              <a:gd name="connsiteY6" fmla="*/ 371153 h 742418"/>
              <a:gd name="connsiteX7" fmla="*/ 582691 w 742418"/>
              <a:gd name="connsiteY7" fmla="*/ 389821 h 742418"/>
              <a:gd name="connsiteX8" fmla="*/ 581273 w 742418"/>
              <a:gd name="connsiteY8" fmla="*/ 393115 h 742418"/>
              <a:gd name="connsiteX9" fmla="*/ 579386 w 742418"/>
              <a:gd name="connsiteY9" fmla="*/ 395514 h 742418"/>
              <a:gd name="connsiteX10" fmla="*/ 573943 w 742418"/>
              <a:gd name="connsiteY10" fmla="*/ 401149 h 742418"/>
              <a:gd name="connsiteX11" fmla="*/ 449625 w 742418"/>
              <a:gd name="connsiteY11" fmla="*/ 525467 h 742418"/>
              <a:gd name="connsiteX12" fmla="*/ 397801 w 742418"/>
              <a:gd name="connsiteY12" fmla="*/ 525467 h 742418"/>
              <a:gd name="connsiteX13" fmla="*/ 397801 w 742418"/>
              <a:gd name="connsiteY13" fmla="*/ 473643 h 742418"/>
              <a:gd name="connsiteX14" fmla="*/ 462843 w 742418"/>
              <a:gd name="connsiteY14" fmla="*/ 408602 h 742418"/>
              <a:gd name="connsiteX15" fmla="*/ 192664 w 742418"/>
              <a:gd name="connsiteY15" fmla="*/ 408602 h 742418"/>
              <a:gd name="connsiteX16" fmla="*/ 156019 w 742418"/>
              <a:gd name="connsiteY16" fmla="*/ 371957 h 742418"/>
              <a:gd name="connsiteX17" fmla="*/ 192664 w 742418"/>
              <a:gd name="connsiteY17" fmla="*/ 335311 h 742418"/>
              <a:gd name="connsiteX18" fmla="*/ 465353 w 742418"/>
              <a:gd name="connsiteY18" fmla="*/ 335311 h 742418"/>
              <a:gd name="connsiteX19" fmla="*/ 398817 w 742418"/>
              <a:gd name="connsiteY19" fmla="*/ 268775 h 742418"/>
              <a:gd name="connsiteX20" fmla="*/ 398817 w 742418"/>
              <a:gd name="connsiteY20" fmla="*/ 216951 h 742418"/>
              <a:gd name="connsiteX21" fmla="*/ 424729 w 742418"/>
              <a:gd name="connsiteY21" fmla="*/ 206218 h 742418"/>
              <a:gd name="connsiteX22" fmla="*/ 371209 w 742418"/>
              <a:gd name="connsiteY22" fmla="*/ 67983 h 742418"/>
              <a:gd name="connsiteX23" fmla="*/ 67983 w 742418"/>
              <a:gd name="connsiteY23" fmla="*/ 371209 h 742418"/>
              <a:gd name="connsiteX24" fmla="*/ 371209 w 742418"/>
              <a:gd name="connsiteY24" fmla="*/ 674435 h 742418"/>
              <a:gd name="connsiteX25" fmla="*/ 674435 w 742418"/>
              <a:gd name="connsiteY25" fmla="*/ 371209 h 742418"/>
              <a:gd name="connsiteX26" fmla="*/ 371209 w 742418"/>
              <a:gd name="connsiteY26" fmla="*/ 67983 h 742418"/>
              <a:gd name="connsiteX27" fmla="*/ 371209 w 742418"/>
              <a:gd name="connsiteY27" fmla="*/ 0 h 742418"/>
              <a:gd name="connsiteX28" fmla="*/ 742418 w 742418"/>
              <a:gd name="connsiteY28" fmla="*/ 371209 h 742418"/>
              <a:gd name="connsiteX29" fmla="*/ 371209 w 742418"/>
              <a:gd name="connsiteY29" fmla="*/ 742418 h 742418"/>
              <a:gd name="connsiteX30" fmla="*/ 0 w 742418"/>
              <a:gd name="connsiteY30" fmla="*/ 371209 h 742418"/>
              <a:gd name="connsiteX31" fmla="*/ 371209 w 742418"/>
              <a:gd name="connsiteY31" fmla="*/ 0 h 74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cs typeface="+mn-ea"/>
              <a:sym typeface="+mn-lt"/>
            </a:endParaRPr>
          </a:p>
        </p:txBody>
      </p:sp>
      <p:sp>
        <p:nvSpPr>
          <p:cNvPr id="23" name="KSO_Shape"/>
          <p:cNvSpPr/>
          <p:nvPr/>
        </p:nvSpPr>
        <p:spPr>
          <a:xfrm>
            <a:off x="1347963" y="5276923"/>
            <a:ext cx="487742" cy="487742"/>
          </a:xfrm>
          <a:custGeom>
            <a:avLst/>
            <a:gdLst>
              <a:gd name="connsiteX0" fmla="*/ 424729 w 742418"/>
              <a:gd name="connsiteY0" fmla="*/ 206218 h 742418"/>
              <a:gd name="connsiteX1" fmla="*/ 450641 w 742418"/>
              <a:gd name="connsiteY1" fmla="*/ 216951 h 742418"/>
              <a:gd name="connsiteX2" fmla="*/ 574959 w 742418"/>
              <a:gd name="connsiteY2" fmla="*/ 341269 h 742418"/>
              <a:gd name="connsiteX3" fmla="*/ 579768 w 742418"/>
              <a:gd name="connsiteY3" fmla="*/ 347074 h 742418"/>
              <a:gd name="connsiteX4" fmla="*/ 580353 w 742418"/>
              <a:gd name="connsiteY4" fmla="*/ 348130 h 742418"/>
              <a:gd name="connsiteX5" fmla="*/ 582691 w 742418"/>
              <a:gd name="connsiteY5" fmla="*/ 352485 h 742418"/>
              <a:gd name="connsiteX6" fmla="*/ 586400 w 742418"/>
              <a:gd name="connsiteY6" fmla="*/ 371153 h 742418"/>
              <a:gd name="connsiteX7" fmla="*/ 582691 w 742418"/>
              <a:gd name="connsiteY7" fmla="*/ 389821 h 742418"/>
              <a:gd name="connsiteX8" fmla="*/ 581273 w 742418"/>
              <a:gd name="connsiteY8" fmla="*/ 393115 h 742418"/>
              <a:gd name="connsiteX9" fmla="*/ 579386 w 742418"/>
              <a:gd name="connsiteY9" fmla="*/ 395514 h 742418"/>
              <a:gd name="connsiteX10" fmla="*/ 573943 w 742418"/>
              <a:gd name="connsiteY10" fmla="*/ 401149 h 742418"/>
              <a:gd name="connsiteX11" fmla="*/ 449625 w 742418"/>
              <a:gd name="connsiteY11" fmla="*/ 525467 h 742418"/>
              <a:gd name="connsiteX12" fmla="*/ 397801 w 742418"/>
              <a:gd name="connsiteY12" fmla="*/ 525467 h 742418"/>
              <a:gd name="connsiteX13" fmla="*/ 397801 w 742418"/>
              <a:gd name="connsiteY13" fmla="*/ 473643 h 742418"/>
              <a:gd name="connsiteX14" fmla="*/ 462843 w 742418"/>
              <a:gd name="connsiteY14" fmla="*/ 408602 h 742418"/>
              <a:gd name="connsiteX15" fmla="*/ 192664 w 742418"/>
              <a:gd name="connsiteY15" fmla="*/ 408602 h 742418"/>
              <a:gd name="connsiteX16" fmla="*/ 156019 w 742418"/>
              <a:gd name="connsiteY16" fmla="*/ 371957 h 742418"/>
              <a:gd name="connsiteX17" fmla="*/ 192664 w 742418"/>
              <a:gd name="connsiteY17" fmla="*/ 335311 h 742418"/>
              <a:gd name="connsiteX18" fmla="*/ 465353 w 742418"/>
              <a:gd name="connsiteY18" fmla="*/ 335311 h 742418"/>
              <a:gd name="connsiteX19" fmla="*/ 398817 w 742418"/>
              <a:gd name="connsiteY19" fmla="*/ 268775 h 742418"/>
              <a:gd name="connsiteX20" fmla="*/ 398817 w 742418"/>
              <a:gd name="connsiteY20" fmla="*/ 216951 h 742418"/>
              <a:gd name="connsiteX21" fmla="*/ 424729 w 742418"/>
              <a:gd name="connsiteY21" fmla="*/ 206218 h 742418"/>
              <a:gd name="connsiteX22" fmla="*/ 371209 w 742418"/>
              <a:gd name="connsiteY22" fmla="*/ 67983 h 742418"/>
              <a:gd name="connsiteX23" fmla="*/ 67983 w 742418"/>
              <a:gd name="connsiteY23" fmla="*/ 371209 h 742418"/>
              <a:gd name="connsiteX24" fmla="*/ 371209 w 742418"/>
              <a:gd name="connsiteY24" fmla="*/ 674435 h 742418"/>
              <a:gd name="connsiteX25" fmla="*/ 674435 w 742418"/>
              <a:gd name="connsiteY25" fmla="*/ 371209 h 742418"/>
              <a:gd name="connsiteX26" fmla="*/ 371209 w 742418"/>
              <a:gd name="connsiteY26" fmla="*/ 67983 h 742418"/>
              <a:gd name="connsiteX27" fmla="*/ 371209 w 742418"/>
              <a:gd name="connsiteY27" fmla="*/ 0 h 742418"/>
              <a:gd name="connsiteX28" fmla="*/ 742418 w 742418"/>
              <a:gd name="connsiteY28" fmla="*/ 371209 h 742418"/>
              <a:gd name="connsiteX29" fmla="*/ 371209 w 742418"/>
              <a:gd name="connsiteY29" fmla="*/ 742418 h 742418"/>
              <a:gd name="connsiteX30" fmla="*/ 0 w 742418"/>
              <a:gd name="connsiteY30" fmla="*/ 371209 h 742418"/>
              <a:gd name="connsiteX31" fmla="*/ 371209 w 742418"/>
              <a:gd name="connsiteY31" fmla="*/ 0 h 74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343434"/>
              </a:solidFill>
              <a:cs typeface="+mn-ea"/>
              <a:sym typeface="+mn-lt"/>
            </a:endParaRPr>
          </a:p>
        </p:txBody>
      </p:sp>
      <p:grpSp>
        <p:nvGrpSpPr>
          <p:cNvPr id="4" name="组合 3"/>
          <p:cNvGrpSpPr/>
          <p:nvPr/>
        </p:nvGrpSpPr>
        <p:grpSpPr>
          <a:xfrm>
            <a:off x="5702253" y="3384509"/>
            <a:ext cx="1686540" cy="1124360"/>
            <a:chOff x="5702253" y="3384509"/>
            <a:chExt cx="1686540" cy="1124360"/>
          </a:xfrm>
        </p:grpSpPr>
        <p:sp>
          <p:nvSpPr>
            <p:cNvPr id="10" name="任意多边形 9"/>
            <p:cNvSpPr/>
            <p:nvPr/>
          </p:nvSpPr>
          <p:spPr>
            <a:xfrm>
              <a:off x="5702253" y="3384509"/>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chemeClr val="bg1">
                <a:alpha val="70000"/>
              </a:schemeClr>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endParaRPr lang="zh-CN" altLang="en-US" sz="4900" kern="1200">
                <a:cs typeface="+mn-ea"/>
                <a:sym typeface="+mn-lt"/>
              </a:endParaRPr>
            </a:p>
          </p:txBody>
        </p:sp>
        <p:sp>
          <p:nvSpPr>
            <p:cNvPr id="25" name="KSO_Shape"/>
            <p:cNvSpPr>
              <a:spLocks/>
            </p:cNvSpPr>
            <p:nvPr/>
          </p:nvSpPr>
          <p:spPr bwMode="auto">
            <a:xfrm>
              <a:off x="6235935" y="3760479"/>
              <a:ext cx="559036" cy="476112"/>
            </a:xfrm>
            <a:custGeom>
              <a:avLst/>
              <a:gdLst/>
              <a:ahLst/>
              <a:cxnLst/>
              <a:rect l="0" t="0" r="r" b="b"/>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rgbClr val="343434"/>
            </a:solidFill>
            <a:ln>
              <a:noFill/>
            </a:ln>
          </p:spPr>
          <p:txBody>
            <a:bodyPr/>
            <a:lstStyle/>
            <a:p>
              <a:endParaRPr lang="zh-CN" altLang="en-US">
                <a:cs typeface="+mn-ea"/>
                <a:sym typeface="+mn-lt"/>
              </a:endParaRPr>
            </a:p>
          </p:txBody>
        </p:sp>
      </p:grpSp>
      <p:grpSp>
        <p:nvGrpSpPr>
          <p:cNvPr id="3" name="组合 2"/>
          <p:cNvGrpSpPr/>
          <p:nvPr/>
        </p:nvGrpSpPr>
        <p:grpSpPr>
          <a:xfrm>
            <a:off x="8991008" y="3384509"/>
            <a:ext cx="1686540" cy="1124360"/>
            <a:chOff x="8991008" y="3384509"/>
            <a:chExt cx="1686540" cy="1124360"/>
          </a:xfrm>
        </p:grpSpPr>
        <p:sp>
          <p:nvSpPr>
            <p:cNvPr id="16" name="任意多边形 15"/>
            <p:cNvSpPr/>
            <p:nvPr/>
          </p:nvSpPr>
          <p:spPr>
            <a:xfrm>
              <a:off x="8991008" y="3384509"/>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chemeClr val="bg1">
                <a:alpha val="70000"/>
              </a:schemeClr>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endParaRPr lang="zh-CN" altLang="en-US" sz="4900" kern="1200">
                <a:cs typeface="+mn-ea"/>
                <a:sym typeface="+mn-lt"/>
              </a:endParaRPr>
            </a:p>
          </p:txBody>
        </p:sp>
        <p:sp>
          <p:nvSpPr>
            <p:cNvPr id="26" name="KSO_Shape"/>
            <p:cNvSpPr>
              <a:spLocks/>
            </p:cNvSpPr>
            <p:nvPr/>
          </p:nvSpPr>
          <p:spPr bwMode="auto">
            <a:xfrm>
              <a:off x="9514349" y="3709149"/>
              <a:ext cx="559036" cy="516177"/>
            </a:xfrm>
            <a:custGeom>
              <a:avLst/>
              <a:gdLst>
                <a:gd name="T0" fmla="*/ 1541616 w 4477"/>
                <a:gd name="T1" fmla="*/ 16590 h 4133"/>
                <a:gd name="T2" fmla="*/ 1513532 w 4477"/>
                <a:gd name="T3" fmla="*/ 7657 h 4133"/>
                <a:gd name="T4" fmla="*/ 1486725 w 4477"/>
                <a:gd name="T5" fmla="*/ 2127 h 4133"/>
                <a:gd name="T6" fmla="*/ 1461195 w 4477"/>
                <a:gd name="T7" fmla="*/ 0 h 4133"/>
                <a:gd name="T8" fmla="*/ 1436516 w 4477"/>
                <a:gd name="T9" fmla="*/ 1276 h 4133"/>
                <a:gd name="T10" fmla="*/ 1413113 w 4477"/>
                <a:gd name="T11" fmla="*/ 5530 h 4133"/>
                <a:gd name="T12" fmla="*/ 1390561 w 4477"/>
                <a:gd name="T13" fmla="*/ 12762 h 4133"/>
                <a:gd name="T14" fmla="*/ 1369711 w 4477"/>
                <a:gd name="T15" fmla="*/ 22971 h 4133"/>
                <a:gd name="T16" fmla="*/ 1348861 w 4477"/>
                <a:gd name="T17" fmla="*/ 36158 h 4133"/>
                <a:gd name="T18" fmla="*/ 1329287 w 4477"/>
                <a:gd name="T19" fmla="*/ 51472 h 4133"/>
                <a:gd name="T20" fmla="*/ 1304608 w 4477"/>
                <a:gd name="T21" fmla="*/ 76145 h 4133"/>
                <a:gd name="T22" fmla="*/ 1316522 w 4477"/>
                <a:gd name="T23" fmla="*/ 210142 h 4133"/>
                <a:gd name="T24" fmla="*/ 1340776 w 4477"/>
                <a:gd name="T25" fmla="*/ 405821 h 4133"/>
                <a:gd name="T26" fmla="*/ 1372689 w 4477"/>
                <a:gd name="T27" fmla="*/ 594694 h 4133"/>
                <a:gd name="T28" fmla="*/ 1411836 w 4477"/>
                <a:gd name="T29" fmla="*/ 777186 h 4133"/>
                <a:gd name="T30" fmla="*/ 1449706 w 4477"/>
                <a:gd name="T31" fmla="*/ 923946 h 4133"/>
                <a:gd name="T32" fmla="*/ 1475662 w 4477"/>
                <a:gd name="T33" fmla="*/ 1009874 h 4133"/>
                <a:gd name="T34" fmla="*/ 1493534 w 4477"/>
                <a:gd name="T35" fmla="*/ 1066026 h 4133"/>
                <a:gd name="T36" fmla="*/ 1811814 w 4477"/>
                <a:gd name="T37" fmla="*/ 960104 h 4133"/>
                <a:gd name="T38" fmla="*/ 1798623 w 4477"/>
                <a:gd name="T39" fmla="*/ 861839 h 4133"/>
                <a:gd name="T40" fmla="*/ 1782454 w 4477"/>
                <a:gd name="T41" fmla="*/ 764850 h 4133"/>
                <a:gd name="T42" fmla="*/ 1764157 w 4477"/>
                <a:gd name="T43" fmla="*/ 669563 h 4133"/>
                <a:gd name="T44" fmla="*/ 1742881 w 4477"/>
                <a:gd name="T45" fmla="*/ 575977 h 4133"/>
                <a:gd name="T46" fmla="*/ 1719478 w 4477"/>
                <a:gd name="T47" fmla="*/ 484093 h 4133"/>
                <a:gd name="T48" fmla="*/ 1693097 w 4477"/>
                <a:gd name="T49" fmla="*/ 393910 h 4133"/>
                <a:gd name="T50" fmla="*/ 1664162 w 4477"/>
                <a:gd name="T51" fmla="*/ 305004 h 4133"/>
                <a:gd name="T52" fmla="*/ 1633526 w 4477"/>
                <a:gd name="T53" fmla="*/ 217799 h 4133"/>
                <a:gd name="T54" fmla="*/ 1599485 w 4477"/>
                <a:gd name="T55" fmla="*/ 131871 h 4133"/>
                <a:gd name="T56" fmla="*/ 1563742 w 4477"/>
                <a:gd name="T57" fmla="*/ 48069 h 4133"/>
                <a:gd name="T58" fmla="*/ 353597 w 4477"/>
                <a:gd name="T59" fmla="*/ 1192792 h 4133"/>
                <a:gd name="T60" fmla="*/ 353597 w 4477"/>
                <a:gd name="T61" fmla="*/ 1254473 h 4133"/>
                <a:gd name="T62" fmla="*/ 1496087 w 4477"/>
                <a:gd name="T63" fmla="*/ 1433562 h 4133"/>
                <a:gd name="T64" fmla="*/ 80847 w 4477"/>
                <a:gd name="T65" fmla="*/ 1595210 h 4133"/>
                <a:gd name="T66" fmla="*/ 0 w 4477"/>
                <a:gd name="T67" fmla="*/ 561514 h 4133"/>
                <a:gd name="T68" fmla="*/ 325088 w 4477"/>
                <a:gd name="T69" fmla="*/ 213971 h 4133"/>
                <a:gd name="T70" fmla="*/ 1204614 w 4477"/>
                <a:gd name="T71" fmla="*/ 191000 h 4133"/>
                <a:gd name="T72" fmla="*/ 1212273 w 4477"/>
                <a:gd name="T73" fmla="*/ 272249 h 4133"/>
                <a:gd name="T74" fmla="*/ 461251 w 4477"/>
                <a:gd name="T75" fmla="*/ 352648 h 4133"/>
                <a:gd name="T76" fmla="*/ 442528 w 4477"/>
                <a:gd name="T77" fmla="*/ 647443 h 4133"/>
                <a:gd name="T78" fmla="*/ 161693 w 4477"/>
                <a:gd name="T79" fmla="*/ 1433562 h 4133"/>
                <a:gd name="T80" fmla="*/ 200840 w 4477"/>
                <a:gd name="T81" fmla="*/ 558111 h 4133"/>
                <a:gd name="T82" fmla="*/ 200840 w 4477"/>
                <a:gd name="T83" fmla="*/ 558111 h 4133"/>
                <a:gd name="T84" fmla="*/ 353597 w 4477"/>
                <a:gd name="T85" fmla="*/ 938409 h 4133"/>
                <a:gd name="T86" fmla="*/ 1195678 w 4477"/>
                <a:gd name="T87" fmla="*/ 938409 h 4133"/>
                <a:gd name="T88" fmla="*/ 689749 w 4477"/>
                <a:gd name="T89" fmla="*/ 708699 h 4133"/>
                <a:gd name="T90" fmla="*/ 1195678 w 4477"/>
                <a:gd name="T91" fmla="*/ 708699 h 4133"/>
                <a:gd name="T92" fmla="*/ 689749 w 4477"/>
                <a:gd name="T93" fmla="*/ 473033 h 4133"/>
                <a:gd name="T94" fmla="*/ 1195678 w 4477"/>
                <a:gd name="T95" fmla="*/ 473033 h 4133"/>
                <a:gd name="T96" fmla="*/ 1702884 w 4477"/>
                <a:gd name="T97" fmla="*/ 1505878 h 4133"/>
                <a:gd name="T98" fmla="*/ 1802878 w 4477"/>
                <a:gd name="T99" fmla="*/ 1758134 h 4133"/>
                <a:gd name="T100" fmla="*/ 1837344 w 4477"/>
                <a:gd name="T101" fmla="*/ 1473123 h 4133"/>
                <a:gd name="T102" fmla="*/ 1817771 w 4477"/>
                <a:gd name="T103" fmla="*/ 1059645 h 4133"/>
                <a:gd name="T104" fmla="*/ 1646717 w 4477"/>
                <a:gd name="T105" fmla="*/ 1482482 h 4133"/>
                <a:gd name="T106" fmla="*/ 1524596 w 4477"/>
                <a:gd name="T107" fmla="*/ 1126431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rgbClr val="343434"/>
            </a:solidFill>
            <a:ln>
              <a:noFill/>
            </a:ln>
          </p:spPr>
          <p:txBody>
            <a:bodyPr/>
            <a:lstStyle/>
            <a:p>
              <a:endParaRPr lang="zh-CN" altLang="en-US">
                <a:cs typeface="+mn-ea"/>
                <a:sym typeface="+mn-lt"/>
              </a:endParaRPr>
            </a:p>
          </p:txBody>
        </p:sp>
      </p:grpSp>
      <p:sp>
        <p:nvSpPr>
          <p:cNvPr id="27" name="TextBox 15"/>
          <p:cNvSpPr txBox="1"/>
          <p:nvPr/>
        </p:nvSpPr>
        <p:spPr>
          <a:xfrm>
            <a:off x="1885418" y="1859927"/>
            <a:ext cx="4880632" cy="1061829"/>
          </a:xfrm>
          <a:prstGeom prst="rect">
            <a:avLst/>
          </a:prstGeom>
          <a:noFill/>
        </p:spPr>
        <p:txBody>
          <a:bodyPr wrap="square" rtlCol="0">
            <a:spAutoFit/>
          </a:bodyPr>
          <a:lstStyle/>
          <a:p>
            <a:pPr>
              <a:lnSpc>
                <a:spcPct val="150000"/>
              </a:lnSpc>
            </a:pPr>
            <a:r>
              <a:rPr lang="zh-CN" altLang="en-US" sz="1400" dirty="0">
                <a:solidFill>
                  <a:schemeClr val="bg1"/>
                </a:solidFill>
                <a:cs typeface="+mn-ea"/>
                <a:sym typeface="+mn-lt"/>
              </a:rPr>
              <a:t>这里输入简单的文字概述这里输入简单字概述这里输入简单简单的文字概述这里输入简单的文字概述简单的文字概述这里输入简单的文字概述这里输入简单的文字</a:t>
            </a:r>
          </a:p>
        </p:txBody>
      </p:sp>
      <p:sp>
        <p:nvSpPr>
          <p:cNvPr id="28" name="TextBox 15"/>
          <p:cNvSpPr txBox="1"/>
          <p:nvPr/>
        </p:nvSpPr>
        <p:spPr>
          <a:xfrm>
            <a:off x="1885417" y="3556006"/>
            <a:ext cx="3681237" cy="700576"/>
          </a:xfrm>
          <a:prstGeom prst="rect">
            <a:avLst/>
          </a:prstGeom>
          <a:noFill/>
        </p:spPr>
        <p:txBody>
          <a:bodyPr wrap="square" rtlCol="0">
            <a:spAutoFit/>
          </a:bodyPr>
          <a:lstStyle/>
          <a:p>
            <a:pPr>
              <a:lnSpc>
                <a:spcPct val="150000"/>
              </a:lnSpc>
            </a:pPr>
            <a:r>
              <a:rPr lang="zh-CN" altLang="en-US" sz="1400" dirty="0">
                <a:solidFill>
                  <a:schemeClr val="bg1"/>
                </a:solidFill>
                <a:cs typeface="+mn-ea"/>
                <a:sym typeface="+mn-lt"/>
              </a:rPr>
              <a:t>这里输入简单的文字概述这里输入简单字概述这里输入简单简单的文字概述这里</a:t>
            </a:r>
          </a:p>
        </p:txBody>
      </p:sp>
      <p:sp>
        <p:nvSpPr>
          <p:cNvPr id="29" name="TextBox 15"/>
          <p:cNvSpPr txBox="1"/>
          <p:nvPr/>
        </p:nvSpPr>
        <p:spPr>
          <a:xfrm>
            <a:off x="1885418" y="5131772"/>
            <a:ext cx="2578480" cy="700576"/>
          </a:xfrm>
          <a:prstGeom prst="rect">
            <a:avLst/>
          </a:prstGeom>
          <a:noFill/>
        </p:spPr>
        <p:txBody>
          <a:bodyPr wrap="square" rtlCol="0">
            <a:spAutoFit/>
          </a:bodyPr>
          <a:lstStyle/>
          <a:p>
            <a:pPr>
              <a:lnSpc>
                <a:spcPct val="150000"/>
              </a:lnSpc>
            </a:pPr>
            <a:r>
              <a:rPr lang="zh-CN" altLang="en-US" sz="1400" dirty="0">
                <a:solidFill>
                  <a:schemeClr val="bg1"/>
                </a:solidFill>
                <a:cs typeface="+mn-ea"/>
                <a:sym typeface="+mn-lt"/>
              </a:rPr>
              <a:t>这里输入简单的文字概述这里输入简单字概述这里输入</a:t>
            </a:r>
          </a:p>
        </p:txBody>
      </p:sp>
      <p:grpSp>
        <p:nvGrpSpPr>
          <p:cNvPr id="2" name="组合 1"/>
          <p:cNvGrpSpPr/>
          <p:nvPr/>
        </p:nvGrpSpPr>
        <p:grpSpPr>
          <a:xfrm>
            <a:off x="7346631" y="1810405"/>
            <a:ext cx="1686540" cy="1124360"/>
            <a:chOff x="7346631" y="1810405"/>
            <a:chExt cx="1686540" cy="1124360"/>
          </a:xfrm>
        </p:grpSpPr>
        <p:sp>
          <p:nvSpPr>
            <p:cNvPr id="8" name="任意多边形 7"/>
            <p:cNvSpPr/>
            <p:nvPr/>
          </p:nvSpPr>
          <p:spPr>
            <a:xfrm>
              <a:off x="7346631" y="1810405"/>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chemeClr val="bg1">
                <a:alpha val="7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endParaRPr lang="zh-CN" altLang="en-US" sz="4900" kern="1200">
                <a:solidFill>
                  <a:srgbClr val="343434"/>
                </a:solidFill>
                <a:cs typeface="+mn-ea"/>
                <a:sym typeface="+mn-lt"/>
              </a:endParaRPr>
            </a:p>
          </p:txBody>
        </p:sp>
        <p:sp>
          <p:nvSpPr>
            <p:cNvPr id="30" name="KSO_Shape"/>
            <p:cNvSpPr>
              <a:spLocks/>
            </p:cNvSpPr>
            <p:nvPr/>
          </p:nvSpPr>
          <p:spPr bwMode="auto">
            <a:xfrm>
              <a:off x="7878751" y="1957270"/>
              <a:ext cx="622298" cy="846674"/>
            </a:xfrm>
            <a:custGeom>
              <a:avLst/>
              <a:gdLst>
                <a:gd name="T0" fmla="*/ 433263854 w 4676"/>
                <a:gd name="T1" fmla="*/ 326073671 h 6235"/>
                <a:gd name="T2" fmla="*/ 419356764 w 4676"/>
                <a:gd name="T3" fmla="*/ 272863828 h 6235"/>
                <a:gd name="T4" fmla="*/ 397143001 w 4676"/>
                <a:gd name="T5" fmla="*/ 220494202 h 6235"/>
                <a:gd name="T6" fmla="*/ 369235627 w 4676"/>
                <a:gd name="T7" fmla="*/ 170364746 h 6235"/>
                <a:gd name="T8" fmla="*/ 334328111 w 4676"/>
                <a:gd name="T9" fmla="*/ 118181800 h 6235"/>
                <a:gd name="T10" fmla="*/ 277300025 w 4676"/>
                <a:gd name="T11" fmla="*/ 46862083 h 6235"/>
                <a:gd name="T12" fmla="*/ 243886036 w 4676"/>
                <a:gd name="T13" fmla="*/ 10642030 h 6235"/>
                <a:gd name="T14" fmla="*/ 233525765 w 4676"/>
                <a:gd name="T15" fmla="*/ 3454054 h 6235"/>
                <a:gd name="T16" fmla="*/ 221671968 w 4676"/>
                <a:gd name="T17" fmla="*/ 186681 h 6235"/>
                <a:gd name="T18" fmla="*/ 211311697 w 4676"/>
                <a:gd name="T19" fmla="*/ 653536 h 6235"/>
                <a:gd name="T20" fmla="*/ 199644896 w 4676"/>
                <a:gd name="T21" fmla="*/ 5040994 h 6235"/>
                <a:gd name="T22" fmla="*/ 189097935 w 4676"/>
                <a:gd name="T23" fmla="*/ 14096083 h 6235"/>
                <a:gd name="T24" fmla="*/ 144390221 w 4676"/>
                <a:gd name="T25" fmla="*/ 64038553 h 6235"/>
                <a:gd name="T26" fmla="*/ 88855356 w 4676"/>
                <a:gd name="T27" fmla="*/ 137038703 h 6235"/>
                <a:gd name="T28" fmla="*/ 58801496 w 4676"/>
                <a:gd name="T29" fmla="*/ 184367336 h 6235"/>
                <a:gd name="T30" fmla="*/ 32294150 w 4676"/>
                <a:gd name="T31" fmla="*/ 235243516 h 6235"/>
                <a:gd name="T32" fmla="*/ 12133681 w 4676"/>
                <a:gd name="T33" fmla="*/ 288079997 h 6235"/>
                <a:gd name="T34" fmla="*/ 1120145 w 4676"/>
                <a:gd name="T35" fmla="*/ 341289840 h 6235"/>
                <a:gd name="T36" fmla="*/ 653265 w 4676"/>
                <a:gd name="T37" fmla="*/ 380497092 h 6235"/>
                <a:gd name="T38" fmla="*/ 6906949 w 4676"/>
                <a:gd name="T39" fmla="*/ 418210593 h 6235"/>
                <a:gd name="T40" fmla="*/ 19320513 w 4676"/>
                <a:gd name="T41" fmla="*/ 453497242 h 6235"/>
                <a:gd name="T42" fmla="*/ 37240998 w 4676"/>
                <a:gd name="T43" fmla="*/ 485796387 h 6235"/>
                <a:gd name="T44" fmla="*/ 60294717 w 4676"/>
                <a:gd name="T45" fmla="*/ 514361610 h 6235"/>
                <a:gd name="T46" fmla="*/ 87735516 w 4676"/>
                <a:gd name="T47" fmla="*/ 538632868 h 6235"/>
                <a:gd name="T48" fmla="*/ 118909521 w 4676"/>
                <a:gd name="T49" fmla="*/ 558143002 h 6235"/>
                <a:gd name="T50" fmla="*/ 153350463 w 4676"/>
                <a:gd name="T51" fmla="*/ 572145592 h 6235"/>
                <a:gd name="T52" fmla="*/ 190497963 w 4676"/>
                <a:gd name="T53" fmla="*/ 580360465 h 6235"/>
                <a:gd name="T54" fmla="*/ 223912258 w 4676"/>
                <a:gd name="T55" fmla="*/ 581947405 h 6235"/>
                <a:gd name="T56" fmla="*/ 262086405 w 4676"/>
                <a:gd name="T57" fmla="*/ 577559947 h 6235"/>
                <a:gd name="T58" fmla="*/ 298207258 w 4676"/>
                <a:gd name="T59" fmla="*/ 566824730 h 6235"/>
                <a:gd name="T60" fmla="*/ 331341364 w 4676"/>
                <a:gd name="T61" fmla="*/ 550394983 h 6235"/>
                <a:gd name="T62" fmla="*/ 360928649 w 4676"/>
                <a:gd name="T63" fmla="*/ 528737562 h 6235"/>
                <a:gd name="T64" fmla="*/ 386502847 w 4676"/>
                <a:gd name="T65" fmla="*/ 502599496 h 6235"/>
                <a:gd name="T66" fmla="*/ 407503272 w 4676"/>
                <a:gd name="T67" fmla="*/ 472260652 h 6235"/>
                <a:gd name="T68" fmla="*/ 423183772 w 4676"/>
                <a:gd name="T69" fmla="*/ 438747623 h 6235"/>
                <a:gd name="T70" fmla="*/ 433077163 w 4676"/>
                <a:gd name="T71" fmla="*/ 402340889 h 6235"/>
                <a:gd name="T72" fmla="*/ 436437293 w 4676"/>
                <a:gd name="T73" fmla="*/ 363787172 h 6235"/>
                <a:gd name="T74" fmla="*/ 346741675 w 4676"/>
                <a:gd name="T75" fmla="*/ 477114965 h 6235"/>
                <a:gd name="T76" fmla="*/ 323594459 w 4676"/>
                <a:gd name="T77" fmla="*/ 496625098 h 6235"/>
                <a:gd name="T78" fmla="*/ 297740684 w 4676"/>
                <a:gd name="T79" fmla="*/ 507267128 h 6235"/>
                <a:gd name="T80" fmla="*/ 271699912 w 4676"/>
                <a:gd name="T81" fmla="*/ 508667387 h 6235"/>
                <a:gd name="T82" fmla="*/ 247619241 w 4676"/>
                <a:gd name="T83" fmla="*/ 499705790 h 6235"/>
                <a:gd name="T84" fmla="*/ 231565665 w 4676"/>
                <a:gd name="T85" fmla="*/ 484582809 h 6235"/>
                <a:gd name="T86" fmla="*/ 220738820 w 4676"/>
                <a:gd name="T87" fmla="*/ 460965087 h 6235"/>
                <a:gd name="T88" fmla="*/ 218498530 w 4676"/>
                <a:gd name="T89" fmla="*/ 433426761 h 6235"/>
                <a:gd name="T90" fmla="*/ 225125595 w 4676"/>
                <a:gd name="T91" fmla="*/ 404301496 h 6235"/>
                <a:gd name="T92" fmla="*/ 238005734 w 4676"/>
                <a:gd name="T93" fmla="*/ 380030237 h 6235"/>
                <a:gd name="T94" fmla="*/ 259473039 w 4676"/>
                <a:gd name="T95" fmla="*/ 357159238 h 6235"/>
                <a:gd name="T96" fmla="*/ 284486858 w 4676"/>
                <a:gd name="T97" fmla="*/ 342690099 h 6235"/>
                <a:gd name="T98" fmla="*/ 310714320 w 4676"/>
                <a:gd name="T99" fmla="*/ 337182250 h 6235"/>
                <a:gd name="T100" fmla="*/ 335914830 w 4676"/>
                <a:gd name="T101" fmla="*/ 341663201 h 6235"/>
                <a:gd name="T102" fmla="*/ 354582078 w 4676"/>
                <a:gd name="T103" fmla="*/ 353611997 h 6235"/>
                <a:gd name="T104" fmla="*/ 369142434 w 4676"/>
                <a:gd name="T105" fmla="*/ 374709375 h 6235"/>
                <a:gd name="T106" fmla="*/ 375022431 w 4676"/>
                <a:gd name="T107" fmla="*/ 400847442 h 6235"/>
                <a:gd name="T108" fmla="*/ 372222374 w 4676"/>
                <a:gd name="T109" fmla="*/ 429692839 h 6235"/>
                <a:gd name="T110" fmla="*/ 360368883 w 4676"/>
                <a:gd name="T111" fmla="*/ 458537930 h 623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676" h="6235">
                  <a:moveTo>
                    <a:pt x="4676" y="3897"/>
                  </a:moveTo>
                  <a:lnTo>
                    <a:pt x="4676" y="3897"/>
                  </a:lnTo>
                  <a:lnTo>
                    <a:pt x="4674" y="3817"/>
                  </a:lnTo>
                  <a:lnTo>
                    <a:pt x="4671" y="3736"/>
                  </a:lnTo>
                  <a:lnTo>
                    <a:pt x="4663" y="3656"/>
                  </a:lnTo>
                  <a:lnTo>
                    <a:pt x="4653" y="3575"/>
                  </a:lnTo>
                  <a:lnTo>
                    <a:pt x="4642" y="3493"/>
                  </a:lnTo>
                  <a:lnTo>
                    <a:pt x="4627" y="3412"/>
                  </a:lnTo>
                  <a:lnTo>
                    <a:pt x="4610" y="3330"/>
                  </a:lnTo>
                  <a:lnTo>
                    <a:pt x="4590" y="3249"/>
                  </a:lnTo>
                  <a:lnTo>
                    <a:pt x="4569" y="3167"/>
                  </a:lnTo>
                  <a:lnTo>
                    <a:pt x="4546" y="3086"/>
                  </a:lnTo>
                  <a:lnTo>
                    <a:pt x="4520" y="3005"/>
                  </a:lnTo>
                  <a:lnTo>
                    <a:pt x="4493" y="2923"/>
                  </a:lnTo>
                  <a:lnTo>
                    <a:pt x="4463" y="2842"/>
                  </a:lnTo>
                  <a:lnTo>
                    <a:pt x="4432" y="2761"/>
                  </a:lnTo>
                  <a:lnTo>
                    <a:pt x="4400" y="2680"/>
                  </a:lnTo>
                  <a:lnTo>
                    <a:pt x="4366" y="2600"/>
                  </a:lnTo>
                  <a:lnTo>
                    <a:pt x="4330" y="2520"/>
                  </a:lnTo>
                  <a:lnTo>
                    <a:pt x="4293" y="2441"/>
                  </a:lnTo>
                  <a:lnTo>
                    <a:pt x="4255" y="2362"/>
                  </a:lnTo>
                  <a:lnTo>
                    <a:pt x="4215" y="2283"/>
                  </a:lnTo>
                  <a:lnTo>
                    <a:pt x="4173" y="2205"/>
                  </a:lnTo>
                  <a:lnTo>
                    <a:pt x="4133" y="2127"/>
                  </a:lnTo>
                  <a:lnTo>
                    <a:pt x="4089" y="2051"/>
                  </a:lnTo>
                  <a:lnTo>
                    <a:pt x="4046" y="1975"/>
                  </a:lnTo>
                  <a:lnTo>
                    <a:pt x="4002" y="1900"/>
                  </a:lnTo>
                  <a:lnTo>
                    <a:pt x="3956" y="1825"/>
                  </a:lnTo>
                  <a:lnTo>
                    <a:pt x="3910" y="1752"/>
                  </a:lnTo>
                  <a:lnTo>
                    <a:pt x="3865" y="1679"/>
                  </a:lnTo>
                  <a:lnTo>
                    <a:pt x="3818" y="1608"/>
                  </a:lnTo>
                  <a:lnTo>
                    <a:pt x="3771" y="1537"/>
                  </a:lnTo>
                  <a:lnTo>
                    <a:pt x="3724" y="1468"/>
                  </a:lnTo>
                  <a:lnTo>
                    <a:pt x="3676" y="1399"/>
                  </a:lnTo>
                  <a:lnTo>
                    <a:pt x="3582" y="1266"/>
                  </a:lnTo>
                  <a:lnTo>
                    <a:pt x="3487" y="1139"/>
                  </a:lnTo>
                  <a:lnTo>
                    <a:pt x="3395" y="1016"/>
                  </a:lnTo>
                  <a:lnTo>
                    <a:pt x="3303" y="899"/>
                  </a:lnTo>
                  <a:lnTo>
                    <a:pt x="3214" y="789"/>
                  </a:lnTo>
                  <a:lnTo>
                    <a:pt x="3129" y="686"/>
                  </a:lnTo>
                  <a:lnTo>
                    <a:pt x="3048" y="590"/>
                  </a:lnTo>
                  <a:lnTo>
                    <a:pt x="2971" y="502"/>
                  </a:lnTo>
                  <a:lnTo>
                    <a:pt x="2901" y="420"/>
                  </a:lnTo>
                  <a:lnTo>
                    <a:pt x="2835" y="349"/>
                  </a:lnTo>
                  <a:lnTo>
                    <a:pt x="2777" y="285"/>
                  </a:lnTo>
                  <a:lnTo>
                    <a:pt x="2727" y="230"/>
                  </a:lnTo>
                  <a:lnTo>
                    <a:pt x="2650" y="151"/>
                  </a:lnTo>
                  <a:lnTo>
                    <a:pt x="2613" y="114"/>
                  </a:lnTo>
                  <a:lnTo>
                    <a:pt x="2600" y="100"/>
                  </a:lnTo>
                  <a:lnTo>
                    <a:pt x="2584" y="87"/>
                  </a:lnTo>
                  <a:lnTo>
                    <a:pt x="2569" y="75"/>
                  </a:lnTo>
                  <a:lnTo>
                    <a:pt x="2553" y="64"/>
                  </a:lnTo>
                  <a:lnTo>
                    <a:pt x="2536" y="54"/>
                  </a:lnTo>
                  <a:lnTo>
                    <a:pt x="2520" y="44"/>
                  </a:lnTo>
                  <a:lnTo>
                    <a:pt x="2502" y="37"/>
                  </a:lnTo>
                  <a:lnTo>
                    <a:pt x="2485" y="28"/>
                  </a:lnTo>
                  <a:lnTo>
                    <a:pt x="2466" y="22"/>
                  </a:lnTo>
                  <a:lnTo>
                    <a:pt x="2449" y="16"/>
                  </a:lnTo>
                  <a:lnTo>
                    <a:pt x="2431" y="11"/>
                  </a:lnTo>
                  <a:lnTo>
                    <a:pt x="2412" y="7"/>
                  </a:lnTo>
                  <a:lnTo>
                    <a:pt x="2394" y="5"/>
                  </a:lnTo>
                  <a:lnTo>
                    <a:pt x="2375" y="2"/>
                  </a:lnTo>
                  <a:lnTo>
                    <a:pt x="2357" y="1"/>
                  </a:lnTo>
                  <a:lnTo>
                    <a:pt x="2338" y="0"/>
                  </a:lnTo>
                  <a:lnTo>
                    <a:pt x="2320" y="1"/>
                  </a:lnTo>
                  <a:lnTo>
                    <a:pt x="2301" y="2"/>
                  </a:lnTo>
                  <a:lnTo>
                    <a:pt x="2283" y="5"/>
                  </a:lnTo>
                  <a:lnTo>
                    <a:pt x="2264" y="7"/>
                  </a:lnTo>
                  <a:lnTo>
                    <a:pt x="2246" y="11"/>
                  </a:lnTo>
                  <a:lnTo>
                    <a:pt x="2227" y="16"/>
                  </a:lnTo>
                  <a:lnTo>
                    <a:pt x="2209" y="22"/>
                  </a:lnTo>
                  <a:lnTo>
                    <a:pt x="2191" y="28"/>
                  </a:lnTo>
                  <a:lnTo>
                    <a:pt x="2174" y="37"/>
                  </a:lnTo>
                  <a:lnTo>
                    <a:pt x="2157" y="44"/>
                  </a:lnTo>
                  <a:lnTo>
                    <a:pt x="2139" y="54"/>
                  </a:lnTo>
                  <a:lnTo>
                    <a:pt x="2123" y="64"/>
                  </a:lnTo>
                  <a:lnTo>
                    <a:pt x="2107" y="75"/>
                  </a:lnTo>
                  <a:lnTo>
                    <a:pt x="2093" y="87"/>
                  </a:lnTo>
                  <a:lnTo>
                    <a:pt x="2077" y="100"/>
                  </a:lnTo>
                  <a:lnTo>
                    <a:pt x="2063" y="114"/>
                  </a:lnTo>
                  <a:lnTo>
                    <a:pt x="2026" y="151"/>
                  </a:lnTo>
                  <a:lnTo>
                    <a:pt x="1949" y="230"/>
                  </a:lnTo>
                  <a:lnTo>
                    <a:pt x="1899" y="285"/>
                  </a:lnTo>
                  <a:lnTo>
                    <a:pt x="1841" y="349"/>
                  </a:lnTo>
                  <a:lnTo>
                    <a:pt x="1775" y="420"/>
                  </a:lnTo>
                  <a:lnTo>
                    <a:pt x="1705" y="502"/>
                  </a:lnTo>
                  <a:lnTo>
                    <a:pt x="1629" y="590"/>
                  </a:lnTo>
                  <a:lnTo>
                    <a:pt x="1547" y="686"/>
                  </a:lnTo>
                  <a:lnTo>
                    <a:pt x="1462" y="789"/>
                  </a:lnTo>
                  <a:lnTo>
                    <a:pt x="1373" y="899"/>
                  </a:lnTo>
                  <a:lnTo>
                    <a:pt x="1282" y="1016"/>
                  </a:lnTo>
                  <a:lnTo>
                    <a:pt x="1188" y="1139"/>
                  </a:lnTo>
                  <a:lnTo>
                    <a:pt x="1094" y="1266"/>
                  </a:lnTo>
                  <a:lnTo>
                    <a:pt x="999" y="1399"/>
                  </a:lnTo>
                  <a:lnTo>
                    <a:pt x="952" y="1468"/>
                  </a:lnTo>
                  <a:lnTo>
                    <a:pt x="905" y="1537"/>
                  </a:lnTo>
                  <a:lnTo>
                    <a:pt x="858" y="1608"/>
                  </a:lnTo>
                  <a:lnTo>
                    <a:pt x="812" y="1679"/>
                  </a:lnTo>
                  <a:lnTo>
                    <a:pt x="766" y="1752"/>
                  </a:lnTo>
                  <a:lnTo>
                    <a:pt x="719" y="1825"/>
                  </a:lnTo>
                  <a:lnTo>
                    <a:pt x="675" y="1900"/>
                  </a:lnTo>
                  <a:lnTo>
                    <a:pt x="630" y="1975"/>
                  </a:lnTo>
                  <a:lnTo>
                    <a:pt x="587" y="2051"/>
                  </a:lnTo>
                  <a:lnTo>
                    <a:pt x="544" y="2127"/>
                  </a:lnTo>
                  <a:lnTo>
                    <a:pt x="502" y="2205"/>
                  </a:lnTo>
                  <a:lnTo>
                    <a:pt x="461" y="2283"/>
                  </a:lnTo>
                  <a:lnTo>
                    <a:pt x="422" y="2362"/>
                  </a:lnTo>
                  <a:lnTo>
                    <a:pt x="383" y="2441"/>
                  </a:lnTo>
                  <a:lnTo>
                    <a:pt x="346" y="2520"/>
                  </a:lnTo>
                  <a:lnTo>
                    <a:pt x="311" y="2600"/>
                  </a:lnTo>
                  <a:lnTo>
                    <a:pt x="276" y="2680"/>
                  </a:lnTo>
                  <a:lnTo>
                    <a:pt x="243" y="2761"/>
                  </a:lnTo>
                  <a:lnTo>
                    <a:pt x="212" y="2842"/>
                  </a:lnTo>
                  <a:lnTo>
                    <a:pt x="183" y="2923"/>
                  </a:lnTo>
                  <a:lnTo>
                    <a:pt x="155" y="3005"/>
                  </a:lnTo>
                  <a:lnTo>
                    <a:pt x="130" y="3086"/>
                  </a:lnTo>
                  <a:lnTo>
                    <a:pt x="106" y="3167"/>
                  </a:lnTo>
                  <a:lnTo>
                    <a:pt x="85" y="3249"/>
                  </a:lnTo>
                  <a:lnTo>
                    <a:pt x="66" y="3330"/>
                  </a:lnTo>
                  <a:lnTo>
                    <a:pt x="49" y="3412"/>
                  </a:lnTo>
                  <a:lnTo>
                    <a:pt x="34" y="3493"/>
                  </a:lnTo>
                  <a:lnTo>
                    <a:pt x="22" y="3575"/>
                  </a:lnTo>
                  <a:lnTo>
                    <a:pt x="12" y="3656"/>
                  </a:lnTo>
                  <a:lnTo>
                    <a:pt x="6" y="3736"/>
                  </a:lnTo>
                  <a:lnTo>
                    <a:pt x="1" y="3817"/>
                  </a:lnTo>
                  <a:lnTo>
                    <a:pt x="0" y="3897"/>
                  </a:lnTo>
                  <a:lnTo>
                    <a:pt x="1" y="3957"/>
                  </a:lnTo>
                  <a:lnTo>
                    <a:pt x="3" y="4016"/>
                  </a:lnTo>
                  <a:lnTo>
                    <a:pt x="7" y="4076"/>
                  </a:lnTo>
                  <a:lnTo>
                    <a:pt x="12" y="4135"/>
                  </a:lnTo>
                  <a:lnTo>
                    <a:pt x="18" y="4194"/>
                  </a:lnTo>
                  <a:lnTo>
                    <a:pt x="27" y="4252"/>
                  </a:lnTo>
                  <a:lnTo>
                    <a:pt x="37" y="4310"/>
                  </a:lnTo>
                  <a:lnTo>
                    <a:pt x="48" y="4367"/>
                  </a:lnTo>
                  <a:lnTo>
                    <a:pt x="60" y="4424"/>
                  </a:lnTo>
                  <a:lnTo>
                    <a:pt x="74" y="4480"/>
                  </a:lnTo>
                  <a:lnTo>
                    <a:pt x="88" y="4536"/>
                  </a:lnTo>
                  <a:lnTo>
                    <a:pt x="104" y="4591"/>
                  </a:lnTo>
                  <a:lnTo>
                    <a:pt x="123" y="4646"/>
                  </a:lnTo>
                  <a:lnTo>
                    <a:pt x="141" y="4700"/>
                  </a:lnTo>
                  <a:lnTo>
                    <a:pt x="162" y="4753"/>
                  </a:lnTo>
                  <a:lnTo>
                    <a:pt x="183" y="4806"/>
                  </a:lnTo>
                  <a:lnTo>
                    <a:pt x="207" y="4858"/>
                  </a:lnTo>
                  <a:lnTo>
                    <a:pt x="230" y="4910"/>
                  </a:lnTo>
                  <a:lnTo>
                    <a:pt x="256" y="4960"/>
                  </a:lnTo>
                  <a:lnTo>
                    <a:pt x="282" y="5010"/>
                  </a:lnTo>
                  <a:lnTo>
                    <a:pt x="311" y="5059"/>
                  </a:lnTo>
                  <a:lnTo>
                    <a:pt x="339" y="5109"/>
                  </a:lnTo>
                  <a:lnTo>
                    <a:pt x="369" y="5157"/>
                  </a:lnTo>
                  <a:lnTo>
                    <a:pt x="399" y="5204"/>
                  </a:lnTo>
                  <a:lnTo>
                    <a:pt x="431" y="5249"/>
                  </a:lnTo>
                  <a:lnTo>
                    <a:pt x="465" y="5295"/>
                  </a:lnTo>
                  <a:lnTo>
                    <a:pt x="499" y="5339"/>
                  </a:lnTo>
                  <a:lnTo>
                    <a:pt x="534" y="5384"/>
                  </a:lnTo>
                  <a:lnTo>
                    <a:pt x="571" y="5426"/>
                  </a:lnTo>
                  <a:lnTo>
                    <a:pt x="608" y="5468"/>
                  </a:lnTo>
                  <a:lnTo>
                    <a:pt x="646" y="5510"/>
                  </a:lnTo>
                  <a:lnTo>
                    <a:pt x="686" y="5549"/>
                  </a:lnTo>
                  <a:lnTo>
                    <a:pt x="725" y="5589"/>
                  </a:lnTo>
                  <a:lnTo>
                    <a:pt x="767" y="5627"/>
                  </a:lnTo>
                  <a:lnTo>
                    <a:pt x="809" y="5664"/>
                  </a:lnTo>
                  <a:lnTo>
                    <a:pt x="851" y="5701"/>
                  </a:lnTo>
                  <a:lnTo>
                    <a:pt x="895" y="5735"/>
                  </a:lnTo>
                  <a:lnTo>
                    <a:pt x="940" y="5770"/>
                  </a:lnTo>
                  <a:lnTo>
                    <a:pt x="986" y="5803"/>
                  </a:lnTo>
                  <a:lnTo>
                    <a:pt x="1031" y="5835"/>
                  </a:lnTo>
                  <a:lnTo>
                    <a:pt x="1078" y="5866"/>
                  </a:lnTo>
                  <a:lnTo>
                    <a:pt x="1126" y="5896"/>
                  </a:lnTo>
                  <a:lnTo>
                    <a:pt x="1176" y="5924"/>
                  </a:lnTo>
                  <a:lnTo>
                    <a:pt x="1225" y="5953"/>
                  </a:lnTo>
                  <a:lnTo>
                    <a:pt x="1274" y="5979"/>
                  </a:lnTo>
                  <a:lnTo>
                    <a:pt x="1325" y="6004"/>
                  </a:lnTo>
                  <a:lnTo>
                    <a:pt x="1377" y="6028"/>
                  </a:lnTo>
                  <a:lnTo>
                    <a:pt x="1429" y="6051"/>
                  </a:lnTo>
                  <a:lnTo>
                    <a:pt x="1482" y="6072"/>
                  </a:lnTo>
                  <a:lnTo>
                    <a:pt x="1535" y="6093"/>
                  </a:lnTo>
                  <a:lnTo>
                    <a:pt x="1589" y="6112"/>
                  </a:lnTo>
                  <a:lnTo>
                    <a:pt x="1643" y="6129"/>
                  </a:lnTo>
                  <a:lnTo>
                    <a:pt x="1699" y="6146"/>
                  </a:lnTo>
                  <a:lnTo>
                    <a:pt x="1754" y="6161"/>
                  </a:lnTo>
                  <a:lnTo>
                    <a:pt x="1811" y="6175"/>
                  </a:lnTo>
                  <a:lnTo>
                    <a:pt x="1868" y="6187"/>
                  </a:lnTo>
                  <a:lnTo>
                    <a:pt x="1925" y="6198"/>
                  </a:lnTo>
                  <a:lnTo>
                    <a:pt x="1983" y="6208"/>
                  </a:lnTo>
                  <a:lnTo>
                    <a:pt x="2041" y="6217"/>
                  </a:lnTo>
                  <a:lnTo>
                    <a:pt x="2100" y="6223"/>
                  </a:lnTo>
                  <a:lnTo>
                    <a:pt x="2158" y="6228"/>
                  </a:lnTo>
                  <a:lnTo>
                    <a:pt x="2218" y="6232"/>
                  </a:lnTo>
                  <a:lnTo>
                    <a:pt x="2278" y="6234"/>
                  </a:lnTo>
                  <a:lnTo>
                    <a:pt x="2338" y="6235"/>
                  </a:lnTo>
                  <a:lnTo>
                    <a:pt x="2399" y="6234"/>
                  </a:lnTo>
                  <a:lnTo>
                    <a:pt x="2458" y="6232"/>
                  </a:lnTo>
                  <a:lnTo>
                    <a:pt x="2518" y="6228"/>
                  </a:lnTo>
                  <a:lnTo>
                    <a:pt x="2576" y="6223"/>
                  </a:lnTo>
                  <a:lnTo>
                    <a:pt x="2636" y="6217"/>
                  </a:lnTo>
                  <a:lnTo>
                    <a:pt x="2694" y="6208"/>
                  </a:lnTo>
                  <a:lnTo>
                    <a:pt x="2752" y="6198"/>
                  </a:lnTo>
                  <a:lnTo>
                    <a:pt x="2808" y="6187"/>
                  </a:lnTo>
                  <a:lnTo>
                    <a:pt x="2865" y="6175"/>
                  </a:lnTo>
                  <a:lnTo>
                    <a:pt x="2922" y="6161"/>
                  </a:lnTo>
                  <a:lnTo>
                    <a:pt x="2977" y="6146"/>
                  </a:lnTo>
                  <a:lnTo>
                    <a:pt x="3033" y="6129"/>
                  </a:lnTo>
                  <a:lnTo>
                    <a:pt x="3087" y="6112"/>
                  </a:lnTo>
                  <a:lnTo>
                    <a:pt x="3142" y="6093"/>
                  </a:lnTo>
                  <a:lnTo>
                    <a:pt x="3195" y="6072"/>
                  </a:lnTo>
                  <a:lnTo>
                    <a:pt x="3248" y="6051"/>
                  </a:lnTo>
                  <a:lnTo>
                    <a:pt x="3299" y="6028"/>
                  </a:lnTo>
                  <a:lnTo>
                    <a:pt x="3351" y="6004"/>
                  </a:lnTo>
                  <a:lnTo>
                    <a:pt x="3402" y="5979"/>
                  </a:lnTo>
                  <a:lnTo>
                    <a:pt x="3451" y="5953"/>
                  </a:lnTo>
                  <a:lnTo>
                    <a:pt x="3501" y="5924"/>
                  </a:lnTo>
                  <a:lnTo>
                    <a:pt x="3550" y="5896"/>
                  </a:lnTo>
                  <a:lnTo>
                    <a:pt x="3597" y="5866"/>
                  </a:lnTo>
                  <a:lnTo>
                    <a:pt x="3644" y="5835"/>
                  </a:lnTo>
                  <a:lnTo>
                    <a:pt x="3691" y="5803"/>
                  </a:lnTo>
                  <a:lnTo>
                    <a:pt x="3736" y="5770"/>
                  </a:lnTo>
                  <a:lnTo>
                    <a:pt x="3781" y="5735"/>
                  </a:lnTo>
                  <a:lnTo>
                    <a:pt x="3824" y="5701"/>
                  </a:lnTo>
                  <a:lnTo>
                    <a:pt x="3867" y="5664"/>
                  </a:lnTo>
                  <a:lnTo>
                    <a:pt x="3909" y="5627"/>
                  </a:lnTo>
                  <a:lnTo>
                    <a:pt x="3950" y="5589"/>
                  </a:lnTo>
                  <a:lnTo>
                    <a:pt x="3991" y="5549"/>
                  </a:lnTo>
                  <a:lnTo>
                    <a:pt x="4030" y="5510"/>
                  </a:lnTo>
                  <a:lnTo>
                    <a:pt x="4068" y="5468"/>
                  </a:lnTo>
                  <a:lnTo>
                    <a:pt x="4105" y="5426"/>
                  </a:lnTo>
                  <a:lnTo>
                    <a:pt x="4141" y="5384"/>
                  </a:lnTo>
                  <a:lnTo>
                    <a:pt x="4177" y="5339"/>
                  </a:lnTo>
                  <a:lnTo>
                    <a:pt x="4211" y="5295"/>
                  </a:lnTo>
                  <a:lnTo>
                    <a:pt x="4244" y="5249"/>
                  </a:lnTo>
                  <a:lnTo>
                    <a:pt x="4276" y="5204"/>
                  </a:lnTo>
                  <a:lnTo>
                    <a:pt x="4308" y="5157"/>
                  </a:lnTo>
                  <a:lnTo>
                    <a:pt x="4337" y="5109"/>
                  </a:lnTo>
                  <a:lnTo>
                    <a:pt x="4366" y="5059"/>
                  </a:lnTo>
                  <a:lnTo>
                    <a:pt x="4393" y="5010"/>
                  </a:lnTo>
                  <a:lnTo>
                    <a:pt x="4420" y="4960"/>
                  </a:lnTo>
                  <a:lnTo>
                    <a:pt x="4445" y="4910"/>
                  </a:lnTo>
                  <a:lnTo>
                    <a:pt x="4469" y="4858"/>
                  </a:lnTo>
                  <a:lnTo>
                    <a:pt x="4492" y="4806"/>
                  </a:lnTo>
                  <a:lnTo>
                    <a:pt x="4514" y="4753"/>
                  </a:lnTo>
                  <a:lnTo>
                    <a:pt x="4534" y="4700"/>
                  </a:lnTo>
                  <a:lnTo>
                    <a:pt x="4553" y="4646"/>
                  </a:lnTo>
                  <a:lnTo>
                    <a:pt x="4571" y="4591"/>
                  </a:lnTo>
                  <a:lnTo>
                    <a:pt x="4587" y="4536"/>
                  </a:lnTo>
                  <a:lnTo>
                    <a:pt x="4603" y="4480"/>
                  </a:lnTo>
                  <a:lnTo>
                    <a:pt x="4616" y="4424"/>
                  </a:lnTo>
                  <a:lnTo>
                    <a:pt x="4629" y="4367"/>
                  </a:lnTo>
                  <a:lnTo>
                    <a:pt x="4640" y="4310"/>
                  </a:lnTo>
                  <a:lnTo>
                    <a:pt x="4648" y="4252"/>
                  </a:lnTo>
                  <a:lnTo>
                    <a:pt x="4657" y="4194"/>
                  </a:lnTo>
                  <a:lnTo>
                    <a:pt x="4664" y="4135"/>
                  </a:lnTo>
                  <a:lnTo>
                    <a:pt x="4669" y="4076"/>
                  </a:lnTo>
                  <a:lnTo>
                    <a:pt x="4673" y="4016"/>
                  </a:lnTo>
                  <a:lnTo>
                    <a:pt x="4676" y="3957"/>
                  </a:lnTo>
                  <a:lnTo>
                    <a:pt x="4676" y="3897"/>
                  </a:lnTo>
                  <a:close/>
                  <a:moveTo>
                    <a:pt x="3835" y="4954"/>
                  </a:moveTo>
                  <a:lnTo>
                    <a:pt x="3835" y="4954"/>
                  </a:lnTo>
                  <a:lnTo>
                    <a:pt x="3807" y="4996"/>
                  </a:lnTo>
                  <a:lnTo>
                    <a:pt x="3778" y="5036"/>
                  </a:lnTo>
                  <a:lnTo>
                    <a:pt x="3747" y="5075"/>
                  </a:lnTo>
                  <a:lnTo>
                    <a:pt x="3715" y="5111"/>
                  </a:lnTo>
                  <a:lnTo>
                    <a:pt x="3683" y="5147"/>
                  </a:lnTo>
                  <a:lnTo>
                    <a:pt x="3649" y="5180"/>
                  </a:lnTo>
                  <a:lnTo>
                    <a:pt x="3614" y="5211"/>
                  </a:lnTo>
                  <a:lnTo>
                    <a:pt x="3578" y="5241"/>
                  </a:lnTo>
                  <a:lnTo>
                    <a:pt x="3543" y="5269"/>
                  </a:lnTo>
                  <a:lnTo>
                    <a:pt x="3506" y="5295"/>
                  </a:lnTo>
                  <a:lnTo>
                    <a:pt x="3467" y="5320"/>
                  </a:lnTo>
                  <a:lnTo>
                    <a:pt x="3429" y="5342"/>
                  </a:lnTo>
                  <a:lnTo>
                    <a:pt x="3390" y="5362"/>
                  </a:lnTo>
                  <a:lnTo>
                    <a:pt x="3350" y="5380"/>
                  </a:lnTo>
                  <a:lnTo>
                    <a:pt x="3311" y="5396"/>
                  </a:lnTo>
                  <a:lnTo>
                    <a:pt x="3271" y="5411"/>
                  </a:lnTo>
                  <a:lnTo>
                    <a:pt x="3230" y="5423"/>
                  </a:lnTo>
                  <a:lnTo>
                    <a:pt x="3190" y="5434"/>
                  </a:lnTo>
                  <a:lnTo>
                    <a:pt x="3150" y="5443"/>
                  </a:lnTo>
                  <a:lnTo>
                    <a:pt x="3109" y="5449"/>
                  </a:lnTo>
                  <a:lnTo>
                    <a:pt x="3069" y="5453"/>
                  </a:lnTo>
                  <a:lnTo>
                    <a:pt x="3029" y="5455"/>
                  </a:lnTo>
                  <a:lnTo>
                    <a:pt x="2989" y="5455"/>
                  </a:lnTo>
                  <a:lnTo>
                    <a:pt x="2949" y="5453"/>
                  </a:lnTo>
                  <a:lnTo>
                    <a:pt x="2911" y="5449"/>
                  </a:lnTo>
                  <a:lnTo>
                    <a:pt x="2871" y="5442"/>
                  </a:lnTo>
                  <a:lnTo>
                    <a:pt x="2833" y="5433"/>
                  </a:lnTo>
                  <a:lnTo>
                    <a:pt x="2796" y="5422"/>
                  </a:lnTo>
                  <a:lnTo>
                    <a:pt x="2759" y="5408"/>
                  </a:lnTo>
                  <a:lnTo>
                    <a:pt x="2722" y="5392"/>
                  </a:lnTo>
                  <a:lnTo>
                    <a:pt x="2687" y="5374"/>
                  </a:lnTo>
                  <a:lnTo>
                    <a:pt x="2653" y="5353"/>
                  </a:lnTo>
                  <a:lnTo>
                    <a:pt x="2620" y="5331"/>
                  </a:lnTo>
                  <a:lnTo>
                    <a:pt x="2589" y="5306"/>
                  </a:lnTo>
                  <a:lnTo>
                    <a:pt x="2559" y="5280"/>
                  </a:lnTo>
                  <a:lnTo>
                    <a:pt x="2532" y="5252"/>
                  </a:lnTo>
                  <a:lnTo>
                    <a:pt x="2506" y="5222"/>
                  </a:lnTo>
                  <a:lnTo>
                    <a:pt x="2481" y="5191"/>
                  </a:lnTo>
                  <a:lnTo>
                    <a:pt x="2459" y="5159"/>
                  </a:lnTo>
                  <a:lnTo>
                    <a:pt x="2439" y="5125"/>
                  </a:lnTo>
                  <a:lnTo>
                    <a:pt x="2421" y="5090"/>
                  </a:lnTo>
                  <a:lnTo>
                    <a:pt x="2404" y="5054"/>
                  </a:lnTo>
                  <a:lnTo>
                    <a:pt x="2389" y="5016"/>
                  </a:lnTo>
                  <a:lnTo>
                    <a:pt x="2376" y="4978"/>
                  </a:lnTo>
                  <a:lnTo>
                    <a:pt x="2365" y="4938"/>
                  </a:lnTo>
                  <a:lnTo>
                    <a:pt x="2355" y="4899"/>
                  </a:lnTo>
                  <a:lnTo>
                    <a:pt x="2348" y="4857"/>
                  </a:lnTo>
                  <a:lnTo>
                    <a:pt x="2343" y="4816"/>
                  </a:lnTo>
                  <a:lnTo>
                    <a:pt x="2339" y="4773"/>
                  </a:lnTo>
                  <a:lnTo>
                    <a:pt x="2338" y="4730"/>
                  </a:lnTo>
                  <a:lnTo>
                    <a:pt x="2338" y="4687"/>
                  </a:lnTo>
                  <a:lnTo>
                    <a:pt x="2341" y="4643"/>
                  </a:lnTo>
                  <a:lnTo>
                    <a:pt x="2346" y="4599"/>
                  </a:lnTo>
                  <a:lnTo>
                    <a:pt x="2352" y="4554"/>
                  </a:lnTo>
                  <a:lnTo>
                    <a:pt x="2359" y="4510"/>
                  </a:lnTo>
                  <a:lnTo>
                    <a:pt x="2370" y="4464"/>
                  </a:lnTo>
                  <a:lnTo>
                    <a:pt x="2381" y="4420"/>
                  </a:lnTo>
                  <a:lnTo>
                    <a:pt x="2396" y="4376"/>
                  </a:lnTo>
                  <a:lnTo>
                    <a:pt x="2412" y="4331"/>
                  </a:lnTo>
                  <a:lnTo>
                    <a:pt x="2431" y="4287"/>
                  </a:lnTo>
                  <a:lnTo>
                    <a:pt x="2450" y="4242"/>
                  </a:lnTo>
                  <a:lnTo>
                    <a:pt x="2473" y="4199"/>
                  </a:lnTo>
                  <a:lnTo>
                    <a:pt x="2496" y="4156"/>
                  </a:lnTo>
                  <a:lnTo>
                    <a:pt x="2523" y="4113"/>
                  </a:lnTo>
                  <a:lnTo>
                    <a:pt x="2550" y="4071"/>
                  </a:lnTo>
                  <a:lnTo>
                    <a:pt x="2580" y="4031"/>
                  </a:lnTo>
                  <a:lnTo>
                    <a:pt x="2611" y="3993"/>
                  </a:lnTo>
                  <a:lnTo>
                    <a:pt x="2642" y="3956"/>
                  </a:lnTo>
                  <a:lnTo>
                    <a:pt x="2675" y="3921"/>
                  </a:lnTo>
                  <a:lnTo>
                    <a:pt x="2708" y="3888"/>
                  </a:lnTo>
                  <a:lnTo>
                    <a:pt x="2744" y="3856"/>
                  </a:lnTo>
                  <a:lnTo>
                    <a:pt x="2780" y="3826"/>
                  </a:lnTo>
                  <a:lnTo>
                    <a:pt x="2816" y="3799"/>
                  </a:lnTo>
                  <a:lnTo>
                    <a:pt x="2853" y="3773"/>
                  </a:lnTo>
                  <a:lnTo>
                    <a:pt x="2891" y="3749"/>
                  </a:lnTo>
                  <a:lnTo>
                    <a:pt x="2929" y="3726"/>
                  </a:lnTo>
                  <a:lnTo>
                    <a:pt x="2969" y="3705"/>
                  </a:lnTo>
                  <a:lnTo>
                    <a:pt x="3007" y="3687"/>
                  </a:lnTo>
                  <a:lnTo>
                    <a:pt x="3048" y="3671"/>
                  </a:lnTo>
                  <a:lnTo>
                    <a:pt x="3087" y="3656"/>
                  </a:lnTo>
                  <a:lnTo>
                    <a:pt x="3128" y="3644"/>
                  </a:lnTo>
                  <a:lnTo>
                    <a:pt x="3167" y="3634"/>
                  </a:lnTo>
                  <a:lnTo>
                    <a:pt x="3208" y="3625"/>
                  </a:lnTo>
                  <a:lnTo>
                    <a:pt x="3249" y="3619"/>
                  </a:lnTo>
                  <a:lnTo>
                    <a:pt x="3290" y="3614"/>
                  </a:lnTo>
                  <a:lnTo>
                    <a:pt x="3329" y="3612"/>
                  </a:lnTo>
                  <a:lnTo>
                    <a:pt x="3369" y="3612"/>
                  </a:lnTo>
                  <a:lnTo>
                    <a:pt x="3408" y="3614"/>
                  </a:lnTo>
                  <a:lnTo>
                    <a:pt x="3448" y="3619"/>
                  </a:lnTo>
                  <a:lnTo>
                    <a:pt x="3487" y="3625"/>
                  </a:lnTo>
                  <a:lnTo>
                    <a:pt x="3525" y="3634"/>
                  </a:lnTo>
                  <a:lnTo>
                    <a:pt x="3562" y="3646"/>
                  </a:lnTo>
                  <a:lnTo>
                    <a:pt x="3599" y="3660"/>
                  </a:lnTo>
                  <a:lnTo>
                    <a:pt x="3635" y="3675"/>
                  </a:lnTo>
                  <a:lnTo>
                    <a:pt x="3671" y="3693"/>
                  </a:lnTo>
                  <a:lnTo>
                    <a:pt x="3706" y="3714"/>
                  </a:lnTo>
                  <a:lnTo>
                    <a:pt x="3739" y="3736"/>
                  </a:lnTo>
                  <a:lnTo>
                    <a:pt x="3770" y="3761"/>
                  </a:lnTo>
                  <a:lnTo>
                    <a:pt x="3799" y="3788"/>
                  </a:lnTo>
                  <a:lnTo>
                    <a:pt x="3826" y="3815"/>
                  </a:lnTo>
                  <a:lnTo>
                    <a:pt x="3852" y="3845"/>
                  </a:lnTo>
                  <a:lnTo>
                    <a:pt x="3877" y="3876"/>
                  </a:lnTo>
                  <a:lnTo>
                    <a:pt x="3899" y="3909"/>
                  </a:lnTo>
                  <a:lnTo>
                    <a:pt x="3919" y="3942"/>
                  </a:lnTo>
                  <a:lnTo>
                    <a:pt x="3938" y="3977"/>
                  </a:lnTo>
                  <a:lnTo>
                    <a:pt x="3955" y="4014"/>
                  </a:lnTo>
                  <a:lnTo>
                    <a:pt x="3970" y="4051"/>
                  </a:lnTo>
                  <a:lnTo>
                    <a:pt x="3982" y="4089"/>
                  </a:lnTo>
                  <a:lnTo>
                    <a:pt x="3993" y="4129"/>
                  </a:lnTo>
                  <a:lnTo>
                    <a:pt x="4002" y="4169"/>
                  </a:lnTo>
                  <a:lnTo>
                    <a:pt x="4009" y="4210"/>
                  </a:lnTo>
                  <a:lnTo>
                    <a:pt x="4015" y="4252"/>
                  </a:lnTo>
                  <a:lnTo>
                    <a:pt x="4018" y="4294"/>
                  </a:lnTo>
                  <a:lnTo>
                    <a:pt x="4020" y="4337"/>
                  </a:lnTo>
                  <a:lnTo>
                    <a:pt x="4019" y="4380"/>
                  </a:lnTo>
                  <a:lnTo>
                    <a:pt x="4017" y="4425"/>
                  </a:lnTo>
                  <a:lnTo>
                    <a:pt x="4013" y="4468"/>
                  </a:lnTo>
                  <a:lnTo>
                    <a:pt x="4007" y="4513"/>
                  </a:lnTo>
                  <a:lnTo>
                    <a:pt x="3998" y="4558"/>
                  </a:lnTo>
                  <a:lnTo>
                    <a:pt x="3988" y="4603"/>
                  </a:lnTo>
                  <a:lnTo>
                    <a:pt x="3976" y="4647"/>
                  </a:lnTo>
                  <a:lnTo>
                    <a:pt x="3962" y="4691"/>
                  </a:lnTo>
                  <a:lnTo>
                    <a:pt x="3946" y="4737"/>
                  </a:lnTo>
                  <a:lnTo>
                    <a:pt x="3928" y="4780"/>
                  </a:lnTo>
                  <a:lnTo>
                    <a:pt x="3908" y="4825"/>
                  </a:lnTo>
                  <a:lnTo>
                    <a:pt x="3886" y="4869"/>
                  </a:lnTo>
                  <a:lnTo>
                    <a:pt x="3861" y="4912"/>
                  </a:lnTo>
                  <a:lnTo>
                    <a:pt x="3835" y="4954"/>
                  </a:lnTo>
                  <a:close/>
                </a:path>
              </a:pathLst>
            </a:custGeom>
            <a:solidFill>
              <a:srgbClr val="343434"/>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cs typeface="+mn-ea"/>
                <a:sym typeface="+mn-lt"/>
              </a:endParaRPr>
            </a:p>
          </p:txBody>
        </p:sp>
      </p:grpSp>
      <p:grpSp>
        <p:nvGrpSpPr>
          <p:cNvPr id="31" name="组合 30"/>
          <p:cNvGrpSpPr/>
          <p:nvPr/>
        </p:nvGrpSpPr>
        <p:grpSpPr>
          <a:xfrm>
            <a:off x="205025" y="180180"/>
            <a:ext cx="1104944" cy="1138336"/>
            <a:chOff x="205025" y="180180"/>
            <a:chExt cx="1104944" cy="1138336"/>
          </a:xfrm>
        </p:grpSpPr>
        <p:grpSp>
          <p:nvGrpSpPr>
            <p:cNvPr id="32" name="组合 31"/>
            <p:cNvGrpSpPr/>
            <p:nvPr/>
          </p:nvGrpSpPr>
          <p:grpSpPr>
            <a:xfrm>
              <a:off x="205025" y="180180"/>
              <a:ext cx="1104944" cy="1138336"/>
              <a:chOff x="4277277" y="-161774"/>
              <a:chExt cx="3772356" cy="3886357"/>
            </a:xfrm>
          </p:grpSpPr>
          <p:pic>
            <p:nvPicPr>
              <p:cNvPr id="34" name="图片 3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581983">
                <a:off x="4277277" y="-161774"/>
                <a:ext cx="3772356" cy="3886357"/>
              </a:xfrm>
              <a:prstGeom prst="rect">
                <a:avLst/>
              </a:prstGeom>
            </p:spPr>
          </p:pic>
          <p:grpSp>
            <p:nvGrpSpPr>
              <p:cNvPr id="35" name="组合 34"/>
              <p:cNvGrpSpPr/>
              <p:nvPr/>
            </p:nvGrpSpPr>
            <p:grpSpPr>
              <a:xfrm>
                <a:off x="4635199" y="239092"/>
                <a:ext cx="3080895" cy="3108169"/>
                <a:chOff x="4635199" y="239092"/>
                <a:chExt cx="3080895" cy="3108169"/>
              </a:xfrm>
            </p:grpSpPr>
            <p:sp>
              <p:nvSpPr>
                <p:cNvPr id="36" name="PA_库_椭圆 25"/>
                <p:cNvSpPr/>
                <p:nvPr>
                  <p:custDataLst>
                    <p:tags r:id="rId1"/>
                  </p:custDataLst>
                </p:nvPr>
              </p:nvSpPr>
              <p:spPr>
                <a:xfrm rot="19761244">
                  <a:off x="4641874" y="239092"/>
                  <a:ext cx="3040212" cy="3040212"/>
                </a:xfrm>
                <a:prstGeom prst="ellipse">
                  <a:avLst/>
                </a:prstGeom>
                <a:noFill/>
                <a:ln w="38100">
                  <a:gradFill>
                    <a:gsLst>
                      <a:gs pos="91000">
                        <a:schemeClr val="bg2">
                          <a:lumMod val="75000"/>
                        </a:schemeClr>
                      </a:gs>
                      <a:gs pos="30000">
                        <a:schemeClr val="bg1">
                          <a:lumMod val="0"/>
                          <a:lumOff val="100000"/>
                        </a:schemeClr>
                      </a:gs>
                      <a:gs pos="0">
                        <a:schemeClr val="bg2">
                          <a:lumMod val="50000"/>
                        </a:schemeClr>
                      </a:gs>
                      <a:gs pos="100000">
                        <a:schemeClr val="bg1">
                          <a:alpha val="53000"/>
                          <a:lumMod val="94000"/>
                          <a:lumOff val="6000"/>
                        </a:schemeClr>
                      </a:gs>
                    </a:gsLst>
                    <a:lin ang="5400000" scaled="1"/>
                  </a:gradFill>
                </a:ln>
                <a:scene3d>
                  <a:camera prst="orthographicFront"/>
                  <a:lightRig rig="harsh" dir="t"/>
                </a:scene3d>
                <a:sp3d extrusionH="76200" prstMaterial="matte">
                  <a:bevelT w="19050" h="107950"/>
                  <a:bevelB w="10160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7" name="PA_库_椭圆 25"/>
                <p:cNvSpPr/>
                <p:nvPr>
                  <p:custDataLst>
                    <p:tags r:id="rId2"/>
                  </p:custDataLst>
                </p:nvPr>
              </p:nvSpPr>
              <p:spPr>
                <a:xfrm rot="19761244">
                  <a:off x="4635199" y="252483"/>
                  <a:ext cx="3080895" cy="3094778"/>
                </a:xfrm>
                <a:prstGeom prst="ellipse">
                  <a:avLst/>
                </a:prstGeom>
                <a:gradFill flip="none" rotWithShape="1">
                  <a:gsLst>
                    <a:gs pos="60000">
                      <a:schemeClr val="bg1">
                        <a:shade val="67500"/>
                        <a:satMod val="115000"/>
                        <a:alpha val="0"/>
                      </a:schemeClr>
                    </a:gs>
                    <a:gs pos="100000">
                      <a:schemeClr val="bg1">
                        <a:shade val="100000"/>
                        <a:satMod val="115000"/>
                      </a:schemeClr>
                    </a:gs>
                  </a:gsLst>
                  <a:lin ang="15600000" scaled="0"/>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sp>
          <p:nvSpPr>
            <p:cNvPr id="33" name="文本框 32"/>
            <p:cNvSpPr txBox="1"/>
            <p:nvPr/>
          </p:nvSpPr>
          <p:spPr>
            <a:xfrm>
              <a:off x="526283" y="387313"/>
              <a:ext cx="410762" cy="646331"/>
            </a:xfrm>
            <a:prstGeom prst="rect">
              <a:avLst/>
            </a:prstGeom>
            <a:noFill/>
          </p:spPr>
          <p:txBody>
            <a:bodyPr wrap="square" rtlCol="0">
              <a:spAutoFit/>
            </a:bodyPr>
            <a:lstStyle/>
            <a:p>
              <a:r>
                <a:rPr lang="en-US" altLang="zh-CN" sz="3600" b="1" dirty="0">
                  <a:solidFill>
                    <a:srgbClr val="FFE66F"/>
                  </a:solidFill>
                  <a:effectLst>
                    <a:outerShdw blurRad="38100" dist="38100" dir="2700000" algn="tl">
                      <a:srgbClr val="000000">
                        <a:alpha val="43137"/>
                      </a:srgbClr>
                    </a:outerShdw>
                  </a:effectLst>
                  <a:cs typeface="+mn-ea"/>
                  <a:sym typeface="+mn-lt"/>
                </a:rPr>
                <a:t>4</a:t>
              </a:r>
              <a:endParaRPr lang="zh-CN" altLang="en-US" sz="3600" b="1" dirty="0">
                <a:solidFill>
                  <a:srgbClr val="FFE66F"/>
                </a:solidFill>
                <a:effectLst>
                  <a:outerShdw blurRad="38100" dist="38100" dir="2700000" algn="tl">
                    <a:srgbClr val="000000">
                      <a:alpha val="43137"/>
                    </a:srgbClr>
                  </a:outerShdw>
                </a:effectLst>
                <a:cs typeface="+mn-ea"/>
                <a:sym typeface="+mn-lt"/>
              </a:endParaRPr>
            </a:p>
          </p:txBody>
        </p:sp>
      </p:grpSp>
      <p:sp>
        <p:nvSpPr>
          <p:cNvPr id="38" name="矩形 37"/>
          <p:cNvSpPr/>
          <p:nvPr/>
        </p:nvSpPr>
        <p:spPr>
          <a:xfrm>
            <a:off x="1302688" y="360466"/>
            <a:ext cx="2714205" cy="584775"/>
          </a:xfrm>
          <a:prstGeom prst="rect">
            <a:avLst/>
          </a:prstGeom>
          <a:noFill/>
        </p:spPr>
        <p:txBody>
          <a:bodyPr wrap="none">
            <a:spAutoFit/>
          </a:bodyPr>
          <a:lstStyle/>
          <a:p>
            <a:pPr algn="ctr"/>
            <a:r>
              <a:rPr lang="zh-CN" altLang="en-US" sz="3200" b="1" dirty="0">
                <a:solidFill>
                  <a:schemeClr val="bg1"/>
                </a:solidFill>
                <a:cs typeface="+mn-ea"/>
                <a:sym typeface="+mn-lt"/>
              </a:rPr>
              <a:t>点击添加标题</a:t>
            </a:r>
            <a:endParaRPr lang="en-US" altLang="zh-CN" sz="3200" b="1" dirty="0">
              <a:solidFill>
                <a:schemeClr val="bg1"/>
              </a:solidFill>
              <a:cs typeface="+mn-ea"/>
              <a:sym typeface="+mn-lt"/>
            </a:endParaRPr>
          </a:p>
        </p:txBody>
      </p:sp>
      <p:sp>
        <p:nvSpPr>
          <p:cNvPr id="39" name="矩形 38"/>
          <p:cNvSpPr/>
          <p:nvPr/>
        </p:nvSpPr>
        <p:spPr>
          <a:xfrm>
            <a:off x="1340788" y="824148"/>
            <a:ext cx="3193112" cy="369332"/>
          </a:xfrm>
          <a:prstGeom prst="rect">
            <a:avLst/>
          </a:prstGeom>
        </p:spPr>
        <p:txBody>
          <a:bodyPr wrap="square">
            <a:spAutoFit/>
          </a:bodyPr>
          <a:lstStyle/>
          <a:p>
            <a:pPr algn="dist"/>
            <a:r>
              <a:rPr lang="en-US" altLang="zh-CN" b="1" dirty="0">
                <a:solidFill>
                  <a:srgbClr val="E3D4A5"/>
                </a:solidFill>
                <a:cs typeface="+mn-ea"/>
                <a:sym typeface="+mn-lt"/>
              </a:rPr>
              <a:t>Click here to add a title</a:t>
            </a:r>
          </a:p>
        </p:txBody>
      </p:sp>
    </p:spTree>
    <p:extLst>
      <p:ext uri="{BB962C8B-B14F-4D97-AF65-F5344CB8AC3E}">
        <p14:creationId xmlns:p14="http://schemas.microsoft.com/office/powerpoint/2010/main" val="2828187932"/>
      </p:ext>
    </p:extLst>
  </p:cSld>
  <p:clrMapOvr>
    <a:masterClrMapping/>
  </p:clrMapOvr>
  <mc:AlternateContent xmlns:mc="http://schemas.openxmlformats.org/markup-compatibility/2006" xmlns:p14="http://schemas.microsoft.com/office/powerpoint/2010/main">
    <mc:Choice Requires="p14">
      <p:transition spd="slow" p14:dur="1500" advTm="7500">
        <p:random/>
      </p:transition>
    </mc:Choice>
    <mc:Fallback xmlns="">
      <p:transition spd="slow" advTm="75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right)">
                                      <p:cBhvr>
                                        <p:cTn id="12" dur="500"/>
                                        <p:tgtEl>
                                          <p:spTgt spid="7"/>
                                        </p:tgtEl>
                                      </p:cBhvr>
                                    </p:animEffect>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0-#ppt_w/2"/>
                                          </p:val>
                                        </p:tav>
                                        <p:tav tm="100000">
                                          <p:val>
                                            <p:strVal val="#ppt_x"/>
                                          </p:val>
                                        </p:tav>
                                      </p:tavLst>
                                    </p:anim>
                                    <p:anim calcmode="lin" valueType="num">
                                      <p:cBhvr additive="base">
                                        <p:cTn id="17" dur="500" fill="hold"/>
                                        <p:tgtEl>
                                          <p:spTgt spid="19"/>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14" presetClass="entr" presetSubtype="10"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randombar(horizontal)">
                                      <p:cBhvr>
                                        <p:cTn id="21" dur="500"/>
                                        <p:tgtEl>
                                          <p:spTgt spid="27"/>
                                        </p:tgtEl>
                                      </p:cBhvr>
                                    </p:animEffect>
                                  </p:childTnLst>
                                </p:cTn>
                              </p:par>
                            </p:childTnLst>
                          </p:cTn>
                        </p:par>
                        <p:par>
                          <p:cTn id="22" fill="hold">
                            <p:stCondLst>
                              <p:cond delay="2000"/>
                            </p:stCondLst>
                            <p:childTnLst>
                              <p:par>
                                <p:cTn id="23" presetID="22" presetClass="entr" presetSubtype="1"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up)">
                                      <p:cBhvr>
                                        <p:cTn id="25" dur="500"/>
                                        <p:tgtEl>
                                          <p:spTgt spid="15"/>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up)">
                                      <p:cBhvr>
                                        <p:cTn id="28" dur="500"/>
                                        <p:tgtEl>
                                          <p:spTgt spid="9"/>
                                        </p:tgtEl>
                                      </p:cBhvr>
                                    </p:animEffect>
                                  </p:childTnLst>
                                </p:cTn>
                              </p:par>
                            </p:childTnLst>
                          </p:cTn>
                        </p:par>
                        <p:par>
                          <p:cTn id="29" fill="hold">
                            <p:stCondLst>
                              <p:cond delay="2500"/>
                            </p:stCondLst>
                            <p:childTnLst>
                              <p:par>
                                <p:cTn id="30" presetID="22" presetClass="entr" presetSubtype="1"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up)">
                                      <p:cBhvr>
                                        <p:cTn id="32" dur="500"/>
                                        <p:tgtEl>
                                          <p:spTgt spid="4"/>
                                        </p:tgtEl>
                                      </p:cBhvr>
                                    </p:animEffect>
                                  </p:childTnLst>
                                </p:cTn>
                              </p:par>
                              <p:par>
                                <p:cTn id="33" presetID="22" presetClass="entr" presetSubtype="1" fill="hold" nodeType="with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up)">
                                      <p:cBhvr>
                                        <p:cTn id="35" dur="500"/>
                                        <p:tgtEl>
                                          <p:spTgt spid="3"/>
                                        </p:tgtEl>
                                      </p:cBhvr>
                                    </p:animEffect>
                                  </p:childTnLst>
                                </p:cTn>
                              </p:par>
                            </p:childTnLst>
                          </p:cTn>
                        </p:par>
                        <p:par>
                          <p:cTn id="36" fill="hold">
                            <p:stCondLst>
                              <p:cond delay="3000"/>
                            </p:stCondLst>
                            <p:childTnLst>
                              <p:par>
                                <p:cTn id="37" presetID="22" presetClass="entr" presetSubtype="2"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right)">
                                      <p:cBhvr>
                                        <p:cTn id="39" dur="500"/>
                                        <p:tgtEl>
                                          <p:spTgt spid="6"/>
                                        </p:tgtEl>
                                      </p:cBhvr>
                                    </p:animEffect>
                                  </p:childTnLst>
                                </p:cTn>
                              </p:par>
                            </p:childTnLst>
                          </p:cTn>
                        </p:par>
                        <p:par>
                          <p:cTn id="40" fill="hold">
                            <p:stCondLst>
                              <p:cond delay="3500"/>
                            </p:stCondLst>
                            <p:childTnLst>
                              <p:par>
                                <p:cTn id="41" presetID="2" presetClass="entr" presetSubtype="8"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fill="hold"/>
                                        <p:tgtEl>
                                          <p:spTgt spid="20"/>
                                        </p:tgtEl>
                                        <p:attrNameLst>
                                          <p:attrName>ppt_x</p:attrName>
                                        </p:attrNameLst>
                                      </p:cBhvr>
                                      <p:tavLst>
                                        <p:tav tm="0">
                                          <p:val>
                                            <p:strVal val="0-#ppt_w/2"/>
                                          </p:val>
                                        </p:tav>
                                        <p:tav tm="100000">
                                          <p:val>
                                            <p:strVal val="#ppt_x"/>
                                          </p:val>
                                        </p:tav>
                                      </p:tavLst>
                                    </p:anim>
                                    <p:anim calcmode="lin" valueType="num">
                                      <p:cBhvr additive="base">
                                        <p:cTn id="44" dur="500" fill="hold"/>
                                        <p:tgtEl>
                                          <p:spTgt spid="20"/>
                                        </p:tgtEl>
                                        <p:attrNameLst>
                                          <p:attrName>ppt_y</p:attrName>
                                        </p:attrNameLst>
                                      </p:cBhvr>
                                      <p:tavLst>
                                        <p:tav tm="0">
                                          <p:val>
                                            <p:strVal val="#ppt_y"/>
                                          </p:val>
                                        </p:tav>
                                        <p:tav tm="100000">
                                          <p:val>
                                            <p:strVal val="#ppt_y"/>
                                          </p:val>
                                        </p:tav>
                                      </p:tavLst>
                                    </p:anim>
                                  </p:childTnLst>
                                </p:cTn>
                              </p:par>
                            </p:childTnLst>
                          </p:cTn>
                        </p:par>
                        <p:par>
                          <p:cTn id="45" fill="hold">
                            <p:stCondLst>
                              <p:cond delay="4000"/>
                            </p:stCondLst>
                            <p:childTnLst>
                              <p:par>
                                <p:cTn id="46" presetID="14" presetClass="entr" presetSubtype="10"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randombar(horizontal)">
                                      <p:cBhvr>
                                        <p:cTn id="48" dur="500"/>
                                        <p:tgtEl>
                                          <p:spTgt spid="28"/>
                                        </p:tgtEl>
                                      </p:cBhvr>
                                    </p:animEffect>
                                  </p:childTnLst>
                                </p:cTn>
                              </p:par>
                            </p:childTnLst>
                          </p:cTn>
                        </p:par>
                        <p:par>
                          <p:cTn id="49" fill="hold">
                            <p:stCondLst>
                              <p:cond delay="4500"/>
                            </p:stCondLst>
                            <p:childTnLst>
                              <p:par>
                                <p:cTn id="50" presetID="22" presetClass="entr" presetSubtype="1"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up)">
                                      <p:cBhvr>
                                        <p:cTn id="52" dur="500"/>
                                        <p:tgtEl>
                                          <p:spTgt spid="13"/>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wipe(up)">
                                      <p:cBhvr>
                                        <p:cTn id="55" dur="500"/>
                                        <p:tgtEl>
                                          <p:spTgt spid="11"/>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wipe(up)">
                                      <p:cBhvr>
                                        <p:cTn id="58" dur="500"/>
                                        <p:tgtEl>
                                          <p:spTgt spid="17"/>
                                        </p:tgtEl>
                                      </p:cBhvr>
                                    </p:animEffect>
                                  </p:childTnLst>
                                </p:cTn>
                              </p:par>
                            </p:childTnLst>
                          </p:cTn>
                        </p:par>
                        <p:par>
                          <p:cTn id="59" fill="hold">
                            <p:stCondLst>
                              <p:cond delay="5000"/>
                            </p:stCondLst>
                            <p:childTnLst>
                              <p:par>
                                <p:cTn id="60" presetID="22" presetClass="entr" presetSubtype="1"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wipe(up)">
                                      <p:cBhvr>
                                        <p:cTn id="62" dur="500"/>
                                        <p:tgtEl>
                                          <p:spTgt spid="12"/>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wipe(up)">
                                      <p:cBhvr>
                                        <p:cTn id="65" dur="500"/>
                                        <p:tgtEl>
                                          <p:spTgt spid="14"/>
                                        </p:tgtEl>
                                      </p:cBhvr>
                                    </p:animEffect>
                                  </p:childTnLst>
                                </p:cTn>
                              </p:par>
                              <p:par>
                                <p:cTn id="66" presetID="22" presetClass="entr" presetSubtype="1" fill="hold" grpId="0" nodeType="with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wipe(up)">
                                      <p:cBhvr>
                                        <p:cTn id="68" dur="500"/>
                                        <p:tgtEl>
                                          <p:spTgt spid="18"/>
                                        </p:tgtEl>
                                      </p:cBhvr>
                                    </p:animEffect>
                                  </p:childTnLst>
                                </p:cTn>
                              </p:par>
                            </p:childTnLst>
                          </p:cTn>
                        </p:par>
                        <p:par>
                          <p:cTn id="69" fill="hold">
                            <p:stCondLst>
                              <p:cond delay="5500"/>
                            </p:stCondLst>
                            <p:childTnLst>
                              <p:par>
                                <p:cTn id="70" presetID="22" presetClass="entr" presetSubtype="2" fill="hold" grpId="0" nodeType="afterEffect">
                                  <p:stCondLst>
                                    <p:cond delay="0"/>
                                  </p:stCondLst>
                                  <p:childTnLst>
                                    <p:set>
                                      <p:cBhvr>
                                        <p:cTn id="71" dur="1" fill="hold">
                                          <p:stCondLst>
                                            <p:cond delay="0"/>
                                          </p:stCondLst>
                                        </p:cTn>
                                        <p:tgtEl>
                                          <p:spTgt spid="5"/>
                                        </p:tgtEl>
                                        <p:attrNameLst>
                                          <p:attrName>style.visibility</p:attrName>
                                        </p:attrNameLst>
                                      </p:cBhvr>
                                      <p:to>
                                        <p:strVal val="visible"/>
                                      </p:to>
                                    </p:set>
                                    <p:animEffect transition="in" filter="wipe(right)">
                                      <p:cBhvr>
                                        <p:cTn id="72" dur="500"/>
                                        <p:tgtEl>
                                          <p:spTgt spid="5"/>
                                        </p:tgtEl>
                                      </p:cBhvr>
                                    </p:animEffect>
                                  </p:childTnLst>
                                </p:cTn>
                              </p:par>
                            </p:childTnLst>
                          </p:cTn>
                        </p:par>
                        <p:par>
                          <p:cTn id="73" fill="hold">
                            <p:stCondLst>
                              <p:cond delay="6000"/>
                            </p:stCondLst>
                            <p:childTnLst>
                              <p:par>
                                <p:cTn id="74" presetID="2" presetClass="entr" presetSubtype="8" fill="hold" grpId="0" nodeType="afterEffect">
                                  <p:stCondLst>
                                    <p:cond delay="0"/>
                                  </p:stCondLst>
                                  <p:childTnLst>
                                    <p:set>
                                      <p:cBhvr>
                                        <p:cTn id="75" dur="1" fill="hold">
                                          <p:stCondLst>
                                            <p:cond delay="0"/>
                                          </p:stCondLst>
                                        </p:cTn>
                                        <p:tgtEl>
                                          <p:spTgt spid="23"/>
                                        </p:tgtEl>
                                        <p:attrNameLst>
                                          <p:attrName>style.visibility</p:attrName>
                                        </p:attrNameLst>
                                      </p:cBhvr>
                                      <p:to>
                                        <p:strVal val="visible"/>
                                      </p:to>
                                    </p:set>
                                    <p:anim calcmode="lin" valueType="num">
                                      <p:cBhvr additive="base">
                                        <p:cTn id="76" dur="500" fill="hold"/>
                                        <p:tgtEl>
                                          <p:spTgt spid="23"/>
                                        </p:tgtEl>
                                        <p:attrNameLst>
                                          <p:attrName>ppt_x</p:attrName>
                                        </p:attrNameLst>
                                      </p:cBhvr>
                                      <p:tavLst>
                                        <p:tav tm="0">
                                          <p:val>
                                            <p:strVal val="0-#ppt_w/2"/>
                                          </p:val>
                                        </p:tav>
                                        <p:tav tm="100000">
                                          <p:val>
                                            <p:strVal val="#ppt_x"/>
                                          </p:val>
                                        </p:tav>
                                      </p:tavLst>
                                    </p:anim>
                                    <p:anim calcmode="lin" valueType="num">
                                      <p:cBhvr additive="base">
                                        <p:cTn id="77" dur="500" fill="hold"/>
                                        <p:tgtEl>
                                          <p:spTgt spid="23"/>
                                        </p:tgtEl>
                                        <p:attrNameLst>
                                          <p:attrName>ppt_y</p:attrName>
                                        </p:attrNameLst>
                                      </p:cBhvr>
                                      <p:tavLst>
                                        <p:tav tm="0">
                                          <p:val>
                                            <p:strVal val="#ppt_y"/>
                                          </p:val>
                                        </p:tav>
                                        <p:tav tm="100000">
                                          <p:val>
                                            <p:strVal val="#ppt_y"/>
                                          </p:val>
                                        </p:tav>
                                      </p:tavLst>
                                    </p:anim>
                                  </p:childTnLst>
                                </p:cTn>
                              </p:par>
                            </p:childTnLst>
                          </p:cTn>
                        </p:par>
                        <p:par>
                          <p:cTn id="78" fill="hold">
                            <p:stCondLst>
                              <p:cond delay="6500"/>
                            </p:stCondLst>
                            <p:childTnLst>
                              <p:par>
                                <p:cTn id="79" presetID="14" presetClass="entr" presetSubtype="10" fill="hold" grpId="0" nodeType="afterEffect">
                                  <p:stCondLst>
                                    <p:cond delay="0"/>
                                  </p:stCondLst>
                                  <p:childTnLst>
                                    <p:set>
                                      <p:cBhvr>
                                        <p:cTn id="80" dur="1" fill="hold">
                                          <p:stCondLst>
                                            <p:cond delay="0"/>
                                          </p:stCondLst>
                                        </p:cTn>
                                        <p:tgtEl>
                                          <p:spTgt spid="29"/>
                                        </p:tgtEl>
                                        <p:attrNameLst>
                                          <p:attrName>style.visibility</p:attrName>
                                        </p:attrNameLst>
                                      </p:cBhvr>
                                      <p:to>
                                        <p:strVal val="visible"/>
                                      </p:to>
                                    </p:set>
                                    <p:animEffect transition="in" filter="randombar(horizontal)">
                                      <p:cBhvr>
                                        <p:cTn id="8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1" grpId="0" animBg="1"/>
      <p:bldP spid="12" grpId="0" animBg="1"/>
      <p:bldP spid="13" grpId="0" animBg="1"/>
      <p:bldP spid="14" grpId="0" animBg="1"/>
      <p:bldP spid="15" grpId="0" animBg="1"/>
      <p:bldP spid="17" grpId="0" animBg="1"/>
      <p:bldP spid="18" grpId="0" animBg="1"/>
      <p:bldP spid="19" grpId="0" animBg="1"/>
      <p:bldP spid="20" grpId="0" animBg="1"/>
      <p:bldP spid="23" grpId="0" animBg="1"/>
      <p:bldP spid="27" grpId="0"/>
      <p:bldP spid="28" grpId="0"/>
      <p:bldP spid="2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青海"/>
          <p:cNvSpPr>
            <a:spLocks/>
          </p:cNvSpPr>
          <p:nvPr/>
        </p:nvSpPr>
        <p:spPr bwMode="auto">
          <a:xfrm>
            <a:off x="1900116" y="3245159"/>
            <a:ext cx="1489244" cy="1066229"/>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chemeClr val="bg1"/>
          </a:solidFill>
          <a:ln w="3175">
            <a:noFill/>
            <a:round/>
            <a:headEnd/>
            <a:tailEnd/>
          </a:ln>
        </p:spPr>
        <p:txBody>
          <a:bodyPr/>
          <a:lstStyle/>
          <a:p>
            <a:endParaRPr lang="zh-CN" altLang="en-US">
              <a:cs typeface="+mn-ea"/>
              <a:sym typeface="+mn-lt"/>
            </a:endParaRPr>
          </a:p>
        </p:txBody>
      </p:sp>
      <p:sp>
        <p:nvSpPr>
          <p:cNvPr id="58" name="山西"/>
          <p:cNvSpPr>
            <a:spLocks/>
          </p:cNvSpPr>
          <p:nvPr/>
        </p:nvSpPr>
        <p:spPr bwMode="auto">
          <a:xfrm>
            <a:off x="4218349" y="3065622"/>
            <a:ext cx="396154" cy="868372"/>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chemeClr val="bg1"/>
          </a:solidFill>
          <a:ln w="3175">
            <a:noFill/>
            <a:round/>
            <a:headEnd/>
            <a:tailEnd/>
          </a:ln>
        </p:spPr>
        <p:txBody>
          <a:bodyPr/>
          <a:lstStyle/>
          <a:p>
            <a:endParaRPr lang="zh-CN" altLang="en-US">
              <a:cs typeface="+mn-ea"/>
              <a:sym typeface="+mn-lt"/>
            </a:endParaRPr>
          </a:p>
        </p:txBody>
      </p:sp>
      <p:sp>
        <p:nvSpPr>
          <p:cNvPr id="59" name="湖南"/>
          <p:cNvSpPr>
            <a:spLocks/>
          </p:cNvSpPr>
          <p:nvPr/>
        </p:nvSpPr>
        <p:spPr bwMode="auto">
          <a:xfrm>
            <a:off x="4115642" y="4545885"/>
            <a:ext cx="630911" cy="732803"/>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chemeClr val="bg1"/>
          </a:solidFill>
          <a:ln w="3175">
            <a:noFill/>
            <a:round/>
            <a:headEnd/>
            <a:tailEnd/>
          </a:ln>
        </p:spPr>
        <p:txBody>
          <a:bodyPr/>
          <a:lstStyle/>
          <a:p>
            <a:endParaRPr lang="zh-CN" altLang="en-US">
              <a:cs typeface="+mn-ea"/>
              <a:sym typeface="+mn-lt"/>
            </a:endParaRPr>
          </a:p>
        </p:txBody>
      </p:sp>
      <p:grpSp>
        <p:nvGrpSpPr>
          <p:cNvPr id="2" name="组合 1"/>
          <p:cNvGrpSpPr/>
          <p:nvPr/>
        </p:nvGrpSpPr>
        <p:grpSpPr>
          <a:xfrm>
            <a:off x="348514" y="1237278"/>
            <a:ext cx="5975318" cy="4931767"/>
            <a:chOff x="348514" y="1237278"/>
            <a:chExt cx="5975318" cy="4931767"/>
          </a:xfrm>
        </p:grpSpPr>
        <p:sp>
          <p:nvSpPr>
            <p:cNvPr id="46" name="内蒙古"/>
            <p:cNvSpPr>
              <a:spLocks/>
            </p:cNvSpPr>
            <p:nvPr/>
          </p:nvSpPr>
          <p:spPr bwMode="auto">
            <a:xfrm>
              <a:off x="2857487" y="1292239"/>
              <a:ext cx="2619016" cy="2231386"/>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solidFill>
              <a:schemeClr val="bg1">
                <a:alpha val="25000"/>
              </a:schemeClr>
            </a:solidFill>
            <a:ln w="3175">
              <a:solidFill>
                <a:schemeClr val="bg1"/>
              </a:solidFill>
              <a:round/>
              <a:headEnd/>
              <a:tailEnd/>
            </a:ln>
          </p:spPr>
          <p:txBody>
            <a:bodyPr/>
            <a:lstStyle/>
            <a:p>
              <a:endParaRPr lang="zh-CN" altLang="en-US">
                <a:cs typeface="+mn-ea"/>
                <a:sym typeface="+mn-lt"/>
              </a:endParaRPr>
            </a:p>
          </p:txBody>
        </p:sp>
        <p:sp>
          <p:nvSpPr>
            <p:cNvPr id="47" name="甘肃"/>
            <p:cNvSpPr>
              <a:spLocks/>
            </p:cNvSpPr>
            <p:nvPr/>
          </p:nvSpPr>
          <p:spPr bwMode="auto">
            <a:xfrm>
              <a:off x="2354959" y="2801814"/>
              <a:ext cx="1672648" cy="1414311"/>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solidFill>
              <a:schemeClr val="bg1">
                <a:alpha val="25000"/>
              </a:schemeClr>
            </a:solidFill>
            <a:ln w="3175">
              <a:solidFill>
                <a:schemeClr val="bg1"/>
              </a:solidFill>
              <a:round/>
              <a:headEnd/>
              <a:tailEnd/>
            </a:ln>
          </p:spPr>
          <p:txBody>
            <a:bodyPr/>
            <a:lstStyle/>
            <a:p>
              <a:endParaRPr lang="zh-CN" altLang="en-US">
                <a:cs typeface="+mn-ea"/>
                <a:sym typeface="+mn-lt"/>
              </a:endParaRPr>
            </a:p>
          </p:txBody>
        </p:sp>
        <p:sp>
          <p:nvSpPr>
            <p:cNvPr id="48" name="宁夏"/>
            <p:cNvSpPr>
              <a:spLocks/>
            </p:cNvSpPr>
            <p:nvPr/>
          </p:nvSpPr>
          <p:spPr bwMode="auto">
            <a:xfrm>
              <a:off x="3543420" y="3292792"/>
              <a:ext cx="337465" cy="556930"/>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solidFill>
              <a:schemeClr val="bg1">
                <a:alpha val="25000"/>
              </a:schemeClr>
            </a:solidFill>
            <a:ln w="3175">
              <a:solidFill>
                <a:schemeClr val="bg1"/>
              </a:solidFill>
              <a:round/>
              <a:headEnd/>
              <a:tailEnd/>
            </a:ln>
          </p:spPr>
          <p:txBody>
            <a:bodyPr/>
            <a:lstStyle/>
            <a:p>
              <a:endParaRPr lang="zh-CN" altLang="en-US">
                <a:cs typeface="+mn-ea"/>
                <a:sym typeface="+mn-lt"/>
              </a:endParaRPr>
            </a:p>
          </p:txBody>
        </p:sp>
        <p:sp>
          <p:nvSpPr>
            <p:cNvPr id="49" name="新疆"/>
            <p:cNvSpPr>
              <a:spLocks/>
            </p:cNvSpPr>
            <p:nvPr/>
          </p:nvSpPr>
          <p:spPr bwMode="auto">
            <a:xfrm>
              <a:off x="348514" y="1827185"/>
              <a:ext cx="2391594" cy="1806360"/>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chemeClr val="bg1">
                <a:alpha val="25000"/>
              </a:schemeClr>
            </a:solidFill>
            <a:ln w="3175">
              <a:solidFill>
                <a:schemeClr val="bg1"/>
              </a:solidFill>
              <a:round/>
              <a:headEnd/>
              <a:tailEnd/>
            </a:ln>
          </p:spPr>
          <p:txBody>
            <a:bodyPr/>
            <a:lstStyle/>
            <a:p>
              <a:endParaRPr lang="zh-CN" altLang="en-US">
                <a:cs typeface="+mn-ea"/>
                <a:sym typeface="+mn-lt"/>
              </a:endParaRPr>
            </a:p>
          </p:txBody>
        </p:sp>
        <p:sp>
          <p:nvSpPr>
            <p:cNvPr id="51" name="四川"/>
            <p:cNvSpPr>
              <a:spLocks/>
            </p:cNvSpPr>
            <p:nvPr/>
          </p:nvSpPr>
          <p:spPr bwMode="auto">
            <a:xfrm>
              <a:off x="2754781" y="3992619"/>
              <a:ext cx="1287499" cy="1128517"/>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chemeClr val="bg1">
                <a:alpha val="25000"/>
              </a:schemeClr>
            </a:solidFill>
            <a:ln w="3175">
              <a:solidFill>
                <a:schemeClr val="bg1"/>
              </a:solidFill>
              <a:round/>
              <a:headEnd/>
              <a:tailEnd/>
            </a:ln>
          </p:spPr>
          <p:txBody>
            <a:bodyPr/>
            <a:lstStyle/>
            <a:p>
              <a:endParaRPr lang="zh-CN" altLang="en-US">
                <a:cs typeface="+mn-ea"/>
                <a:sym typeface="+mn-lt"/>
              </a:endParaRPr>
            </a:p>
          </p:txBody>
        </p:sp>
        <p:sp>
          <p:nvSpPr>
            <p:cNvPr id="52" name="西藏"/>
            <p:cNvSpPr>
              <a:spLocks/>
            </p:cNvSpPr>
            <p:nvPr/>
          </p:nvSpPr>
          <p:spPr bwMode="auto">
            <a:xfrm>
              <a:off x="616284" y="3534617"/>
              <a:ext cx="2303560" cy="1399655"/>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solidFill>
              <a:schemeClr val="bg1">
                <a:alpha val="25000"/>
              </a:schemeClr>
            </a:solidFill>
            <a:ln w="3175">
              <a:solidFill>
                <a:schemeClr val="bg1"/>
              </a:solidFill>
              <a:round/>
              <a:headEnd/>
              <a:tailEnd/>
            </a:ln>
          </p:spPr>
          <p:txBody>
            <a:bodyPr/>
            <a:lstStyle/>
            <a:p>
              <a:endParaRPr lang="zh-CN" altLang="en-US">
                <a:cs typeface="+mn-ea"/>
                <a:sym typeface="+mn-lt"/>
              </a:endParaRPr>
            </a:p>
          </p:txBody>
        </p:sp>
        <p:sp>
          <p:nvSpPr>
            <p:cNvPr id="53" name="云南"/>
            <p:cNvSpPr>
              <a:spLocks/>
            </p:cNvSpPr>
            <p:nvPr/>
          </p:nvSpPr>
          <p:spPr bwMode="auto">
            <a:xfrm>
              <a:off x="2714431" y="4699775"/>
              <a:ext cx="1041737" cy="1084549"/>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solidFill>
              <a:schemeClr val="bg1">
                <a:alpha val="25000"/>
              </a:schemeClr>
            </a:solidFill>
            <a:ln w="3175">
              <a:solidFill>
                <a:schemeClr val="bg1"/>
              </a:solidFill>
              <a:round/>
              <a:headEnd/>
              <a:tailEnd/>
            </a:ln>
          </p:spPr>
          <p:txBody>
            <a:bodyPr/>
            <a:lstStyle/>
            <a:p>
              <a:endParaRPr lang="zh-CN" altLang="en-US">
                <a:cs typeface="+mn-ea"/>
                <a:sym typeface="+mn-lt"/>
              </a:endParaRPr>
            </a:p>
          </p:txBody>
        </p:sp>
        <p:sp>
          <p:nvSpPr>
            <p:cNvPr id="54" name="贵州"/>
            <p:cNvSpPr>
              <a:spLocks/>
            </p:cNvSpPr>
            <p:nvPr/>
          </p:nvSpPr>
          <p:spPr bwMode="auto">
            <a:xfrm>
              <a:off x="3462722" y="4685118"/>
              <a:ext cx="704273" cy="608227"/>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solidFill>
              <a:schemeClr val="bg1">
                <a:alpha val="25000"/>
              </a:schemeClr>
            </a:solidFill>
            <a:ln w="3175">
              <a:noFill/>
              <a:round/>
              <a:headEnd/>
              <a:tailEnd/>
            </a:ln>
          </p:spPr>
          <p:txBody>
            <a:bodyPr/>
            <a:lstStyle/>
            <a:p>
              <a:endParaRPr lang="zh-CN" altLang="en-US">
                <a:cs typeface="+mn-ea"/>
                <a:sym typeface="+mn-lt"/>
              </a:endParaRPr>
            </a:p>
          </p:txBody>
        </p:sp>
        <p:sp>
          <p:nvSpPr>
            <p:cNvPr id="55" name="广西"/>
            <p:cNvSpPr>
              <a:spLocks/>
            </p:cNvSpPr>
            <p:nvPr/>
          </p:nvSpPr>
          <p:spPr bwMode="auto">
            <a:xfrm>
              <a:off x="3576433" y="5058848"/>
              <a:ext cx="920690" cy="699827"/>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chemeClr val="bg1">
                <a:alpha val="25000"/>
              </a:schemeClr>
            </a:solidFill>
            <a:ln w="3175">
              <a:solidFill>
                <a:schemeClr val="bg1"/>
              </a:solidFill>
              <a:round/>
              <a:headEnd/>
              <a:tailEnd/>
            </a:ln>
          </p:spPr>
          <p:txBody>
            <a:bodyPr/>
            <a:lstStyle/>
            <a:p>
              <a:endParaRPr lang="zh-CN" altLang="en-US">
                <a:cs typeface="+mn-ea"/>
                <a:sym typeface="+mn-lt"/>
              </a:endParaRPr>
            </a:p>
          </p:txBody>
        </p:sp>
        <p:sp>
          <p:nvSpPr>
            <p:cNvPr id="56" name="重庆"/>
            <p:cNvSpPr>
              <a:spLocks/>
            </p:cNvSpPr>
            <p:nvPr/>
          </p:nvSpPr>
          <p:spPr bwMode="auto">
            <a:xfrm>
              <a:off x="3704816" y="4289405"/>
              <a:ext cx="520869" cy="527618"/>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solidFill>
              <a:schemeClr val="bg1">
                <a:alpha val="25000"/>
              </a:schemeClr>
            </a:solidFill>
            <a:ln w="3175">
              <a:solidFill>
                <a:schemeClr val="bg1"/>
              </a:solidFill>
              <a:round/>
              <a:headEnd/>
              <a:tailEnd/>
            </a:ln>
          </p:spPr>
          <p:txBody>
            <a:bodyPr/>
            <a:lstStyle/>
            <a:p>
              <a:endParaRPr lang="zh-CN" altLang="en-US">
                <a:cs typeface="+mn-ea"/>
                <a:sym typeface="+mn-lt"/>
              </a:endParaRPr>
            </a:p>
          </p:txBody>
        </p:sp>
        <p:sp>
          <p:nvSpPr>
            <p:cNvPr id="57" name="陕西"/>
            <p:cNvSpPr>
              <a:spLocks/>
            </p:cNvSpPr>
            <p:nvPr/>
          </p:nvSpPr>
          <p:spPr bwMode="auto">
            <a:xfrm>
              <a:off x="3704816" y="3263480"/>
              <a:ext cx="594230" cy="1058901"/>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solidFill>
              <a:schemeClr val="bg1">
                <a:alpha val="25000"/>
              </a:schemeClr>
            </a:solidFill>
            <a:ln w="3175">
              <a:solidFill>
                <a:schemeClr val="bg1"/>
              </a:solidFill>
              <a:round/>
              <a:headEnd/>
              <a:tailEnd/>
            </a:ln>
          </p:spPr>
          <p:txBody>
            <a:bodyPr/>
            <a:lstStyle/>
            <a:p>
              <a:endParaRPr lang="zh-CN" altLang="en-US">
                <a:cs typeface="+mn-ea"/>
                <a:sym typeface="+mn-lt"/>
              </a:endParaRPr>
            </a:p>
          </p:txBody>
        </p:sp>
        <p:sp>
          <p:nvSpPr>
            <p:cNvPr id="60" name="湖北"/>
            <p:cNvSpPr>
              <a:spLocks/>
            </p:cNvSpPr>
            <p:nvPr/>
          </p:nvSpPr>
          <p:spPr bwMode="auto">
            <a:xfrm>
              <a:off x="4042280" y="4124524"/>
              <a:ext cx="895014" cy="560595"/>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solidFill>
              <a:schemeClr val="bg1">
                <a:alpha val="25000"/>
              </a:schemeClr>
            </a:solidFill>
            <a:ln w="3175">
              <a:solidFill>
                <a:schemeClr val="bg1"/>
              </a:solidFill>
              <a:round/>
              <a:headEnd/>
              <a:tailEnd/>
            </a:ln>
          </p:spPr>
          <p:txBody>
            <a:bodyPr/>
            <a:lstStyle/>
            <a:p>
              <a:endParaRPr lang="zh-CN" altLang="en-US">
                <a:cs typeface="+mn-ea"/>
                <a:sym typeface="+mn-lt"/>
              </a:endParaRPr>
            </a:p>
          </p:txBody>
        </p:sp>
        <p:sp>
          <p:nvSpPr>
            <p:cNvPr id="61" name="广东"/>
            <p:cNvSpPr>
              <a:spLocks/>
            </p:cNvSpPr>
            <p:nvPr/>
          </p:nvSpPr>
          <p:spPr bwMode="auto">
            <a:xfrm>
              <a:off x="4240357" y="5154112"/>
              <a:ext cx="931695" cy="736467"/>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chemeClr val="bg1">
                <a:alpha val="25000"/>
              </a:schemeClr>
            </a:solidFill>
            <a:ln w="3175">
              <a:solidFill>
                <a:schemeClr val="bg1"/>
              </a:solidFill>
              <a:round/>
              <a:headEnd/>
              <a:tailEnd/>
            </a:ln>
          </p:spPr>
          <p:txBody>
            <a:bodyPr/>
            <a:lstStyle/>
            <a:p>
              <a:endParaRPr lang="zh-CN" altLang="en-US">
                <a:cs typeface="+mn-ea"/>
                <a:sym typeface="+mn-lt"/>
              </a:endParaRPr>
            </a:p>
          </p:txBody>
        </p:sp>
        <p:sp>
          <p:nvSpPr>
            <p:cNvPr id="62" name="江西"/>
            <p:cNvSpPr>
              <a:spLocks/>
            </p:cNvSpPr>
            <p:nvPr/>
          </p:nvSpPr>
          <p:spPr bwMode="auto">
            <a:xfrm>
              <a:off x="4680528" y="4516573"/>
              <a:ext cx="557549" cy="758451"/>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solidFill>
              <a:schemeClr val="bg1">
                <a:alpha val="25000"/>
              </a:schemeClr>
            </a:solidFill>
            <a:ln w="3175">
              <a:noFill/>
              <a:round/>
              <a:headEnd/>
              <a:tailEnd/>
            </a:ln>
          </p:spPr>
          <p:txBody>
            <a:bodyPr/>
            <a:lstStyle/>
            <a:p>
              <a:endParaRPr lang="zh-CN" altLang="en-US">
                <a:cs typeface="+mn-ea"/>
                <a:sym typeface="+mn-lt"/>
              </a:endParaRPr>
            </a:p>
          </p:txBody>
        </p:sp>
        <p:sp>
          <p:nvSpPr>
            <p:cNvPr id="63" name="福建"/>
            <p:cNvSpPr>
              <a:spLocks/>
            </p:cNvSpPr>
            <p:nvPr/>
          </p:nvSpPr>
          <p:spPr bwMode="auto">
            <a:xfrm>
              <a:off x="4970307" y="4718094"/>
              <a:ext cx="517201" cy="630211"/>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solidFill>
              <a:schemeClr val="bg1">
                <a:alpha val="25000"/>
              </a:schemeClr>
            </a:solidFill>
            <a:ln w="3175">
              <a:solidFill>
                <a:schemeClr val="bg1"/>
              </a:solidFill>
              <a:round/>
              <a:headEnd/>
              <a:tailEnd/>
            </a:ln>
          </p:spPr>
          <p:txBody>
            <a:bodyPr/>
            <a:lstStyle/>
            <a:p>
              <a:endParaRPr lang="zh-CN" altLang="en-US">
                <a:cs typeface="+mn-ea"/>
                <a:sym typeface="+mn-lt"/>
              </a:endParaRPr>
            </a:p>
          </p:txBody>
        </p:sp>
        <p:sp>
          <p:nvSpPr>
            <p:cNvPr id="64" name="浙江"/>
            <p:cNvSpPr>
              <a:spLocks/>
            </p:cNvSpPr>
            <p:nvPr/>
          </p:nvSpPr>
          <p:spPr bwMode="auto">
            <a:xfrm>
              <a:off x="5201397" y="4318717"/>
              <a:ext cx="443838" cy="512962"/>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chemeClr val="bg1">
                <a:alpha val="25000"/>
              </a:schemeClr>
            </a:solidFill>
            <a:ln w="3175">
              <a:noFill/>
              <a:round/>
              <a:headEnd/>
              <a:tailEnd/>
            </a:ln>
          </p:spPr>
          <p:txBody>
            <a:bodyPr/>
            <a:lstStyle/>
            <a:p>
              <a:endParaRPr lang="zh-CN" altLang="en-US">
                <a:cs typeface="+mn-ea"/>
                <a:sym typeface="+mn-lt"/>
              </a:endParaRPr>
            </a:p>
          </p:txBody>
        </p:sp>
        <p:sp>
          <p:nvSpPr>
            <p:cNvPr id="65" name="安徽"/>
            <p:cNvSpPr>
              <a:spLocks/>
            </p:cNvSpPr>
            <p:nvPr/>
          </p:nvSpPr>
          <p:spPr bwMode="auto">
            <a:xfrm>
              <a:off x="4768562" y="3875370"/>
              <a:ext cx="561218" cy="685171"/>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solidFill>
              <a:schemeClr val="bg1">
                <a:alpha val="25000"/>
              </a:schemeClr>
            </a:solidFill>
            <a:ln w="3175">
              <a:solidFill>
                <a:schemeClr val="bg1"/>
              </a:solidFill>
              <a:round/>
              <a:headEnd/>
              <a:tailEnd/>
            </a:ln>
          </p:spPr>
          <p:txBody>
            <a:bodyPr/>
            <a:lstStyle/>
            <a:p>
              <a:endParaRPr lang="zh-CN" altLang="en-US">
                <a:cs typeface="+mn-ea"/>
                <a:sym typeface="+mn-lt"/>
              </a:endParaRPr>
            </a:p>
          </p:txBody>
        </p:sp>
        <p:sp>
          <p:nvSpPr>
            <p:cNvPr id="66" name="天津"/>
            <p:cNvSpPr>
              <a:spLocks/>
            </p:cNvSpPr>
            <p:nvPr/>
          </p:nvSpPr>
          <p:spPr bwMode="auto">
            <a:xfrm>
              <a:off x="4878605" y="3083943"/>
              <a:ext cx="146723" cy="212513"/>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solidFill>
              <a:schemeClr val="bg1">
                <a:alpha val="25000"/>
              </a:schemeClr>
            </a:solidFill>
            <a:ln w="3175">
              <a:solidFill>
                <a:schemeClr val="bg1"/>
              </a:solidFill>
              <a:round/>
              <a:headEnd/>
              <a:tailEnd/>
            </a:ln>
          </p:spPr>
          <p:txBody>
            <a:bodyPr/>
            <a:lstStyle/>
            <a:p>
              <a:endParaRPr lang="zh-CN" altLang="en-US">
                <a:cs typeface="+mn-ea"/>
                <a:sym typeface="+mn-lt"/>
              </a:endParaRPr>
            </a:p>
          </p:txBody>
        </p:sp>
        <p:sp>
          <p:nvSpPr>
            <p:cNvPr id="67" name="北京"/>
            <p:cNvSpPr>
              <a:spLocks/>
            </p:cNvSpPr>
            <p:nvPr/>
          </p:nvSpPr>
          <p:spPr bwMode="auto">
            <a:xfrm>
              <a:off x="4731881" y="2988679"/>
              <a:ext cx="194409" cy="208849"/>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chemeClr val="bg1">
                <a:alpha val="25000"/>
              </a:schemeClr>
            </a:solidFill>
            <a:ln w="3175">
              <a:solidFill>
                <a:schemeClr val="bg1"/>
              </a:solidFill>
              <a:round/>
              <a:headEnd/>
              <a:tailEnd/>
            </a:ln>
          </p:spPr>
          <p:txBody>
            <a:bodyPr/>
            <a:lstStyle/>
            <a:p>
              <a:endParaRPr lang="zh-CN" altLang="en-US">
                <a:cs typeface="+mn-ea"/>
                <a:sym typeface="+mn-lt"/>
              </a:endParaRPr>
            </a:p>
          </p:txBody>
        </p:sp>
        <p:sp>
          <p:nvSpPr>
            <p:cNvPr id="68" name="辽宁"/>
            <p:cNvSpPr>
              <a:spLocks/>
            </p:cNvSpPr>
            <p:nvPr/>
          </p:nvSpPr>
          <p:spPr bwMode="auto">
            <a:xfrm>
              <a:off x="5062009" y="2574644"/>
              <a:ext cx="689600" cy="655859"/>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solidFill>
              <a:schemeClr val="bg1">
                <a:alpha val="25000"/>
              </a:schemeClr>
            </a:solidFill>
            <a:ln w="3175">
              <a:solidFill>
                <a:schemeClr val="bg1"/>
              </a:solidFill>
              <a:round/>
              <a:headEnd/>
              <a:tailEnd/>
            </a:ln>
          </p:spPr>
          <p:txBody>
            <a:bodyPr/>
            <a:lstStyle/>
            <a:p>
              <a:endParaRPr lang="zh-CN" altLang="en-US">
                <a:cs typeface="+mn-ea"/>
                <a:sym typeface="+mn-lt"/>
              </a:endParaRPr>
            </a:p>
          </p:txBody>
        </p:sp>
        <p:sp>
          <p:nvSpPr>
            <p:cNvPr id="69" name="吉林"/>
            <p:cNvSpPr>
              <a:spLocks/>
            </p:cNvSpPr>
            <p:nvPr/>
          </p:nvSpPr>
          <p:spPr bwMode="auto">
            <a:xfrm>
              <a:off x="5216069" y="2178930"/>
              <a:ext cx="983048" cy="666851"/>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solidFill>
              <a:schemeClr val="bg1">
                <a:alpha val="25000"/>
              </a:schemeClr>
            </a:solidFill>
            <a:ln w="3175">
              <a:solidFill>
                <a:schemeClr val="bg1"/>
              </a:solidFill>
              <a:round/>
              <a:headEnd/>
              <a:tailEnd/>
            </a:ln>
          </p:spPr>
          <p:txBody>
            <a:bodyPr/>
            <a:lstStyle/>
            <a:p>
              <a:endParaRPr lang="zh-CN" altLang="en-US">
                <a:cs typeface="+mn-ea"/>
                <a:sym typeface="+mn-lt"/>
              </a:endParaRPr>
            </a:p>
          </p:txBody>
        </p:sp>
        <p:sp>
          <p:nvSpPr>
            <p:cNvPr id="70" name="黑龙江"/>
            <p:cNvSpPr>
              <a:spLocks/>
            </p:cNvSpPr>
            <p:nvPr/>
          </p:nvSpPr>
          <p:spPr bwMode="auto">
            <a:xfrm>
              <a:off x="5006988" y="1237278"/>
              <a:ext cx="1316844" cy="1194469"/>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solidFill>
              <a:schemeClr val="bg1">
                <a:alpha val="25000"/>
              </a:schemeClr>
            </a:solidFill>
            <a:ln w="3175">
              <a:solidFill>
                <a:schemeClr val="bg1"/>
              </a:solidFill>
              <a:round/>
              <a:headEnd/>
              <a:tailEnd/>
            </a:ln>
          </p:spPr>
          <p:txBody>
            <a:bodyPr/>
            <a:lstStyle/>
            <a:p>
              <a:endParaRPr lang="zh-CN" altLang="en-US">
                <a:cs typeface="+mn-ea"/>
                <a:sym typeface="+mn-lt"/>
              </a:endParaRPr>
            </a:p>
          </p:txBody>
        </p:sp>
        <p:sp>
          <p:nvSpPr>
            <p:cNvPr id="71" name="山东"/>
            <p:cNvSpPr>
              <a:spLocks/>
            </p:cNvSpPr>
            <p:nvPr/>
          </p:nvSpPr>
          <p:spPr bwMode="auto">
            <a:xfrm>
              <a:off x="4746554" y="3380728"/>
              <a:ext cx="795975" cy="498306"/>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chemeClr val="bg1">
                <a:alpha val="25000"/>
              </a:schemeClr>
            </a:solidFill>
            <a:ln w="3175">
              <a:solidFill>
                <a:schemeClr val="bg1"/>
              </a:solidFill>
              <a:round/>
              <a:headEnd/>
              <a:tailEnd/>
            </a:ln>
          </p:spPr>
          <p:txBody>
            <a:bodyPr/>
            <a:lstStyle/>
            <a:p>
              <a:endParaRPr lang="zh-CN" altLang="en-US">
                <a:cs typeface="+mn-ea"/>
                <a:sym typeface="+mn-lt"/>
              </a:endParaRPr>
            </a:p>
          </p:txBody>
        </p:sp>
        <p:sp>
          <p:nvSpPr>
            <p:cNvPr id="72" name="上海"/>
            <p:cNvSpPr>
              <a:spLocks/>
            </p:cNvSpPr>
            <p:nvPr/>
          </p:nvSpPr>
          <p:spPr bwMode="auto">
            <a:xfrm>
              <a:off x="5491176" y="4208796"/>
              <a:ext cx="124715" cy="109920"/>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solidFill>
              <a:schemeClr val="bg1">
                <a:alpha val="25000"/>
              </a:schemeClr>
            </a:solidFill>
            <a:ln w="3175">
              <a:solidFill>
                <a:schemeClr val="bg1"/>
              </a:solidFill>
              <a:round/>
              <a:headEnd/>
              <a:tailEnd/>
            </a:ln>
          </p:spPr>
          <p:txBody>
            <a:bodyPr/>
            <a:lstStyle/>
            <a:p>
              <a:endParaRPr lang="zh-CN" altLang="en-US">
                <a:cs typeface="+mn-ea"/>
                <a:sym typeface="+mn-lt"/>
              </a:endParaRPr>
            </a:p>
          </p:txBody>
        </p:sp>
        <p:sp>
          <p:nvSpPr>
            <p:cNvPr id="73" name="江苏"/>
            <p:cNvSpPr>
              <a:spLocks/>
            </p:cNvSpPr>
            <p:nvPr/>
          </p:nvSpPr>
          <p:spPr bwMode="auto">
            <a:xfrm>
              <a:off x="4907949" y="3787434"/>
              <a:ext cx="693269" cy="534946"/>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solidFill>
              <a:schemeClr val="bg1">
                <a:alpha val="25000"/>
              </a:schemeClr>
            </a:solidFill>
            <a:ln w="3175">
              <a:solidFill>
                <a:schemeClr val="bg1"/>
              </a:solidFill>
              <a:round/>
              <a:headEnd/>
              <a:tailEnd/>
            </a:ln>
          </p:spPr>
          <p:txBody>
            <a:bodyPr/>
            <a:lstStyle/>
            <a:p>
              <a:endParaRPr lang="zh-CN" altLang="en-US">
                <a:cs typeface="+mn-ea"/>
                <a:sym typeface="+mn-lt"/>
              </a:endParaRPr>
            </a:p>
          </p:txBody>
        </p:sp>
        <p:sp>
          <p:nvSpPr>
            <p:cNvPr id="74" name="河北"/>
            <p:cNvSpPr>
              <a:spLocks/>
            </p:cNvSpPr>
            <p:nvPr/>
          </p:nvSpPr>
          <p:spPr bwMode="auto">
            <a:xfrm>
              <a:off x="4544809" y="2765174"/>
              <a:ext cx="645583" cy="919668"/>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solidFill>
              <a:schemeClr val="bg1">
                <a:alpha val="25000"/>
              </a:schemeClr>
            </a:solidFill>
            <a:ln w="3175">
              <a:solidFill>
                <a:schemeClr val="bg1"/>
              </a:solidFill>
              <a:round/>
              <a:headEnd/>
              <a:tailEnd/>
            </a:ln>
          </p:spPr>
          <p:txBody>
            <a:bodyPr/>
            <a:lstStyle/>
            <a:p>
              <a:endParaRPr lang="zh-CN" altLang="en-US">
                <a:cs typeface="+mn-ea"/>
                <a:sym typeface="+mn-lt"/>
              </a:endParaRPr>
            </a:p>
          </p:txBody>
        </p:sp>
        <p:sp>
          <p:nvSpPr>
            <p:cNvPr id="75" name="河南"/>
            <p:cNvSpPr>
              <a:spLocks/>
            </p:cNvSpPr>
            <p:nvPr/>
          </p:nvSpPr>
          <p:spPr bwMode="auto">
            <a:xfrm>
              <a:off x="4251361" y="3648201"/>
              <a:ext cx="678597" cy="670515"/>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solidFill>
              <a:schemeClr val="bg1">
                <a:alpha val="25000"/>
              </a:schemeClr>
            </a:solidFill>
            <a:ln w="3175">
              <a:noFill/>
              <a:round/>
              <a:headEnd/>
              <a:tailEnd/>
            </a:ln>
          </p:spPr>
          <p:txBody>
            <a:bodyPr/>
            <a:lstStyle/>
            <a:p>
              <a:endParaRPr lang="zh-CN" altLang="en-US">
                <a:cs typeface="+mn-ea"/>
                <a:sym typeface="+mn-lt"/>
              </a:endParaRPr>
            </a:p>
          </p:txBody>
        </p:sp>
        <p:sp>
          <p:nvSpPr>
            <p:cNvPr id="76" name="台湾"/>
            <p:cNvSpPr>
              <a:spLocks/>
            </p:cNvSpPr>
            <p:nvPr/>
          </p:nvSpPr>
          <p:spPr bwMode="auto">
            <a:xfrm>
              <a:off x="5527857" y="5080832"/>
              <a:ext cx="194409" cy="468994"/>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solidFill>
              <a:schemeClr val="bg1">
                <a:alpha val="25000"/>
              </a:schemeClr>
            </a:solidFill>
            <a:ln w="3175">
              <a:noFill/>
              <a:round/>
              <a:headEnd/>
              <a:tailEnd/>
            </a:ln>
          </p:spPr>
          <p:txBody>
            <a:bodyPr/>
            <a:lstStyle/>
            <a:p>
              <a:endParaRPr lang="zh-CN" altLang="en-US">
                <a:cs typeface="+mn-ea"/>
                <a:sym typeface="+mn-lt"/>
              </a:endParaRPr>
            </a:p>
          </p:txBody>
        </p:sp>
        <p:sp>
          <p:nvSpPr>
            <p:cNvPr id="77" name="海南"/>
            <p:cNvSpPr>
              <a:spLocks/>
            </p:cNvSpPr>
            <p:nvPr/>
          </p:nvSpPr>
          <p:spPr bwMode="auto">
            <a:xfrm>
              <a:off x="4097302" y="5912563"/>
              <a:ext cx="293448" cy="256482"/>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solidFill>
              <a:schemeClr val="bg1">
                <a:alpha val="25000"/>
              </a:schemeClr>
            </a:solidFill>
            <a:ln w="3175">
              <a:solidFill>
                <a:schemeClr val="bg1"/>
              </a:solidFill>
              <a:round/>
              <a:headEnd/>
              <a:tailEnd/>
            </a:ln>
          </p:spPr>
          <p:txBody>
            <a:bodyPr/>
            <a:lstStyle/>
            <a:p>
              <a:endParaRPr lang="zh-CN" altLang="en-US">
                <a:cs typeface="+mn-ea"/>
                <a:sym typeface="+mn-lt"/>
              </a:endParaRPr>
            </a:p>
          </p:txBody>
        </p:sp>
      </p:grpSp>
      <p:sp>
        <p:nvSpPr>
          <p:cNvPr id="78" name="矩形 1"/>
          <p:cNvSpPr>
            <a:spLocks noChangeArrowheads="1"/>
          </p:cNvSpPr>
          <p:nvPr/>
        </p:nvSpPr>
        <p:spPr bwMode="auto">
          <a:xfrm>
            <a:off x="6653413" y="3909558"/>
            <a:ext cx="1837157" cy="523220"/>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r>
              <a:rPr lang="zh-CN" altLang="en-US" sz="1400" dirty="0">
                <a:solidFill>
                  <a:schemeClr val="bg1"/>
                </a:solidFill>
                <a:cs typeface="+mn-ea"/>
                <a:sym typeface="+mn-lt"/>
              </a:rPr>
              <a:t>点击添加文字</a:t>
            </a:r>
            <a:endParaRPr lang="en-US" altLang="zh-CN" sz="1400" dirty="0">
              <a:solidFill>
                <a:schemeClr val="bg1"/>
              </a:solidFill>
              <a:cs typeface="+mn-ea"/>
              <a:sym typeface="+mn-lt"/>
            </a:endParaRPr>
          </a:p>
          <a:p>
            <a:pPr algn="ctr"/>
            <a:r>
              <a:rPr lang="zh-CN" altLang="en-US" sz="1400" dirty="0">
                <a:solidFill>
                  <a:schemeClr val="bg1"/>
                </a:solidFill>
                <a:cs typeface="+mn-ea"/>
                <a:sym typeface="+mn-lt"/>
              </a:rPr>
              <a:t>点击添加文字</a:t>
            </a:r>
          </a:p>
        </p:txBody>
      </p:sp>
      <p:sp>
        <p:nvSpPr>
          <p:cNvPr id="79" name="矩形 78"/>
          <p:cNvSpPr/>
          <p:nvPr/>
        </p:nvSpPr>
        <p:spPr>
          <a:xfrm>
            <a:off x="7035626" y="3308175"/>
            <a:ext cx="1005403" cy="584775"/>
          </a:xfrm>
          <a:prstGeom prst="rect">
            <a:avLst/>
          </a:prstGeom>
        </p:spPr>
        <p:txBody>
          <a:bodyPr wrap="none">
            <a:spAutoFit/>
          </a:bodyPr>
          <a:lstStyle/>
          <a:p>
            <a:r>
              <a:rPr lang="en-US" altLang="zh-CN" sz="3200" b="1" dirty="0">
                <a:solidFill>
                  <a:schemeClr val="bg1"/>
                </a:solidFill>
                <a:cs typeface="+mn-ea"/>
                <a:sym typeface="+mn-lt"/>
              </a:rPr>
              <a:t>30%</a:t>
            </a:r>
          </a:p>
        </p:txBody>
      </p:sp>
      <p:sp>
        <p:nvSpPr>
          <p:cNvPr id="80" name="青海"/>
          <p:cNvSpPr>
            <a:spLocks/>
          </p:cNvSpPr>
          <p:nvPr/>
        </p:nvSpPr>
        <p:spPr bwMode="auto">
          <a:xfrm>
            <a:off x="7125539" y="2262576"/>
            <a:ext cx="892905" cy="639278"/>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chemeClr val="bg1"/>
          </a:solidFill>
          <a:ln w="3175">
            <a:noFill/>
            <a:round/>
            <a:headEnd/>
            <a:tailEnd/>
          </a:ln>
        </p:spPr>
        <p:txBody>
          <a:bodyPr/>
          <a:lstStyle/>
          <a:p>
            <a:endParaRPr lang="zh-CN" altLang="en-US">
              <a:cs typeface="+mn-ea"/>
              <a:sym typeface="+mn-lt"/>
            </a:endParaRPr>
          </a:p>
        </p:txBody>
      </p:sp>
      <p:sp>
        <p:nvSpPr>
          <p:cNvPr id="81" name="山西"/>
          <p:cNvSpPr>
            <a:spLocks/>
          </p:cNvSpPr>
          <p:nvPr/>
        </p:nvSpPr>
        <p:spPr bwMode="auto">
          <a:xfrm>
            <a:off x="10789211" y="2099468"/>
            <a:ext cx="446703" cy="979176"/>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chemeClr val="bg1"/>
          </a:solidFill>
          <a:ln w="3175">
            <a:noFill/>
            <a:round/>
            <a:headEnd/>
            <a:tailEnd/>
          </a:ln>
        </p:spPr>
        <p:txBody>
          <a:bodyPr/>
          <a:lstStyle/>
          <a:p>
            <a:endParaRPr lang="zh-CN" altLang="en-US">
              <a:cs typeface="+mn-ea"/>
              <a:sym typeface="+mn-lt"/>
            </a:endParaRPr>
          </a:p>
        </p:txBody>
      </p:sp>
      <p:sp>
        <p:nvSpPr>
          <p:cNvPr id="82" name="湖南"/>
          <p:cNvSpPr>
            <a:spLocks/>
          </p:cNvSpPr>
          <p:nvPr/>
        </p:nvSpPr>
        <p:spPr bwMode="auto">
          <a:xfrm>
            <a:off x="8972444" y="2213517"/>
            <a:ext cx="646645" cy="751078"/>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chemeClr val="bg1"/>
          </a:solidFill>
          <a:ln w="3175">
            <a:noFill/>
            <a:round/>
            <a:headEnd/>
            <a:tailEnd/>
          </a:ln>
        </p:spPr>
        <p:txBody>
          <a:bodyPr/>
          <a:lstStyle/>
          <a:p>
            <a:endParaRPr lang="zh-CN" altLang="en-US">
              <a:cs typeface="+mn-ea"/>
              <a:sym typeface="+mn-lt"/>
            </a:endParaRPr>
          </a:p>
        </p:txBody>
      </p:sp>
      <p:sp>
        <p:nvSpPr>
          <p:cNvPr id="83" name="矩形 82"/>
          <p:cNvSpPr/>
          <p:nvPr/>
        </p:nvSpPr>
        <p:spPr>
          <a:xfrm>
            <a:off x="8759401" y="3308175"/>
            <a:ext cx="1005403" cy="584775"/>
          </a:xfrm>
          <a:prstGeom prst="rect">
            <a:avLst/>
          </a:prstGeom>
        </p:spPr>
        <p:txBody>
          <a:bodyPr wrap="none">
            <a:spAutoFit/>
          </a:bodyPr>
          <a:lstStyle/>
          <a:p>
            <a:r>
              <a:rPr lang="en-US" altLang="zh-CN" sz="3200" b="1" dirty="0">
                <a:solidFill>
                  <a:schemeClr val="bg1"/>
                </a:solidFill>
                <a:cs typeface="+mn-ea"/>
                <a:sym typeface="+mn-lt"/>
              </a:rPr>
              <a:t>40%</a:t>
            </a:r>
          </a:p>
        </p:txBody>
      </p:sp>
      <p:sp>
        <p:nvSpPr>
          <p:cNvPr id="84" name="矩形 83"/>
          <p:cNvSpPr/>
          <p:nvPr/>
        </p:nvSpPr>
        <p:spPr>
          <a:xfrm>
            <a:off x="10476197" y="3308175"/>
            <a:ext cx="1005403" cy="584775"/>
          </a:xfrm>
          <a:prstGeom prst="rect">
            <a:avLst/>
          </a:prstGeom>
        </p:spPr>
        <p:txBody>
          <a:bodyPr wrap="none">
            <a:spAutoFit/>
          </a:bodyPr>
          <a:lstStyle/>
          <a:p>
            <a:r>
              <a:rPr lang="en-US" altLang="zh-CN" sz="3200" b="1" dirty="0">
                <a:solidFill>
                  <a:schemeClr val="bg1"/>
                </a:solidFill>
                <a:cs typeface="+mn-ea"/>
                <a:sym typeface="+mn-lt"/>
              </a:rPr>
              <a:t>30%</a:t>
            </a:r>
          </a:p>
        </p:txBody>
      </p:sp>
      <p:sp>
        <p:nvSpPr>
          <p:cNvPr id="85" name="矩形 1"/>
          <p:cNvSpPr>
            <a:spLocks noChangeArrowheads="1"/>
          </p:cNvSpPr>
          <p:nvPr/>
        </p:nvSpPr>
        <p:spPr bwMode="auto">
          <a:xfrm>
            <a:off x="8377188" y="3909558"/>
            <a:ext cx="1837157" cy="523220"/>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r>
              <a:rPr lang="zh-CN" altLang="en-US" sz="1400" dirty="0">
                <a:solidFill>
                  <a:schemeClr val="bg1"/>
                </a:solidFill>
                <a:cs typeface="+mn-ea"/>
                <a:sym typeface="+mn-lt"/>
              </a:rPr>
              <a:t>点击添加文字</a:t>
            </a:r>
            <a:endParaRPr lang="en-US" altLang="zh-CN" sz="1400" dirty="0">
              <a:solidFill>
                <a:schemeClr val="bg1"/>
              </a:solidFill>
              <a:cs typeface="+mn-ea"/>
              <a:sym typeface="+mn-lt"/>
            </a:endParaRPr>
          </a:p>
          <a:p>
            <a:pPr algn="ctr"/>
            <a:r>
              <a:rPr lang="zh-CN" altLang="en-US" sz="1400" dirty="0">
                <a:solidFill>
                  <a:schemeClr val="bg1"/>
                </a:solidFill>
                <a:cs typeface="+mn-ea"/>
                <a:sym typeface="+mn-lt"/>
              </a:rPr>
              <a:t>点击添加文字</a:t>
            </a:r>
          </a:p>
        </p:txBody>
      </p:sp>
      <p:sp>
        <p:nvSpPr>
          <p:cNvPr id="86" name="矩形 1"/>
          <p:cNvSpPr>
            <a:spLocks noChangeArrowheads="1"/>
          </p:cNvSpPr>
          <p:nvPr/>
        </p:nvSpPr>
        <p:spPr bwMode="auto">
          <a:xfrm>
            <a:off x="10093984" y="3909558"/>
            <a:ext cx="1837157" cy="523220"/>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r>
              <a:rPr lang="zh-CN" altLang="en-US" sz="1400" dirty="0">
                <a:solidFill>
                  <a:schemeClr val="bg1"/>
                </a:solidFill>
                <a:cs typeface="+mn-ea"/>
                <a:sym typeface="+mn-lt"/>
              </a:rPr>
              <a:t>点击添加文字</a:t>
            </a:r>
            <a:endParaRPr lang="en-US" altLang="zh-CN" sz="1400" dirty="0">
              <a:solidFill>
                <a:schemeClr val="bg1"/>
              </a:solidFill>
              <a:cs typeface="+mn-ea"/>
              <a:sym typeface="+mn-lt"/>
            </a:endParaRPr>
          </a:p>
          <a:p>
            <a:pPr algn="ctr"/>
            <a:r>
              <a:rPr lang="zh-CN" altLang="en-US" sz="1400" dirty="0">
                <a:solidFill>
                  <a:schemeClr val="bg1"/>
                </a:solidFill>
                <a:cs typeface="+mn-ea"/>
                <a:sym typeface="+mn-lt"/>
              </a:rPr>
              <a:t>点击添加文字</a:t>
            </a:r>
          </a:p>
        </p:txBody>
      </p:sp>
      <p:cxnSp>
        <p:nvCxnSpPr>
          <p:cNvPr id="87" name="直接连接符 86"/>
          <p:cNvCxnSpPr/>
          <p:nvPr/>
        </p:nvCxnSpPr>
        <p:spPr>
          <a:xfrm>
            <a:off x="6868470" y="4760828"/>
            <a:ext cx="488610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9" name="TextBox 15"/>
          <p:cNvSpPr txBox="1"/>
          <p:nvPr/>
        </p:nvSpPr>
        <p:spPr>
          <a:xfrm>
            <a:off x="6981227" y="4831679"/>
            <a:ext cx="4816306" cy="775277"/>
          </a:xfrm>
          <a:prstGeom prst="rect">
            <a:avLst/>
          </a:prstGeom>
          <a:noFill/>
        </p:spPr>
        <p:txBody>
          <a:bodyPr wrap="square" rtlCol="0">
            <a:spAutoFit/>
          </a:bodyPr>
          <a:lstStyle/>
          <a:p>
            <a:pPr>
              <a:lnSpc>
                <a:spcPct val="200000"/>
              </a:lnSpc>
            </a:pPr>
            <a:r>
              <a:rPr lang="zh-CN" altLang="en-US" sz="1200" dirty="0">
                <a:solidFill>
                  <a:schemeClr val="bg1"/>
                </a:solidFill>
                <a:cs typeface="+mn-ea"/>
                <a:sym typeface="+mn-lt"/>
              </a:rPr>
              <a:t>这里输入简单的文字概述这里输入简单字概述</a:t>
            </a:r>
            <a:r>
              <a:rPr lang="en-US" altLang="zh-CN" sz="1200" dirty="0">
                <a:solidFill>
                  <a:schemeClr val="bg1"/>
                </a:solidFill>
                <a:cs typeface="+mn-ea"/>
                <a:sym typeface="+mn-lt"/>
              </a:rPr>
              <a:t>,</a:t>
            </a:r>
            <a:r>
              <a:rPr lang="zh-CN" altLang="en-US" sz="1200" dirty="0">
                <a:solidFill>
                  <a:schemeClr val="bg1"/>
                </a:solidFill>
                <a:cs typeface="+mn-ea"/>
                <a:sym typeface="+mn-lt"/>
              </a:rPr>
              <a:t>这里输入简单的文字</a:t>
            </a:r>
            <a:endParaRPr lang="en-US" altLang="zh-CN" sz="1200" dirty="0">
              <a:solidFill>
                <a:schemeClr val="bg1"/>
              </a:solidFill>
              <a:cs typeface="+mn-ea"/>
              <a:sym typeface="+mn-lt"/>
            </a:endParaRPr>
          </a:p>
          <a:p>
            <a:pPr>
              <a:lnSpc>
                <a:spcPct val="200000"/>
              </a:lnSpc>
            </a:pPr>
            <a:r>
              <a:rPr lang="zh-CN" altLang="en-US" sz="1200" dirty="0">
                <a:solidFill>
                  <a:schemeClr val="bg1"/>
                </a:solidFill>
                <a:cs typeface="+mn-ea"/>
                <a:sym typeface="+mn-lt"/>
              </a:rPr>
              <a:t>述这里输入简单字概述</a:t>
            </a:r>
            <a:r>
              <a:rPr lang="en-US" altLang="zh-CN" sz="1200" dirty="0">
                <a:solidFill>
                  <a:schemeClr val="bg1"/>
                </a:solidFill>
                <a:cs typeface="+mn-ea"/>
                <a:sym typeface="+mn-lt"/>
              </a:rPr>
              <a:t>,</a:t>
            </a:r>
            <a:r>
              <a:rPr lang="zh-CN" altLang="en-US" sz="1200" dirty="0">
                <a:solidFill>
                  <a:schemeClr val="bg1"/>
                </a:solidFill>
                <a:cs typeface="+mn-ea"/>
                <a:sym typeface="+mn-lt"/>
              </a:rPr>
              <a:t>这里输入简单的文字概述这里输入简单字</a:t>
            </a:r>
          </a:p>
        </p:txBody>
      </p:sp>
      <p:grpSp>
        <p:nvGrpSpPr>
          <p:cNvPr id="90" name="组合 89"/>
          <p:cNvGrpSpPr/>
          <p:nvPr/>
        </p:nvGrpSpPr>
        <p:grpSpPr>
          <a:xfrm>
            <a:off x="205025" y="180180"/>
            <a:ext cx="1104944" cy="1138336"/>
            <a:chOff x="205025" y="180180"/>
            <a:chExt cx="1104944" cy="1138336"/>
          </a:xfrm>
        </p:grpSpPr>
        <p:grpSp>
          <p:nvGrpSpPr>
            <p:cNvPr id="91" name="组合 90"/>
            <p:cNvGrpSpPr/>
            <p:nvPr/>
          </p:nvGrpSpPr>
          <p:grpSpPr>
            <a:xfrm>
              <a:off x="205025" y="180180"/>
              <a:ext cx="1104944" cy="1138336"/>
              <a:chOff x="4277277" y="-161774"/>
              <a:chExt cx="3772356" cy="3886357"/>
            </a:xfrm>
          </p:grpSpPr>
          <p:pic>
            <p:nvPicPr>
              <p:cNvPr id="93" name="图片 9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581983">
                <a:off x="4277277" y="-161774"/>
                <a:ext cx="3772356" cy="3886357"/>
              </a:xfrm>
              <a:prstGeom prst="rect">
                <a:avLst/>
              </a:prstGeom>
            </p:spPr>
          </p:pic>
          <p:grpSp>
            <p:nvGrpSpPr>
              <p:cNvPr id="94" name="组合 93"/>
              <p:cNvGrpSpPr/>
              <p:nvPr/>
            </p:nvGrpSpPr>
            <p:grpSpPr>
              <a:xfrm>
                <a:off x="4635199" y="239092"/>
                <a:ext cx="3080895" cy="3108169"/>
                <a:chOff x="4635199" y="239092"/>
                <a:chExt cx="3080895" cy="3108169"/>
              </a:xfrm>
            </p:grpSpPr>
            <p:sp>
              <p:nvSpPr>
                <p:cNvPr id="95" name="PA_库_椭圆 25"/>
                <p:cNvSpPr/>
                <p:nvPr>
                  <p:custDataLst>
                    <p:tags r:id="rId1"/>
                  </p:custDataLst>
                </p:nvPr>
              </p:nvSpPr>
              <p:spPr>
                <a:xfrm rot="19761244">
                  <a:off x="4641874" y="239092"/>
                  <a:ext cx="3040212" cy="3040212"/>
                </a:xfrm>
                <a:prstGeom prst="ellipse">
                  <a:avLst/>
                </a:prstGeom>
                <a:noFill/>
                <a:ln w="38100">
                  <a:gradFill>
                    <a:gsLst>
                      <a:gs pos="91000">
                        <a:schemeClr val="bg2">
                          <a:lumMod val="75000"/>
                        </a:schemeClr>
                      </a:gs>
                      <a:gs pos="30000">
                        <a:schemeClr val="bg1">
                          <a:lumMod val="0"/>
                          <a:lumOff val="100000"/>
                        </a:schemeClr>
                      </a:gs>
                      <a:gs pos="0">
                        <a:schemeClr val="bg2">
                          <a:lumMod val="50000"/>
                        </a:schemeClr>
                      </a:gs>
                      <a:gs pos="100000">
                        <a:schemeClr val="bg1">
                          <a:alpha val="53000"/>
                          <a:lumMod val="94000"/>
                          <a:lumOff val="6000"/>
                        </a:schemeClr>
                      </a:gs>
                    </a:gsLst>
                    <a:lin ang="5400000" scaled="1"/>
                  </a:gradFill>
                </a:ln>
                <a:scene3d>
                  <a:camera prst="orthographicFront"/>
                  <a:lightRig rig="harsh" dir="t"/>
                </a:scene3d>
                <a:sp3d extrusionH="76200" prstMaterial="matte">
                  <a:bevelT w="19050" h="107950"/>
                  <a:bevelB w="10160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96" name="PA_库_椭圆 25"/>
                <p:cNvSpPr/>
                <p:nvPr>
                  <p:custDataLst>
                    <p:tags r:id="rId2"/>
                  </p:custDataLst>
                </p:nvPr>
              </p:nvSpPr>
              <p:spPr>
                <a:xfrm rot="19761244">
                  <a:off x="4635199" y="252483"/>
                  <a:ext cx="3080895" cy="3094778"/>
                </a:xfrm>
                <a:prstGeom prst="ellipse">
                  <a:avLst/>
                </a:prstGeom>
                <a:gradFill flip="none" rotWithShape="1">
                  <a:gsLst>
                    <a:gs pos="60000">
                      <a:schemeClr val="bg1">
                        <a:shade val="67500"/>
                        <a:satMod val="115000"/>
                        <a:alpha val="0"/>
                      </a:schemeClr>
                    </a:gs>
                    <a:gs pos="100000">
                      <a:schemeClr val="bg1">
                        <a:shade val="100000"/>
                        <a:satMod val="115000"/>
                      </a:schemeClr>
                    </a:gs>
                  </a:gsLst>
                  <a:lin ang="15600000" scaled="0"/>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sp>
          <p:nvSpPr>
            <p:cNvPr id="92" name="文本框 91"/>
            <p:cNvSpPr txBox="1"/>
            <p:nvPr/>
          </p:nvSpPr>
          <p:spPr>
            <a:xfrm>
              <a:off x="526283" y="387313"/>
              <a:ext cx="410762" cy="646331"/>
            </a:xfrm>
            <a:prstGeom prst="rect">
              <a:avLst/>
            </a:prstGeom>
            <a:noFill/>
          </p:spPr>
          <p:txBody>
            <a:bodyPr wrap="square" rtlCol="0">
              <a:spAutoFit/>
            </a:bodyPr>
            <a:lstStyle/>
            <a:p>
              <a:r>
                <a:rPr lang="en-US" altLang="zh-CN" sz="3600" b="1" dirty="0">
                  <a:solidFill>
                    <a:srgbClr val="FFE66F"/>
                  </a:solidFill>
                  <a:effectLst>
                    <a:outerShdw blurRad="38100" dist="38100" dir="2700000" algn="tl">
                      <a:srgbClr val="000000">
                        <a:alpha val="43137"/>
                      </a:srgbClr>
                    </a:outerShdw>
                  </a:effectLst>
                  <a:cs typeface="+mn-ea"/>
                  <a:sym typeface="+mn-lt"/>
                </a:rPr>
                <a:t>4</a:t>
              </a:r>
              <a:endParaRPr lang="zh-CN" altLang="en-US" sz="3600" b="1" dirty="0">
                <a:solidFill>
                  <a:srgbClr val="FFE66F"/>
                </a:solidFill>
                <a:effectLst>
                  <a:outerShdw blurRad="38100" dist="38100" dir="2700000" algn="tl">
                    <a:srgbClr val="000000">
                      <a:alpha val="43137"/>
                    </a:srgbClr>
                  </a:outerShdw>
                </a:effectLst>
                <a:cs typeface="+mn-ea"/>
                <a:sym typeface="+mn-lt"/>
              </a:endParaRPr>
            </a:p>
          </p:txBody>
        </p:sp>
      </p:grpSp>
      <p:sp>
        <p:nvSpPr>
          <p:cNvPr id="97" name="矩形 96"/>
          <p:cNvSpPr/>
          <p:nvPr/>
        </p:nvSpPr>
        <p:spPr>
          <a:xfrm>
            <a:off x="1302688" y="360466"/>
            <a:ext cx="2714205" cy="584775"/>
          </a:xfrm>
          <a:prstGeom prst="rect">
            <a:avLst/>
          </a:prstGeom>
          <a:noFill/>
        </p:spPr>
        <p:txBody>
          <a:bodyPr wrap="none">
            <a:spAutoFit/>
          </a:bodyPr>
          <a:lstStyle/>
          <a:p>
            <a:pPr algn="ctr"/>
            <a:r>
              <a:rPr lang="zh-CN" altLang="en-US" sz="3200" b="1" dirty="0">
                <a:solidFill>
                  <a:schemeClr val="bg1"/>
                </a:solidFill>
                <a:cs typeface="+mn-ea"/>
                <a:sym typeface="+mn-lt"/>
              </a:rPr>
              <a:t>点击添加标题</a:t>
            </a:r>
            <a:endParaRPr lang="en-US" altLang="zh-CN" sz="3200" b="1" dirty="0">
              <a:solidFill>
                <a:schemeClr val="bg1"/>
              </a:solidFill>
              <a:cs typeface="+mn-ea"/>
              <a:sym typeface="+mn-lt"/>
            </a:endParaRPr>
          </a:p>
        </p:txBody>
      </p:sp>
      <p:sp>
        <p:nvSpPr>
          <p:cNvPr id="98" name="矩形 97"/>
          <p:cNvSpPr/>
          <p:nvPr/>
        </p:nvSpPr>
        <p:spPr>
          <a:xfrm>
            <a:off x="1340788" y="824148"/>
            <a:ext cx="3193112" cy="369332"/>
          </a:xfrm>
          <a:prstGeom prst="rect">
            <a:avLst/>
          </a:prstGeom>
        </p:spPr>
        <p:txBody>
          <a:bodyPr wrap="square">
            <a:spAutoFit/>
          </a:bodyPr>
          <a:lstStyle/>
          <a:p>
            <a:pPr algn="dist"/>
            <a:r>
              <a:rPr lang="en-US" altLang="zh-CN" b="1" dirty="0">
                <a:solidFill>
                  <a:srgbClr val="E3D4A5"/>
                </a:solidFill>
                <a:cs typeface="+mn-ea"/>
                <a:sym typeface="+mn-lt"/>
              </a:rPr>
              <a:t>Click here to add a title</a:t>
            </a:r>
          </a:p>
        </p:txBody>
      </p:sp>
    </p:spTree>
    <p:extLst>
      <p:ext uri="{BB962C8B-B14F-4D97-AF65-F5344CB8AC3E}">
        <p14:creationId xmlns:p14="http://schemas.microsoft.com/office/powerpoint/2010/main" val="2563601871"/>
      </p:ext>
    </p:extLst>
  </p:cSld>
  <p:clrMapOvr>
    <a:masterClrMapping/>
  </p:clrMapOvr>
  <mc:AlternateContent xmlns:mc="http://schemas.openxmlformats.org/markup-compatibility/2006" xmlns:p14="http://schemas.microsoft.com/office/powerpoint/2010/main">
    <mc:Choice Requires="p14">
      <p:transition spd="slow" p14:dur="1500" advTm="6000">
        <p:random/>
      </p:transition>
    </mc:Choice>
    <mc:Fallback xmlns="">
      <p:transition spd="slow" advTm="6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fade">
                                      <p:cBhvr>
                                        <p:cTn id="10" dur="500"/>
                                        <p:tgtEl>
                                          <p:spTgt spid="5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fade">
                                      <p:cBhvr>
                                        <p:cTn id="13" dur="500"/>
                                        <p:tgtEl>
                                          <p:spTgt spid="5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childTnLst>
                          </p:cTn>
                        </p:par>
                        <p:par>
                          <p:cTn id="17" fill="hold">
                            <p:stCondLst>
                              <p:cond delay="500"/>
                            </p:stCondLst>
                            <p:childTnLst>
                              <p:par>
                                <p:cTn id="18" presetID="26" presetClass="emph" presetSubtype="0" fill="hold" grpId="1" nodeType="afterEffect">
                                  <p:stCondLst>
                                    <p:cond delay="0"/>
                                  </p:stCondLst>
                                  <p:childTnLst>
                                    <p:animEffect transition="out" filter="fade">
                                      <p:cBhvr>
                                        <p:cTn id="19" dur="500" tmFilter="0, 0; .2, .5; .8, .5; 1, 0"/>
                                        <p:tgtEl>
                                          <p:spTgt spid="50"/>
                                        </p:tgtEl>
                                      </p:cBhvr>
                                    </p:animEffect>
                                    <p:animScale>
                                      <p:cBhvr>
                                        <p:cTn id="20" dur="250" autoRev="1" fill="hold"/>
                                        <p:tgtEl>
                                          <p:spTgt spid="50"/>
                                        </p:tgtEl>
                                      </p:cBhvr>
                                      <p:by x="105000" y="105000"/>
                                    </p:animScale>
                                  </p:childTnLst>
                                </p:cTn>
                              </p:par>
                              <p:par>
                                <p:cTn id="21" presetID="26" presetClass="emph" presetSubtype="0" fill="hold" grpId="1" nodeType="withEffect">
                                  <p:stCondLst>
                                    <p:cond delay="0"/>
                                  </p:stCondLst>
                                  <p:childTnLst>
                                    <p:animEffect transition="out" filter="fade">
                                      <p:cBhvr>
                                        <p:cTn id="22" dur="500" tmFilter="0, 0; .2, .5; .8, .5; 1, 0"/>
                                        <p:tgtEl>
                                          <p:spTgt spid="58"/>
                                        </p:tgtEl>
                                      </p:cBhvr>
                                    </p:animEffect>
                                    <p:animScale>
                                      <p:cBhvr>
                                        <p:cTn id="23" dur="250" autoRev="1" fill="hold"/>
                                        <p:tgtEl>
                                          <p:spTgt spid="58"/>
                                        </p:tgtEl>
                                      </p:cBhvr>
                                      <p:by x="105000" y="105000"/>
                                    </p:animScale>
                                  </p:childTnLst>
                                </p:cTn>
                              </p:par>
                              <p:par>
                                <p:cTn id="24" presetID="26" presetClass="emph" presetSubtype="0" fill="hold" grpId="1" nodeType="withEffect">
                                  <p:stCondLst>
                                    <p:cond delay="0"/>
                                  </p:stCondLst>
                                  <p:childTnLst>
                                    <p:animEffect transition="out" filter="fade">
                                      <p:cBhvr>
                                        <p:cTn id="25" dur="500" tmFilter="0, 0; .2, .5; .8, .5; 1, 0"/>
                                        <p:tgtEl>
                                          <p:spTgt spid="59"/>
                                        </p:tgtEl>
                                      </p:cBhvr>
                                    </p:animEffect>
                                    <p:animScale>
                                      <p:cBhvr>
                                        <p:cTn id="26" dur="250" autoRev="1" fill="hold"/>
                                        <p:tgtEl>
                                          <p:spTgt spid="59"/>
                                        </p:tgtEl>
                                      </p:cBhvr>
                                      <p:by x="105000" y="105000"/>
                                    </p:animScale>
                                  </p:childTnLst>
                                </p:cTn>
                              </p:par>
                            </p:childTnLst>
                          </p:cTn>
                        </p:par>
                        <p:par>
                          <p:cTn id="27" fill="hold">
                            <p:stCondLst>
                              <p:cond delay="1000"/>
                            </p:stCondLst>
                            <p:childTnLst>
                              <p:par>
                                <p:cTn id="28" presetID="2" presetClass="entr" presetSubtype="2" fill="hold" grpId="0" nodeType="afterEffect">
                                  <p:stCondLst>
                                    <p:cond delay="0"/>
                                  </p:stCondLst>
                                  <p:childTnLst>
                                    <p:set>
                                      <p:cBhvr>
                                        <p:cTn id="29" dur="1" fill="hold">
                                          <p:stCondLst>
                                            <p:cond delay="0"/>
                                          </p:stCondLst>
                                        </p:cTn>
                                        <p:tgtEl>
                                          <p:spTgt spid="80"/>
                                        </p:tgtEl>
                                        <p:attrNameLst>
                                          <p:attrName>style.visibility</p:attrName>
                                        </p:attrNameLst>
                                      </p:cBhvr>
                                      <p:to>
                                        <p:strVal val="visible"/>
                                      </p:to>
                                    </p:set>
                                    <p:anim calcmode="lin" valueType="num">
                                      <p:cBhvr additive="base">
                                        <p:cTn id="30" dur="500" fill="hold"/>
                                        <p:tgtEl>
                                          <p:spTgt spid="80"/>
                                        </p:tgtEl>
                                        <p:attrNameLst>
                                          <p:attrName>ppt_x</p:attrName>
                                        </p:attrNameLst>
                                      </p:cBhvr>
                                      <p:tavLst>
                                        <p:tav tm="0">
                                          <p:val>
                                            <p:strVal val="1+#ppt_w/2"/>
                                          </p:val>
                                        </p:tav>
                                        <p:tav tm="100000">
                                          <p:val>
                                            <p:strVal val="#ppt_x"/>
                                          </p:val>
                                        </p:tav>
                                      </p:tavLst>
                                    </p:anim>
                                    <p:anim calcmode="lin" valueType="num">
                                      <p:cBhvr additive="base">
                                        <p:cTn id="31" dur="500" fill="hold"/>
                                        <p:tgtEl>
                                          <p:spTgt spid="80"/>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82"/>
                                        </p:tgtEl>
                                        <p:attrNameLst>
                                          <p:attrName>style.visibility</p:attrName>
                                        </p:attrNameLst>
                                      </p:cBhvr>
                                      <p:to>
                                        <p:strVal val="visible"/>
                                      </p:to>
                                    </p:set>
                                    <p:anim calcmode="lin" valueType="num">
                                      <p:cBhvr additive="base">
                                        <p:cTn id="34" dur="500" fill="hold"/>
                                        <p:tgtEl>
                                          <p:spTgt spid="82"/>
                                        </p:tgtEl>
                                        <p:attrNameLst>
                                          <p:attrName>ppt_x</p:attrName>
                                        </p:attrNameLst>
                                      </p:cBhvr>
                                      <p:tavLst>
                                        <p:tav tm="0">
                                          <p:val>
                                            <p:strVal val="1+#ppt_w/2"/>
                                          </p:val>
                                        </p:tav>
                                        <p:tav tm="100000">
                                          <p:val>
                                            <p:strVal val="#ppt_x"/>
                                          </p:val>
                                        </p:tav>
                                      </p:tavLst>
                                    </p:anim>
                                    <p:anim calcmode="lin" valueType="num">
                                      <p:cBhvr additive="base">
                                        <p:cTn id="35" dur="500" fill="hold"/>
                                        <p:tgtEl>
                                          <p:spTgt spid="82"/>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81"/>
                                        </p:tgtEl>
                                        <p:attrNameLst>
                                          <p:attrName>style.visibility</p:attrName>
                                        </p:attrNameLst>
                                      </p:cBhvr>
                                      <p:to>
                                        <p:strVal val="visible"/>
                                      </p:to>
                                    </p:set>
                                    <p:anim calcmode="lin" valueType="num">
                                      <p:cBhvr additive="base">
                                        <p:cTn id="38" dur="500" fill="hold"/>
                                        <p:tgtEl>
                                          <p:spTgt spid="81"/>
                                        </p:tgtEl>
                                        <p:attrNameLst>
                                          <p:attrName>ppt_x</p:attrName>
                                        </p:attrNameLst>
                                      </p:cBhvr>
                                      <p:tavLst>
                                        <p:tav tm="0">
                                          <p:val>
                                            <p:strVal val="1+#ppt_w/2"/>
                                          </p:val>
                                        </p:tav>
                                        <p:tav tm="100000">
                                          <p:val>
                                            <p:strVal val="#ppt_x"/>
                                          </p:val>
                                        </p:tav>
                                      </p:tavLst>
                                    </p:anim>
                                    <p:anim calcmode="lin" valueType="num">
                                      <p:cBhvr additive="base">
                                        <p:cTn id="39" dur="500" fill="hold"/>
                                        <p:tgtEl>
                                          <p:spTgt spid="81"/>
                                        </p:tgtEl>
                                        <p:attrNameLst>
                                          <p:attrName>ppt_y</p:attrName>
                                        </p:attrNameLst>
                                      </p:cBhvr>
                                      <p:tavLst>
                                        <p:tav tm="0">
                                          <p:val>
                                            <p:strVal val="#ppt_y"/>
                                          </p:val>
                                        </p:tav>
                                        <p:tav tm="100000">
                                          <p:val>
                                            <p:strVal val="#ppt_y"/>
                                          </p:val>
                                        </p:tav>
                                      </p:tavLst>
                                    </p:anim>
                                  </p:childTnLst>
                                </p:cTn>
                              </p:par>
                            </p:childTnLst>
                          </p:cTn>
                        </p:par>
                        <p:par>
                          <p:cTn id="40" fill="hold">
                            <p:stCondLst>
                              <p:cond delay="1500"/>
                            </p:stCondLst>
                            <p:childTnLst>
                              <p:par>
                                <p:cTn id="41" presetID="37" presetClass="entr" presetSubtype="0" fill="hold" grpId="0" nodeType="afterEffect">
                                  <p:stCondLst>
                                    <p:cond delay="0"/>
                                  </p:stCondLst>
                                  <p:childTnLst>
                                    <p:set>
                                      <p:cBhvr>
                                        <p:cTn id="42" dur="1" fill="hold">
                                          <p:stCondLst>
                                            <p:cond delay="0"/>
                                          </p:stCondLst>
                                        </p:cTn>
                                        <p:tgtEl>
                                          <p:spTgt spid="79"/>
                                        </p:tgtEl>
                                        <p:attrNameLst>
                                          <p:attrName>style.visibility</p:attrName>
                                        </p:attrNameLst>
                                      </p:cBhvr>
                                      <p:to>
                                        <p:strVal val="visible"/>
                                      </p:to>
                                    </p:set>
                                    <p:animEffect transition="in" filter="fade">
                                      <p:cBhvr>
                                        <p:cTn id="43" dur="1000"/>
                                        <p:tgtEl>
                                          <p:spTgt spid="79"/>
                                        </p:tgtEl>
                                      </p:cBhvr>
                                    </p:animEffect>
                                    <p:anim calcmode="lin" valueType="num">
                                      <p:cBhvr>
                                        <p:cTn id="44" dur="1000" fill="hold"/>
                                        <p:tgtEl>
                                          <p:spTgt spid="79"/>
                                        </p:tgtEl>
                                        <p:attrNameLst>
                                          <p:attrName>ppt_x</p:attrName>
                                        </p:attrNameLst>
                                      </p:cBhvr>
                                      <p:tavLst>
                                        <p:tav tm="0">
                                          <p:val>
                                            <p:strVal val="#ppt_x"/>
                                          </p:val>
                                        </p:tav>
                                        <p:tav tm="100000">
                                          <p:val>
                                            <p:strVal val="#ppt_x"/>
                                          </p:val>
                                        </p:tav>
                                      </p:tavLst>
                                    </p:anim>
                                    <p:anim calcmode="lin" valueType="num">
                                      <p:cBhvr>
                                        <p:cTn id="45" dur="900" decel="100000" fill="hold"/>
                                        <p:tgtEl>
                                          <p:spTgt spid="79"/>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79"/>
                                        </p:tgtEl>
                                        <p:attrNameLst>
                                          <p:attrName>ppt_y</p:attrName>
                                        </p:attrNameLst>
                                      </p:cBhvr>
                                      <p:tavLst>
                                        <p:tav tm="0">
                                          <p:val>
                                            <p:strVal val="#ppt_y-.03"/>
                                          </p:val>
                                        </p:tav>
                                        <p:tav tm="100000">
                                          <p:val>
                                            <p:strVal val="#ppt_y"/>
                                          </p:val>
                                        </p:tav>
                                      </p:tavLst>
                                    </p:anim>
                                  </p:childTnLst>
                                </p:cTn>
                              </p:par>
                              <p:par>
                                <p:cTn id="47" presetID="37" presetClass="entr" presetSubtype="0" fill="hold" grpId="0" nodeType="withEffect">
                                  <p:stCondLst>
                                    <p:cond delay="0"/>
                                  </p:stCondLst>
                                  <p:childTnLst>
                                    <p:set>
                                      <p:cBhvr>
                                        <p:cTn id="48" dur="1" fill="hold">
                                          <p:stCondLst>
                                            <p:cond delay="0"/>
                                          </p:stCondLst>
                                        </p:cTn>
                                        <p:tgtEl>
                                          <p:spTgt spid="83"/>
                                        </p:tgtEl>
                                        <p:attrNameLst>
                                          <p:attrName>style.visibility</p:attrName>
                                        </p:attrNameLst>
                                      </p:cBhvr>
                                      <p:to>
                                        <p:strVal val="visible"/>
                                      </p:to>
                                    </p:set>
                                    <p:animEffect transition="in" filter="fade">
                                      <p:cBhvr>
                                        <p:cTn id="49" dur="1000"/>
                                        <p:tgtEl>
                                          <p:spTgt spid="83"/>
                                        </p:tgtEl>
                                      </p:cBhvr>
                                    </p:animEffect>
                                    <p:anim calcmode="lin" valueType="num">
                                      <p:cBhvr>
                                        <p:cTn id="50" dur="1000" fill="hold"/>
                                        <p:tgtEl>
                                          <p:spTgt spid="83"/>
                                        </p:tgtEl>
                                        <p:attrNameLst>
                                          <p:attrName>ppt_x</p:attrName>
                                        </p:attrNameLst>
                                      </p:cBhvr>
                                      <p:tavLst>
                                        <p:tav tm="0">
                                          <p:val>
                                            <p:strVal val="#ppt_x"/>
                                          </p:val>
                                        </p:tav>
                                        <p:tav tm="100000">
                                          <p:val>
                                            <p:strVal val="#ppt_x"/>
                                          </p:val>
                                        </p:tav>
                                      </p:tavLst>
                                    </p:anim>
                                    <p:anim calcmode="lin" valueType="num">
                                      <p:cBhvr>
                                        <p:cTn id="51" dur="900" decel="100000" fill="hold"/>
                                        <p:tgtEl>
                                          <p:spTgt spid="83"/>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83"/>
                                        </p:tgtEl>
                                        <p:attrNameLst>
                                          <p:attrName>ppt_y</p:attrName>
                                        </p:attrNameLst>
                                      </p:cBhvr>
                                      <p:tavLst>
                                        <p:tav tm="0">
                                          <p:val>
                                            <p:strVal val="#ppt_y-.03"/>
                                          </p:val>
                                        </p:tav>
                                        <p:tav tm="100000">
                                          <p:val>
                                            <p:strVal val="#ppt_y"/>
                                          </p:val>
                                        </p:tav>
                                      </p:tavLst>
                                    </p:anim>
                                  </p:childTnLst>
                                </p:cTn>
                              </p:par>
                              <p:par>
                                <p:cTn id="53" presetID="37" presetClass="entr" presetSubtype="0" fill="hold" grpId="0" nodeType="withEffect">
                                  <p:stCondLst>
                                    <p:cond delay="0"/>
                                  </p:stCondLst>
                                  <p:childTnLst>
                                    <p:set>
                                      <p:cBhvr>
                                        <p:cTn id="54" dur="1" fill="hold">
                                          <p:stCondLst>
                                            <p:cond delay="0"/>
                                          </p:stCondLst>
                                        </p:cTn>
                                        <p:tgtEl>
                                          <p:spTgt spid="84"/>
                                        </p:tgtEl>
                                        <p:attrNameLst>
                                          <p:attrName>style.visibility</p:attrName>
                                        </p:attrNameLst>
                                      </p:cBhvr>
                                      <p:to>
                                        <p:strVal val="visible"/>
                                      </p:to>
                                    </p:set>
                                    <p:animEffect transition="in" filter="fade">
                                      <p:cBhvr>
                                        <p:cTn id="55" dur="1000"/>
                                        <p:tgtEl>
                                          <p:spTgt spid="84"/>
                                        </p:tgtEl>
                                      </p:cBhvr>
                                    </p:animEffect>
                                    <p:anim calcmode="lin" valueType="num">
                                      <p:cBhvr>
                                        <p:cTn id="56" dur="1000" fill="hold"/>
                                        <p:tgtEl>
                                          <p:spTgt spid="84"/>
                                        </p:tgtEl>
                                        <p:attrNameLst>
                                          <p:attrName>ppt_x</p:attrName>
                                        </p:attrNameLst>
                                      </p:cBhvr>
                                      <p:tavLst>
                                        <p:tav tm="0">
                                          <p:val>
                                            <p:strVal val="#ppt_x"/>
                                          </p:val>
                                        </p:tav>
                                        <p:tav tm="100000">
                                          <p:val>
                                            <p:strVal val="#ppt_x"/>
                                          </p:val>
                                        </p:tav>
                                      </p:tavLst>
                                    </p:anim>
                                    <p:anim calcmode="lin" valueType="num">
                                      <p:cBhvr>
                                        <p:cTn id="57" dur="900" decel="100000" fill="hold"/>
                                        <p:tgtEl>
                                          <p:spTgt spid="84"/>
                                        </p:tgtEl>
                                        <p:attrNameLst>
                                          <p:attrName>ppt_y</p:attrName>
                                        </p:attrNameLst>
                                      </p:cBhvr>
                                      <p:tavLst>
                                        <p:tav tm="0">
                                          <p:val>
                                            <p:strVal val="#ppt_y+1"/>
                                          </p:val>
                                        </p:tav>
                                        <p:tav tm="100000">
                                          <p:val>
                                            <p:strVal val="#ppt_y-.03"/>
                                          </p:val>
                                        </p:tav>
                                      </p:tavLst>
                                    </p:anim>
                                    <p:anim calcmode="lin" valueType="num">
                                      <p:cBhvr>
                                        <p:cTn id="58" dur="100" accel="100000" fill="hold">
                                          <p:stCondLst>
                                            <p:cond delay="900"/>
                                          </p:stCondLst>
                                        </p:cTn>
                                        <p:tgtEl>
                                          <p:spTgt spid="84"/>
                                        </p:tgtEl>
                                        <p:attrNameLst>
                                          <p:attrName>ppt_y</p:attrName>
                                        </p:attrNameLst>
                                      </p:cBhvr>
                                      <p:tavLst>
                                        <p:tav tm="0">
                                          <p:val>
                                            <p:strVal val="#ppt_y-.03"/>
                                          </p:val>
                                        </p:tav>
                                        <p:tav tm="100000">
                                          <p:val>
                                            <p:strVal val="#ppt_y"/>
                                          </p:val>
                                        </p:tav>
                                      </p:tavLst>
                                    </p:anim>
                                  </p:childTnLst>
                                </p:cTn>
                              </p:par>
                            </p:childTnLst>
                          </p:cTn>
                        </p:par>
                        <p:par>
                          <p:cTn id="59" fill="hold">
                            <p:stCondLst>
                              <p:cond delay="2500"/>
                            </p:stCondLst>
                            <p:childTnLst>
                              <p:par>
                                <p:cTn id="60" presetID="22" presetClass="entr" presetSubtype="1" fill="hold" grpId="0" nodeType="afterEffect">
                                  <p:stCondLst>
                                    <p:cond delay="0"/>
                                  </p:stCondLst>
                                  <p:childTnLst>
                                    <p:set>
                                      <p:cBhvr>
                                        <p:cTn id="61" dur="1" fill="hold">
                                          <p:stCondLst>
                                            <p:cond delay="0"/>
                                          </p:stCondLst>
                                        </p:cTn>
                                        <p:tgtEl>
                                          <p:spTgt spid="78"/>
                                        </p:tgtEl>
                                        <p:attrNameLst>
                                          <p:attrName>style.visibility</p:attrName>
                                        </p:attrNameLst>
                                      </p:cBhvr>
                                      <p:to>
                                        <p:strVal val="visible"/>
                                      </p:to>
                                    </p:set>
                                    <p:animEffect transition="in" filter="wipe(up)">
                                      <p:cBhvr>
                                        <p:cTn id="62" dur="500"/>
                                        <p:tgtEl>
                                          <p:spTgt spid="78"/>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85"/>
                                        </p:tgtEl>
                                        <p:attrNameLst>
                                          <p:attrName>style.visibility</p:attrName>
                                        </p:attrNameLst>
                                      </p:cBhvr>
                                      <p:to>
                                        <p:strVal val="visible"/>
                                      </p:to>
                                    </p:set>
                                    <p:animEffect transition="in" filter="wipe(up)">
                                      <p:cBhvr>
                                        <p:cTn id="65" dur="500"/>
                                        <p:tgtEl>
                                          <p:spTgt spid="85"/>
                                        </p:tgtEl>
                                      </p:cBhvr>
                                    </p:animEffect>
                                  </p:childTnLst>
                                </p:cTn>
                              </p:par>
                              <p:par>
                                <p:cTn id="66" presetID="22" presetClass="entr" presetSubtype="1" fill="hold" grpId="0" nodeType="withEffect">
                                  <p:stCondLst>
                                    <p:cond delay="0"/>
                                  </p:stCondLst>
                                  <p:childTnLst>
                                    <p:set>
                                      <p:cBhvr>
                                        <p:cTn id="67" dur="1" fill="hold">
                                          <p:stCondLst>
                                            <p:cond delay="0"/>
                                          </p:stCondLst>
                                        </p:cTn>
                                        <p:tgtEl>
                                          <p:spTgt spid="86"/>
                                        </p:tgtEl>
                                        <p:attrNameLst>
                                          <p:attrName>style.visibility</p:attrName>
                                        </p:attrNameLst>
                                      </p:cBhvr>
                                      <p:to>
                                        <p:strVal val="visible"/>
                                      </p:to>
                                    </p:set>
                                    <p:animEffect transition="in" filter="wipe(up)">
                                      <p:cBhvr>
                                        <p:cTn id="68" dur="500"/>
                                        <p:tgtEl>
                                          <p:spTgt spid="86"/>
                                        </p:tgtEl>
                                      </p:cBhvr>
                                    </p:animEffect>
                                  </p:childTnLst>
                                </p:cTn>
                              </p:par>
                            </p:childTnLst>
                          </p:cTn>
                        </p:par>
                        <p:par>
                          <p:cTn id="69" fill="hold">
                            <p:stCondLst>
                              <p:cond delay="3000"/>
                            </p:stCondLst>
                            <p:childTnLst>
                              <p:par>
                                <p:cTn id="70" presetID="50" presetClass="entr" presetSubtype="0" decel="100000" fill="hold" nodeType="afterEffect">
                                  <p:stCondLst>
                                    <p:cond delay="0"/>
                                  </p:stCondLst>
                                  <p:childTnLst>
                                    <p:set>
                                      <p:cBhvr>
                                        <p:cTn id="71" dur="1" fill="hold">
                                          <p:stCondLst>
                                            <p:cond delay="0"/>
                                          </p:stCondLst>
                                        </p:cTn>
                                        <p:tgtEl>
                                          <p:spTgt spid="87"/>
                                        </p:tgtEl>
                                        <p:attrNameLst>
                                          <p:attrName>style.visibility</p:attrName>
                                        </p:attrNameLst>
                                      </p:cBhvr>
                                      <p:to>
                                        <p:strVal val="visible"/>
                                      </p:to>
                                    </p:set>
                                    <p:anim calcmode="lin" valueType="num">
                                      <p:cBhvr>
                                        <p:cTn id="72" dur="1000" fill="hold"/>
                                        <p:tgtEl>
                                          <p:spTgt spid="87"/>
                                        </p:tgtEl>
                                        <p:attrNameLst>
                                          <p:attrName>ppt_w</p:attrName>
                                        </p:attrNameLst>
                                      </p:cBhvr>
                                      <p:tavLst>
                                        <p:tav tm="0">
                                          <p:val>
                                            <p:strVal val="#ppt_w+.3"/>
                                          </p:val>
                                        </p:tav>
                                        <p:tav tm="100000">
                                          <p:val>
                                            <p:strVal val="#ppt_w"/>
                                          </p:val>
                                        </p:tav>
                                      </p:tavLst>
                                    </p:anim>
                                    <p:anim calcmode="lin" valueType="num">
                                      <p:cBhvr>
                                        <p:cTn id="73" dur="1000" fill="hold"/>
                                        <p:tgtEl>
                                          <p:spTgt spid="87"/>
                                        </p:tgtEl>
                                        <p:attrNameLst>
                                          <p:attrName>ppt_h</p:attrName>
                                        </p:attrNameLst>
                                      </p:cBhvr>
                                      <p:tavLst>
                                        <p:tav tm="0">
                                          <p:val>
                                            <p:strVal val="#ppt_h"/>
                                          </p:val>
                                        </p:tav>
                                        <p:tav tm="100000">
                                          <p:val>
                                            <p:strVal val="#ppt_h"/>
                                          </p:val>
                                        </p:tav>
                                      </p:tavLst>
                                    </p:anim>
                                    <p:animEffect transition="in" filter="fade">
                                      <p:cBhvr>
                                        <p:cTn id="74" dur="1000"/>
                                        <p:tgtEl>
                                          <p:spTgt spid="87"/>
                                        </p:tgtEl>
                                      </p:cBhvr>
                                    </p:animEffect>
                                  </p:childTnLst>
                                </p:cTn>
                              </p:par>
                            </p:childTnLst>
                          </p:cTn>
                        </p:par>
                        <p:par>
                          <p:cTn id="75" fill="hold">
                            <p:stCondLst>
                              <p:cond delay="4000"/>
                            </p:stCondLst>
                            <p:childTnLst>
                              <p:par>
                                <p:cTn id="76" presetID="52" presetClass="entr" presetSubtype="0" fill="hold" grpId="0" nodeType="afterEffect">
                                  <p:stCondLst>
                                    <p:cond delay="0"/>
                                  </p:stCondLst>
                                  <p:childTnLst>
                                    <p:set>
                                      <p:cBhvr>
                                        <p:cTn id="77" dur="1" fill="hold">
                                          <p:stCondLst>
                                            <p:cond delay="0"/>
                                          </p:stCondLst>
                                        </p:cTn>
                                        <p:tgtEl>
                                          <p:spTgt spid="89"/>
                                        </p:tgtEl>
                                        <p:attrNameLst>
                                          <p:attrName>style.visibility</p:attrName>
                                        </p:attrNameLst>
                                      </p:cBhvr>
                                      <p:to>
                                        <p:strVal val="visible"/>
                                      </p:to>
                                    </p:set>
                                    <p:animScale>
                                      <p:cBhvr>
                                        <p:cTn id="78" dur="1000" decel="50000" fill="hold">
                                          <p:stCondLst>
                                            <p:cond delay="0"/>
                                          </p:stCondLst>
                                        </p:cTn>
                                        <p:tgtEl>
                                          <p:spTgt spid="8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9" dur="1000" decel="50000" fill="hold">
                                          <p:stCondLst>
                                            <p:cond delay="0"/>
                                          </p:stCondLst>
                                        </p:cTn>
                                        <p:tgtEl>
                                          <p:spTgt spid="89"/>
                                        </p:tgtEl>
                                        <p:attrNameLst>
                                          <p:attrName>ppt_x</p:attrName>
                                          <p:attrName>ppt_y</p:attrName>
                                        </p:attrNameLst>
                                      </p:cBhvr>
                                    </p:animMotion>
                                    <p:animEffect transition="in" filter="fade">
                                      <p:cBhvr>
                                        <p:cTn id="80" dur="10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0" grpId="1" animBg="1"/>
      <p:bldP spid="58" grpId="0" animBg="1"/>
      <p:bldP spid="58" grpId="1" animBg="1"/>
      <p:bldP spid="59" grpId="0" animBg="1"/>
      <p:bldP spid="59" grpId="1" animBg="1"/>
      <p:bldP spid="78" grpId="0"/>
      <p:bldP spid="79" grpId="0"/>
      <p:bldP spid="80" grpId="0" animBg="1"/>
      <p:bldP spid="81" grpId="0" animBg="1"/>
      <p:bldP spid="82" grpId="0" animBg="1"/>
      <p:bldP spid="83" grpId="0"/>
      <p:bldP spid="84" grpId="0"/>
      <p:bldP spid="85" grpId="0"/>
      <p:bldP spid="86" grpId="0"/>
      <p:bldP spid="8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50407" y="1998137"/>
            <a:ext cx="2333958" cy="4110827"/>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TextBox 4"/>
          <p:cNvSpPr txBox="1">
            <a:spLocks noChangeArrowheads="1"/>
          </p:cNvSpPr>
          <p:nvPr/>
        </p:nvSpPr>
        <p:spPr bwMode="auto">
          <a:xfrm>
            <a:off x="891092" y="4607311"/>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a:solidFill>
                  <a:srgbClr val="202F50"/>
                </a:solidFill>
                <a:latin typeface="+mn-lt"/>
                <a:cs typeface="+mn-ea"/>
                <a:sym typeface="+mn-lt"/>
              </a:rPr>
              <a:t>点击添加文字说明</a:t>
            </a:r>
          </a:p>
          <a:p>
            <a:pPr algn="ctr" eaLnBrk="1" hangingPunct="1">
              <a:lnSpc>
                <a:spcPct val="150000"/>
              </a:lnSpc>
            </a:pPr>
            <a:r>
              <a:rPr lang="zh-CN" altLang="en-US" sz="1400" dirty="0">
                <a:solidFill>
                  <a:srgbClr val="202F50"/>
                </a:solidFill>
                <a:latin typeface="+mn-lt"/>
                <a:cs typeface="+mn-ea"/>
                <a:sym typeface="+mn-lt"/>
              </a:rPr>
              <a:t>点击添加文字说明</a:t>
            </a:r>
            <a:endParaRPr lang="en-US" altLang="zh-CN" sz="1400" dirty="0">
              <a:solidFill>
                <a:srgbClr val="202F50"/>
              </a:solidFill>
              <a:latin typeface="+mn-lt"/>
              <a:cs typeface="+mn-ea"/>
              <a:sym typeface="+mn-lt"/>
            </a:endParaRPr>
          </a:p>
          <a:p>
            <a:pPr algn="ctr" eaLnBrk="1" hangingPunct="1">
              <a:lnSpc>
                <a:spcPct val="150000"/>
              </a:lnSpc>
            </a:pPr>
            <a:r>
              <a:rPr lang="zh-CN" altLang="en-US" sz="1400" dirty="0">
                <a:solidFill>
                  <a:srgbClr val="202F50"/>
                </a:solidFill>
                <a:latin typeface="+mn-lt"/>
                <a:cs typeface="+mn-ea"/>
                <a:sym typeface="+mn-lt"/>
              </a:rPr>
              <a:t>点击添加文字说明</a:t>
            </a:r>
            <a:endParaRPr lang="en-US" altLang="zh-CN" sz="1400" dirty="0">
              <a:solidFill>
                <a:srgbClr val="202F50"/>
              </a:solidFill>
              <a:latin typeface="+mn-lt"/>
              <a:cs typeface="+mn-ea"/>
              <a:sym typeface="+mn-lt"/>
            </a:endParaRPr>
          </a:p>
          <a:p>
            <a:pPr algn="ctr" eaLnBrk="1" hangingPunct="1">
              <a:lnSpc>
                <a:spcPct val="150000"/>
              </a:lnSpc>
            </a:pPr>
            <a:r>
              <a:rPr lang="zh-CN" altLang="en-US" sz="1400" dirty="0">
                <a:solidFill>
                  <a:srgbClr val="202F50"/>
                </a:solidFill>
                <a:latin typeface="+mn-lt"/>
                <a:cs typeface="+mn-ea"/>
                <a:sym typeface="+mn-lt"/>
              </a:rPr>
              <a:t>点击添加文字说明</a:t>
            </a:r>
            <a:endParaRPr lang="en-US" altLang="zh-CN" sz="1400" dirty="0">
              <a:solidFill>
                <a:srgbClr val="202F50"/>
              </a:solidFill>
              <a:latin typeface="+mn-lt"/>
              <a:cs typeface="+mn-ea"/>
              <a:sym typeface="+mn-lt"/>
            </a:endParaRPr>
          </a:p>
        </p:txBody>
      </p:sp>
      <p:pic>
        <p:nvPicPr>
          <p:cNvPr id="6" name="图片 5"/>
          <p:cNvPicPr>
            <a:picLocks noChangeAspect="1"/>
          </p:cNvPicPr>
          <p:nvPr/>
        </p:nvPicPr>
        <p:blipFill rotWithShape="1">
          <a:blip r:embed="rId5" cstate="screen">
            <a:grayscl/>
            <a:extLst>
              <a:ext uri="{28A0092B-C50C-407E-A947-70E740481C1C}">
                <a14:useLocalDpi xmlns:a14="http://schemas.microsoft.com/office/drawing/2010/main"/>
              </a:ext>
            </a:extLst>
          </a:blip>
          <a:srcRect/>
          <a:stretch/>
        </p:blipFill>
        <p:spPr>
          <a:xfrm>
            <a:off x="1038818" y="2457373"/>
            <a:ext cx="1757137" cy="1757137"/>
          </a:xfrm>
          <a:prstGeom prst="ellipse">
            <a:avLst/>
          </a:prstGeom>
          <a:noFill/>
          <a:ln w="57150">
            <a:solidFill>
              <a:schemeClr val="bg1">
                <a:lumMod val="95000"/>
              </a:schemeClr>
            </a:solidFill>
          </a:ln>
        </p:spPr>
      </p:pic>
      <p:sp>
        <p:nvSpPr>
          <p:cNvPr id="35" name="矩形 34"/>
          <p:cNvSpPr/>
          <p:nvPr/>
        </p:nvSpPr>
        <p:spPr>
          <a:xfrm>
            <a:off x="750407" y="1929037"/>
            <a:ext cx="2333958" cy="69100"/>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矩形 36"/>
          <p:cNvSpPr/>
          <p:nvPr/>
        </p:nvSpPr>
        <p:spPr>
          <a:xfrm>
            <a:off x="3533717" y="1998137"/>
            <a:ext cx="2333958" cy="4110827"/>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TextBox 4"/>
          <p:cNvSpPr txBox="1">
            <a:spLocks noChangeArrowheads="1"/>
          </p:cNvSpPr>
          <p:nvPr/>
        </p:nvSpPr>
        <p:spPr bwMode="auto">
          <a:xfrm>
            <a:off x="3674402" y="4607311"/>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a:solidFill>
                  <a:srgbClr val="202F50"/>
                </a:solidFill>
                <a:latin typeface="+mn-lt"/>
                <a:cs typeface="+mn-ea"/>
                <a:sym typeface="+mn-lt"/>
              </a:rPr>
              <a:t>点击添加文字说明</a:t>
            </a:r>
          </a:p>
          <a:p>
            <a:pPr algn="ctr" eaLnBrk="1" hangingPunct="1">
              <a:lnSpc>
                <a:spcPct val="150000"/>
              </a:lnSpc>
            </a:pPr>
            <a:r>
              <a:rPr lang="zh-CN" altLang="en-US" sz="1400" dirty="0">
                <a:solidFill>
                  <a:srgbClr val="202F50"/>
                </a:solidFill>
                <a:latin typeface="+mn-lt"/>
                <a:cs typeface="+mn-ea"/>
                <a:sym typeface="+mn-lt"/>
              </a:rPr>
              <a:t>点击添加文字说明</a:t>
            </a:r>
            <a:endParaRPr lang="en-US" altLang="zh-CN" sz="1400" dirty="0">
              <a:solidFill>
                <a:srgbClr val="202F50"/>
              </a:solidFill>
              <a:latin typeface="+mn-lt"/>
              <a:cs typeface="+mn-ea"/>
              <a:sym typeface="+mn-lt"/>
            </a:endParaRPr>
          </a:p>
          <a:p>
            <a:pPr algn="ctr" eaLnBrk="1" hangingPunct="1">
              <a:lnSpc>
                <a:spcPct val="150000"/>
              </a:lnSpc>
            </a:pPr>
            <a:r>
              <a:rPr lang="zh-CN" altLang="en-US" sz="1400" dirty="0">
                <a:solidFill>
                  <a:srgbClr val="202F50"/>
                </a:solidFill>
                <a:latin typeface="+mn-lt"/>
                <a:cs typeface="+mn-ea"/>
                <a:sym typeface="+mn-lt"/>
              </a:rPr>
              <a:t>点击添加文字说明</a:t>
            </a:r>
            <a:endParaRPr lang="en-US" altLang="zh-CN" sz="1400" dirty="0">
              <a:solidFill>
                <a:srgbClr val="202F50"/>
              </a:solidFill>
              <a:latin typeface="+mn-lt"/>
              <a:cs typeface="+mn-ea"/>
              <a:sym typeface="+mn-lt"/>
            </a:endParaRPr>
          </a:p>
          <a:p>
            <a:pPr algn="ctr" eaLnBrk="1" hangingPunct="1">
              <a:lnSpc>
                <a:spcPct val="150000"/>
              </a:lnSpc>
            </a:pPr>
            <a:r>
              <a:rPr lang="zh-CN" altLang="en-US" sz="1400" dirty="0">
                <a:solidFill>
                  <a:srgbClr val="202F50"/>
                </a:solidFill>
                <a:latin typeface="+mn-lt"/>
                <a:cs typeface="+mn-ea"/>
                <a:sym typeface="+mn-lt"/>
              </a:rPr>
              <a:t>点击添加文字说明</a:t>
            </a:r>
            <a:endParaRPr lang="en-US" altLang="zh-CN" sz="1400" dirty="0">
              <a:solidFill>
                <a:srgbClr val="202F50"/>
              </a:solidFill>
              <a:latin typeface="+mn-lt"/>
              <a:cs typeface="+mn-ea"/>
              <a:sym typeface="+mn-lt"/>
            </a:endParaRPr>
          </a:p>
        </p:txBody>
      </p:sp>
      <p:sp>
        <p:nvSpPr>
          <p:cNvPr id="40" name="矩形 39"/>
          <p:cNvSpPr/>
          <p:nvPr/>
        </p:nvSpPr>
        <p:spPr>
          <a:xfrm>
            <a:off x="3533717" y="1929037"/>
            <a:ext cx="2333958" cy="69100"/>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矩形 41"/>
          <p:cNvSpPr/>
          <p:nvPr/>
        </p:nvSpPr>
        <p:spPr>
          <a:xfrm>
            <a:off x="6317027" y="1998137"/>
            <a:ext cx="2333958" cy="4110827"/>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TextBox 4"/>
          <p:cNvSpPr txBox="1">
            <a:spLocks noChangeArrowheads="1"/>
          </p:cNvSpPr>
          <p:nvPr/>
        </p:nvSpPr>
        <p:spPr bwMode="auto">
          <a:xfrm>
            <a:off x="6457712" y="4607311"/>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a:solidFill>
                  <a:srgbClr val="202F50"/>
                </a:solidFill>
                <a:latin typeface="+mn-lt"/>
                <a:cs typeface="+mn-ea"/>
                <a:sym typeface="+mn-lt"/>
              </a:rPr>
              <a:t>点击添加文字说明</a:t>
            </a:r>
          </a:p>
          <a:p>
            <a:pPr algn="ctr" eaLnBrk="1" hangingPunct="1">
              <a:lnSpc>
                <a:spcPct val="150000"/>
              </a:lnSpc>
            </a:pPr>
            <a:r>
              <a:rPr lang="zh-CN" altLang="en-US" sz="1400" dirty="0">
                <a:solidFill>
                  <a:srgbClr val="202F50"/>
                </a:solidFill>
                <a:latin typeface="+mn-lt"/>
                <a:cs typeface="+mn-ea"/>
                <a:sym typeface="+mn-lt"/>
              </a:rPr>
              <a:t>点击添加文字说明</a:t>
            </a:r>
            <a:endParaRPr lang="en-US" altLang="zh-CN" sz="1400" dirty="0">
              <a:solidFill>
                <a:srgbClr val="202F50"/>
              </a:solidFill>
              <a:latin typeface="+mn-lt"/>
              <a:cs typeface="+mn-ea"/>
              <a:sym typeface="+mn-lt"/>
            </a:endParaRPr>
          </a:p>
          <a:p>
            <a:pPr algn="ctr" eaLnBrk="1" hangingPunct="1">
              <a:lnSpc>
                <a:spcPct val="150000"/>
              </a:lnSpc>
            </a:pPr>
            <a:r>
              <a:rPr lang="zh-CN" altLang="en-US" sz="1400" dirty="0">
                <a:solidFill>
                  <a:srgbClr val="202F50"/>
                </a:solidFill>
                <a:latin typeface="+mn-lt"/>
                <a:cs typeface="+mn-ea"/>
                <a:sym typeface="+mn-lt"/>
              </a:rPr>
              <a:t>点击添加文字说明</a:t>
            </a:r>
            <a:endParaRPr lang="en-US" altLang="zh-CN" sz="1400" dirty="0">
              <a:solidFill>
                <a:srgbClr val="202F50"/>
              </a:solidFill>
              <a:latin typeface="+mn-lt"/>
              <a:cs typeface="+mn-ea"/>
              <a:sym typeface="+mn-lt"/>
            </a:endParaRPr>
          </a:p>
          <a:p>
            <a:pPr algn="ctr" eaLnBrk="1" hangingPunct="1">
              <a:lnSpc>
                <a:spcPct val="150000"/>
              </a:lnSpc>
            </a:pPr>
            <a:r>
              <a:rPr lang="zh-CN" altLang="en-US" sz="1400" dirty="0">
                <a:solidFill>
                  <a:srgbClr val="202F50"/>
                </a:solidFill>
                <a:latin typeface="+mn-lt"/>
                <a:cs typeface="+mn-ea"/>
                <a:sym typeface="+mn-lt"/>
              </a:rPr>
              <a:t>点击添加文字说明</a:t>
            </a:r>
            <a:endParaRPr lang="en-US" altLang="zh-CN" sz="1400" dirty="0">
              <a:solidFill>
                <a:srgbClr val="202F50"/>
              </a:solidFill>
              <a:latin typeface="+mn-lt"/>
              <a:cs typeface="+mn-ea"/>
              <a:sym typeface="+mn-lt"/>
            </a:endParaRPr>
          </a:p>
        </p:txBody>
      </p:sp>
      <p:sp>
        <p:nvSpPr>
          <p:cNvPr id="44" name="矩形 43"/>
          <p:cNvSpPr/>
          <p:nvPr/>
        </p:nvSpPr>
        <p:spPr>
          <a:xfrm>
            <a:off x="6317027" y="1929037"/>
            <a:ext cx="2333958" cy="69100"/>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矩形 45"/>
          <p:cNvSpPr/>
          <p:nvPr/>
        </p:nvSpPr>
        <p:spPr>
          <a:xfrm>
            <a:off x="9100337" y="1998137"/>
            <a:ext cx="2333958" cy="4110827"/>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TextBox 4"/>
          <p:cNvSpPr txBox="1">
            <a:spLocks noChangeArrowheads="1"/>
          </p:cNvSpPr>
          <p:nvPr/>
        </p:nvSpPr>
        <p:spPr bwMode="auto">
          <a:xfrm>
            <a:off x="9241022" y="4607311"/>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a:solidFill>
                  <a:srgbClr val="202F50"/>
                </a:solidFill>
                <a:latin typeface="+mn-lt"/>
                <a:cs typeface="+mn-ea"/>
                <a:sym typeface="+mn-lt"/>
              </a:rPr>
              <a:t>点击添加文字说明</a:t>
            </a:r>
          </a:p>
          <a:p>
            <a:pPr algn="ctr" eaLnBrk="1" hangingPunct="1">
              <a:lnSpc>
                <a:spcPct val="150000"/>
              </a:lnSpc>
            </a:pPr>
            <a:r>
              <a:rPr lang="zh-CN" altLang="en-US" sz="1400" dirty="0">
                <a:solidFill>
                  <a:srgbClr val="202F50"/>
                </a:solidFill>
                <a:latin typeface="+mn-lt"/>
                <a:cs typeface="+mn-ea"/>
                <a:sym typeface="+mn-lt"/>
              </a:rPr>
              <a:t>点击添加文字说明</a:t>
            </a:r>
            <a:endParaRPr lang="en-US" altLang="zh-CN" sz="1400" dirty="0">
              <a:solidFill>
                <a:srgbClr val="202F50"/>
              </a:solidFill>
              <a:latin typeface="+mn-lt"/>
              <a:cs typeface="+mn-ea"/>
              <a:sym typeface="+mn-lt"/>
            </a:endParaRPr>
          </a:p>
          <a:p>
            <a:pPr algn="ctr" eaLnBrk="1" hangingPunct="1">
              <a:lnSpc>
                <a:spcPct val="150000"/>
              </a:lnSpc>
            </a:pPr>
            <a:r>
              <a:rPr lang="zh-CN" altLang="en-US" sz="1400" dirty="0">
                <a:solidFill>
                  <a:srgbClr val="202F50"/>
                </a:solidFill>
                <a:latin typeface="+mn-lt"/>
                <a:cs typeface="+mn-ea"/>
                <a:sym typeface="+mn-lt"/>
              </a:rPr>
              <a:t>点击添加文字说明</a:t>
            </a:r>
            <a:endParaRPr lang="en-US" altLang="zh-CN" sz="1400" dirty="0">
              <a:solidFill>
                <a:srgbClr val="202F50"/>
              </a:solidFill>
              <a:latin typeface="+mn-lt"/>
              <a:cs typeface="+mn-ea"/>
              <a:sym typeface="+mn-lt"/>
            </a:endParaRPr>
          </a:p>
          <a:p>
            <a:pPr algn="ctr" eaLnBrk="1" hangingPunct="1">
              <a:lnSpc>
                <a:spcPct val="150000"/>
              </a:lnSpc>
            </a:pPr>
            <a:r>
              <a:rPr lang="zh-CN" altLang="en-US" sz="1400" dirty="0">
                <a:solidFill>
                  <a:srgbClr val="202F50"/>
                </a:solidFill>
                <a:latin typeface="+mn-lt"/>
                <a:cs typeface="+mn-ea"/>
                <a:sym typeface="+mn-lt"/>
              </a:rPr>
              <a:t>点击添加文字说明</a:t>
            </a:r>
            <a:endParaRPr lang="en-US" altLang="zh-CN" sz="1400" dirty="0">
              <a:solidFill>
                <a:srgbClr val="202F50"/>
              </a:solidFill>
              <a:latin typeface="+mn-lt"/>
              <a:cs typeface="+mn-ea"/>
              <a:sym typeface="+mn-lt"/>
            </a:endParaRPr>
          </a:p>
        </p:txBody>
      </p:sp>
      <p:sp>
        <p:nvSpPr>
          <p:cNvPr id="48" name="矩形 47"/>
          <p:cNvSpPr/>
          <p:nvPr/>
        </p:nvSpPr>
        <p:spPr>
          <a:xfrm>
            <a:off x="9100337" y="1929037"/>
            <a:ext cx="2333958" cy="69100"/>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7" name="图片 6"/>
          <p:cNvPicPr>
            <a:picLocks noChangeAspect="1"/>
          </p:cNvPicPr>
          <p:nvPr/>
        </p:nvPicPr>
        <p:blipFill rotWithShape="1">
          <a:blip r:embed="rId6" cstate="screen">
            <a:grayscl/>
            <a:extLst>
              <a:ext uri="{28A0092B-C50C-407E-A947-70E740481C1C}">
                <a14:useLocalDpi xmlns:a14="http://schemas.microsoft.com/office/drawing/2010/main"/>
              </a:ext>
            </a:extLst>
          </a:blip>
          <a:srcRect/>
          <a:stretch/>
        </p:blipFill>
        <p:spPr>
          <a:xfrm>
            <a:off x="3822129" y="2457373"/>
            <a:ext cx="1757136" cy="1757136"/>
          </a:xfrm>
          <a:prstGeom prst="ellipse">
            <a:avLst/>
          </a:prstGeom>
          <a:noFill/>
          <a:ln w="57150">
            <a:solidFill>
              <a:schemeClr val="bg1">
                <a:lumMod val="95000"/>
              </a:schemeClr>
            </a:solidFill>
          </a:ln>
        </p:spPr>
      </p:pic>
      <p:pic>
        <p:nvPicPr>
          <p:cNvPr id="8" name="图片 7"/>
          <p:cNvPicPr>
            <a:picLocks noChangeAspect="1"/>
          </p:cNvPicPr>
          <p:nvPr/>
        </p:nvPicPr>
        <p:blipFill rotWithShape="1">
          <a:blip r:embed="rId7" cstate="screen">
            <a:grayscl/>
            <a:extLst>
              <a:ext uri="{28A0092B-C50C-407E-A947-70E740481C1C}">
                <a14:useLocalDpi xmlns:a14="http://schemas.microsoft.com/office/drawing/2010/main"/>
              </a:ext>
            </a:extLst>
          </a:blip>
          <a:srcRect/>
          <a:stretch/>
        </p:blipFill>
        <p:spPr>
          <a:xfrm>
            <a:off x="6605439" y="2457373"/>
            <a:ext cx="1757136" cy="1757136"/>
          </a:xfrm>
          <a:prstGeom prst="ellipse">
            <a:avLst/>
          </a:prstGeom>
          <a:noFill/>
          <a:ln w="57150">
            <a:solidFill>
              <a:schemeClr val="bg1">
                <a:lumMod val="95000"/>
              </a:schemeClr>
            </a:solidFill>
          </a:ln>
        </p:spPr>
      </p:pic>
      <p:pic>
        <p:nvPicPr>
          <p:cNvPr id="9" name="图片 8"/>
          <p:cNvPicPr>
            <a:picLocks noChangeAspect="1"/>
          </p:cNvPicPr>
          <p:nvPr/>
        </p:nvPicPr>
        <p:blipFill rotWithShape="1">
          <a:blip r:embed="rId8" cstate="screen">
            <a:grayscl/>
            <a:extLst>
              <a:ext uri="{28A0092B-C50C-407E-A947-70E740481C1C}">
                <a14:useLocalDpi xmlns:a14="http://schemas.microsoft.com/office/drawing/2010/main"/>
              </a:ext>
            </a:extLst>
          </a:blip>
          <a:srcRect t="-165"/>
          <a:stretch/>
        </p:blipFill>
        <p:spPr>
          <a:xfrm>
            <a:off x="9388748" y="2457373"/>
            <a:ext cx="1757136" cy="1757136"/>
          </a:xfrm>
          <a:prstGeom prst="ellipse">
            <a:avLst/>
          </a:prstGeom>
          <a:noFill/>
          <a:ln w="57150">
            <a:solidFill>
              <a:schemeClr val="bg1">
                <a:lumMod val="95000"/>
              </a:schemeClr>
            </a:solidFill>
          </a:ln>
        </p:spPr>
      </p:pic>
      <p:grpSp>
        <p:nvGrpSpPr>
          <p:cNvPr id="18" name="组合 17"/>
          <p:cNvGrpSpPr/>
          <p:nvPr/>
        </p:nvGrpSpPr>
        <p:grpSpPr>
          <a:xfrm>
            <a:off x="205025" y="180180"/>
            <a:ext cx="1104944" cy="1138336"/>
            <a:chOff x="205025" y="180180"/>
            <a:chExt cx="1104944" cy="1138336"/>
          </a:xfrm>
        </p:grpSpPr>
        <p:grpSp>
          <p:nvGrpSpPr>
            <p:cNvPr id="19" name="组合 18"/>
            <p:cNvGrpSpPr/>
            <p:nvPr/>
          </p:nvGrpSpPr>
          <p:grpSpPr>
            <a:xfrm>
              <a:off x="205025" y="180180"/>
              <a:ext cx="1104944" cy="1138336"/>
              <a:chOff x="4277277" y="-161774"/>
              <a:chExt cx="3772356" cy="3886357"/>
            </a:xfrm>
          </p:grpSpPr>
          <p:pic>
            <p:nvPicPr>
              <p:cNvPr id="21" name="图片 20"/>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2581983">
                <a:off x="4277277" y="-161774"/>
                <a:ext cx="3772356" cy="3886357"/>
              </a:xfrm>
              <a:prstGeom prst="rect">
                <a:avLst/>
              </a:prstGeom>
            </p:spPr>
          </p:pic>
          <p:grpSp>
            <p:nvGrpSpPr>
              <p:cNvPr id="22" name="组合 21"/>
              <p:cNvGrpSpPr/>
              <p:nvPr/>
            </p:nvGrpSpPr>
            <p:grpSpPr>
              <a:xfrm>
                <a:off x="4635199" y="239092"/>
                <a:ext cx="3080895" cy="3108169"/>
                <a:chOff x="4635199" y="239092"/>
                <a:chExt cx="3080895" cy="3108169"/>
              </a:xfrm>
            </p:grpSpPr>
            <p:sp>
              <p:nvSpPr>
                <p:cNvPr id="23" name="PA_库_椭圆 25"/>
                <p:cNvSpPr/>
                <p:nvPr>
                  <p:custDataLst>
                    <p:tags r:id="rId1"/>
                  </p:custDataLst>
                </p:nvPr>
              </p:nvSpPr>
              <p:spPr>
                <a:xfrm rot="19761244">
                  <a:off x="4641874" y="239092"/>
                  <a:ext cx="3040212" cy="3040212"/>
                </a:xfrm>
                <a:prstGeom prst="ellipse">
                  <a:avLst/>
                </a:prstGeom>
                <a:noFill/>
                <a:ln w="38100">
                  <a:gradFill>
                    <a:gsLst>
                      <a:gs pos="91000">
                        <a:schemeClr val="bg2">
                          <a:lumMod val="75000"/>
                        </a:schemeClr>
                      </a:gs>
                      <a:gs pos="30000">
                        <a:schemeClr val="bg1">
                          <a:lumMod val="0"/>
                          <a:lumOff val="100000"/>
                        </a:schemeClr>
                      </a:gs>
                      <a:gs pos="0">
                        <a:schemeClr val="bg2">
                          <a:lumMod val="50000"/>
                        </a:schemeClr>
                      </a:gs>
                      <a:gs pos="100000">
                        <a:schemeClr val="bg1">
                          <a:alpha val="53000"/>
                          <a:lumMod val="94000"/>
                          <a:lumOff val="6000"/>
                        </a:schemeClr>
                      </a:gs>
                    </a:gsLst>
                    <a:lin ang="5400000" scaled="1"/>
                  </a:gradFill>
                </a:ln>
                <a:scene3d>
                  <a:camera prst="orthographicFront"/>
                  <a:lightRig rig="harsh" dir="t"/>
                </a:scene3d>
                <a:sp3d extrusionH="76200" prstMaterial="matte">
                  <a:bevelT w="19050" h="107950"/>
                  <a:bevelB w="10160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4" name="PA_库_椭圆 25"/>
                <p:cNvSpPr/>
                <p:nvPr>
                  <p:custDataLst>
                    <p:tags r:id="rId2"/>
                  </p:custDataLst>
                </p:nvPr>
              </p:nvSpPr>
              <p:spPr>
                <a:xfrm rot="19761244">
                  <a:off x="4635199" y="252483"/>
                  <a:ext cx="3080895" cy="3094778"/>
                </a:xfrm>
                <a:prstGeom prst="ellipse">
                  <a:avLst/>
                </a:prstGeom>
                <a:gradFill flip="none" rotWithShape="1">
                  <a:gsLst>
                    <a:gs pos="60000">
                      <a:schemeClr val="bg1">
                        <a:shade val="67500"/>
                        <a:satMod val="115000"/>
                        <a:alpha val="0"/>
                      </a:schemeClr>
                    </a:gs>
                    <a:gs pos="100000">
                      <a:schemeClr val="bg1">
                        <a:shade val="100000"/>
                        <a:satMod val="115000"/>
                      </a:schemeClr>
                    </a:gs>
                  </a:gsLst>
                  <a:lin ang="15600000" scaled="0"/>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sp>
          <p:nvSpPr>
            <p:cNvPr id="20" name="文本框 19"/>
            <p:cNvSpPr txBox="1"/>
            <p:nvPr/>
          </p:nvSpPr>
          <p:spPr>
            <a:xfrm>
              <a:off x="526283" y="387313"/>
              <a:ext cx="410762" cy="646331"/>
            </a:xfrm>
            <a:prstGeom prst="rect">
              <a:avLst/>
            </a:prstGeom>
            <a:noFill/>
          </p:spPr>
          <p:txBody>
            <a:bodyPr wrap="square" rtlCol="0">
              <a:spAutoFit/>
            </a:bodyPr>
            <a:lstStyle/>
            <a:p>
              <a:r>
                <a:rPr lang="en-US" altLang="zh-CN" sz="3600" b="1" dirty="0">
                  <a:solidFill>
                    <a:srgbClr val="FFE66F"/>
                  </a:solidFill>
                  <a:effectLst>
                    <a:outerShdw blurRad="38100" dist="38100" dir="2700000" algn="tl">
                      <a:srgbClr val="000000">
                        <a:alpha val="43137"/>
                      </a:srgbClr>
                    </a:outerShdw>
                  </a:effectLst>
                  <a:cs typeface="+mn-ea"/>
                  <a:sym typeface="+mn-lt"/>
                </a:rPr>
                <a:t>4</a:t>
              </a:r>
              <a:endParaRPr lang="zh-CN" altLang="en-US" sz="3600" b="1" dirty="0">
                <a:solidFill>
                  <a:srgbClr val="FFE66F"/>
                </a:solidFill>
                <a:effectLst>
                  <a:outerShdw blurRad="38100" dist="38100" dir="2700000" algn="tl">
                    <a:srgbClr val="000000">
                      <a:alpha val="43137"/>
                    </a:srgbClr>
                  </a:outerShdw>
                </a:effectLst>
                <a:cs typeface="+mn-ea"/>
                <a:sym typeface="+mn-lt"/>
              </a:endParaRPr>
            </a:p>
          </p:txBody>
        </p:sp>
      </p:grpSp>
      <p:sp>
        <p:nvSpPr>
          <p:cNvPr id="25" name="矩形 24"/>
          <p:cNvSpPr/>
          <p:nvPr/>
        </p:nvSpPr>
        <p:spPr>
          <a:xfrm>
            <a:off x="1302688" y="360466"/>
            <a:ext cx="2714205" cy="584775"/>
          </a:xfrm>
          <a:prstGeom prst="rect">
            <a:avLst/>
          </a:prstGeom>
          <a:noFill/>
        </p:spPr>
        <p:txBody>
          <a:bodyPr wrap="none">
            <a:spAutoFit/>
          </a:bodyPr>
          <a:lstStyle/>
          <a:p>
            <a:pPr algn="ctr"/>
            <a:r>
              <a:rPr lang="zh-CN" altLang="en-US" sz="3200" b="1" dirty="0">
                <a:solidFill>
                  <a:schemeClr val="bg1"/>
                </a:solidFill>
                <a:cs typeface="+mn-ea"/>
                <a:sym typeface="+mn-lt"/>
              </a:rPr>
              <a:t>点击添加标题</a:t>
            </a:r>
            <a:endParaRPr lang="en-US" altLang="zh-CN" sz="3200" b="1" dirty="0">
              <a:solidFill>
                <a:schemeClr val="bg1"/>
              </a:solidFill>
              <a:cs typeface="+mn-ea"/>
              <a:sym typeface="+mn-lt"/>
            </a:endParaRPr>
          </a:p>
        </p:txBody>
      </p:sp>
      <p:sp>
        <p:nvSpPr>
          <p:cNvPr id="26" name="矩形 25"/>
          <p:cNvSpPr/>
          <p:nvPr/>
        </p:nvSpPr>
        <p:spPr>
          <a:xfrm>
            <a:off x="1340788" y="824148"/>
            <a:ext cx="3193112" cy="369332"/>
          </a:xfrm>
          <a:prstGeom prst="rect">
            <a:avLst/>
          </a:prstGeom>
        </p:spPr>
        <p:txBody>
          <a:bodyPr wrap="square">
            <a:spAutoFit/>
          </a:bodyPr>
          <a:lstStyle/>
          <a:p>
            <a:pPr algn="dist"/>
            <a:r>
              <a:rPr lang="en-US" altLang="zh-CN" b="1" dirty="0">
                <a:solidFill>
                  <a:srgbClr val="E3D4A5"/>
                </a:solidFill>
                <a:cs typeface="+mn-ea"/>
                <a:sym typeface="+mn-lt"/>
              </a:rPr>
              <a:t>Click here to add a title</a:t>
            </a:r>
          </a:p>
        </p:txBody>
      </p:sp>
    </p:spTree>
    <p:extLst>
      <p:ext uri="{BB962C8B-B14F-4D97-AF65-F5344CB8AC3E}">
        <p14:creationId xmlns:p14="http://schemas.microsoft.com/office/powerpoint/2010/main" val="532253116"/>
      </p:ext>
    </p:extLst>
  </p:cSld>
  <p:clrMapOvr>
    <a:masterClrMapping/>
  </p:clrMapOvr>
  <mc:AlternateContent xmlns:mc="http://schemas.openxmlformats.org/markup-compatibility/2006" xmlns:p14="http://schemas.microsoft.com/office/powerpoint/2010/main">
    <mc:Choice Requires="p14">
      <p:transition spd="slow" p14:dur="1500" advTm="5300">
        <p:random/>
      </p:transition>
    </mc:Choice>
    <mc:Fallback xmlns="">
      <p:transition spd="slow" advTm="53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1+#ppt_w/2"/>
                                          </p:val>
                                        </p:tav>
                                        <p:tav tm="100000">
                                          <p:val>
                                            <p:strVal val="#ppt_x"/>
                                          </p:val>
                                        </p:tav>
                                      </p:tavLst>
                                    </p:anim>
                                    <p:anim calcmode="lin" valueType="num">
                                      <p:cBhvr additive="base">
                                        <p:cTn id="8" dur="500" fill="hold"/>
                                        <p:tgtEl>
                                          <p:spTgt spid="35"/>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1+#ppt_w/2"/>
                                          </p:val>
                                        </p:tav>
                                        <p:tav tm="100000">
                                          <p:val>
                                            <p:strVal val="#ppt_x"/>
                                          </p:val>
                                        </p:tav>
                                      </p:tavLst>
                                    </p:anim>
                                    <p:anim calcmode="lin" valueType="num">
                                      <p:cBhvr additive="base">
                                        <p:cTn id="12" dur="500" fill="hold"/>
                                        <p:tgtEl>
                                          <p:spTgt spid="40"/>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500"/>
                                  </p:stCondLst>
                                  <p:childTnLst>
                                    <p:set>
                                      <p:cBhvr>
                                        <p:cTn id="14" dur="1" fill="hold">
                                          <p:stCondLst>
                                            <p:cond delay="0"/>
                                          </p:stCondLst>
                                        </p:cTn>
                                        <p:tgtEl>
                                          <p:spTgt spid="44"/>
                                        </p:tgtEl>
                                        <p:attrNameLst>
                                          <p:attrName>style.visibility</p:attrName>
                                        </p:attrNameLst>
                                      </p:cBhvr>
                                      <p:to>
                                        <p:strVal val="visible"/>
                                      </p:to>
                                    </p:set>
                                    <p:anim calcmode="lin" valueType="num">
                                      <p:cBhvr additive="base">
                                        <p:cTn id="15" dur="500" fill="hold"/>
                                        <p:tgtEl>
                                          <p:spTgt spid="44"/>
                                        </p:tgtEl>
                                        <p:attrNameLst>
                                          <p:attrName>ppt_x</p:attrName>
                                        </p:attrNameLst>
                                      </p:cBhvr>
                                      <p:tavLst>
                                        <p:tav tm="0">
                                          <p:val>
                                            <p:strVal val="1+#ppt_w/2"/>
                                          </p:val>
                                        </p:tav>
                                        <p:tav tm="100000">
                                          <p:val>
                                            <p:strVal val="#ppt_x"/>
                                          </p:val>
                                        </p:tav>
                                      </p:tavLst>
                                    </p:anim>
                                    <p:anim calcmode="lin" valueType="num">
                                      <p:cBhvr additive="base">
                                        <p:cTn id="16" dur="500" fill="hold"/>
                                        <p:tgtEl>
                                          <p:spTgt spid="44"/>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stCondLst>
                                    <p:cond delay="750"/>
                                  </p:stCondLst>
                                  <p:childTnLst>
                                    <p:set>
                                      <p:cBhvr>
                                        <p:cTn id="18" dur="1" fill="hold">
                                          <p:stCondLst>
                                            <p:cond delay="0"/>
                                          </p:stCondLst>
                                        </p:cTn>
                                        <p:tgtEl>
                                          <p:spTgt spid="48"/>
                                        </p:tgtEl>
                                        <p:attrNameLst>
                                          <p:attrName>style.visibility</p:attrName>
                                        </p:attrNameLst>
                                      </p:cBhvr>
                                      <p:to>
                                        <p:strVal val="visible"/>
                                      </p:to>
                                    </p:set>
                                    <p:anim calcmode="lin" valueType="num">
                                      <p:cBhvr additive="base">
                                        <p:cTn id="19" dur="500" fill="hold"/>
                                        <p:tgtEl>
                                          <p:spTgt spid="48"/>
                                        </p:tgtEl>
                                        <p:attrNameLst>
                                          <p:attrName>ppt_x</p:attrName>
                                        </p:attrNameLst>
                                      </p:cBhvr>
                                      <p:tavLst>
                                        <p:tav tm="0">
                                          <p:val>
                                            <p:strVal val="1+#ppt_w/2"/>
                                          </p:val>
                                        </p:tav>
                                        <p:tav tm="100000">
                                          <p:val>
                                            <p:strVal val="#ppt_x"/>
                                          </p:val>
                                        </p:tav>
                                      </p:tavLst>
                                    </p:anim>
                                    <p:anim calcmode="lin" valueType="num">
                                      <p:cBhvr additive="base">
                                        <p:cTn id="20" dur="500" fill="hold"/>
                                        <p:tgtEl>
                                          <p:spTgt spid="48"/>
                                        </p:tgtEl>
                                        <p:attrNameLst>
                                          <p:attrName>ppt_y</p:attrName>
                                        </p:attrNameLst>
                                      </p:cBhvr>
                                      <p:tavLst>
                                        <p:tav tm="0">
                                          <p:val>
                                            <p:strVal val="0-#ppt_h/2"/>
                                          </p:val>
                                        </p:tav>
                                        <p:tav tm="100000">
                                          <p:val>
                                            <p:strVal val="#ppt_y"/>
                                          </p:val>
                                        </p:tav>
                                      </p:tavLst>
                                    </p:anim>
                                  </p:childTnLst>
                                </p:cTn>
                              </p:par>
                            </p:childTnLst>
                          </p:cTn>
                        </p:par>
                        <p:par>
                          <p:cTn id="21" fill="hold">
                            <p:stCondLst>
                              <p:cond delay="1250"/>
                            </p:stCondLst>
                            <p:childTnLst>
                              <p:par>
                                <p:cTn id="22" presetID="17" presetClass="entr" presetSubtype="1"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ppt_x</p:attrName>
                                        </p:attrNameLst>
                                      </p:cBhvr>
                                      <p:tavLst>
                                        <p:tav tm="0">
                                          <p:val>
                                            <p:strVal val="#ppt_x"/>
                                          </p:val>
                                        </p:tav>
                                        <p:tav tm="100000">
                                          <p:val>
                                            <p:strVal val="#ppt_x"/>
                                          </p:val>
                                        </p:tav>
                                      </p:tavLst>
                                    </p:anim>
                                    <p:anim calcmode="lin" valueType="num">
                                      <p:cBhvr>
                                        <p:cTn id="25" dur="500" fill="hold"/>
                                        <p:tgtEl>
                                          <p:spTgt spid="3"/>
                                        </p:tgtEl>
                                        <p:attrNameLst>
                                          <p:attrName>ppt_y</p:attrName>
                                        </p:attrNameLst>
                                      </p:cBhvr>
                                      <p:tavLst>
                                        <p:tav tm="0">
                                          <p:val>
                                            <p:strVal val="#ppt_y-#ppt_h/2"/>
                                          </p:val>
                                        </p:tav>
                                        <p:tav tm="100000">
                                          <p:val>
                                            <p:strVal val="#ppt_y"/>
                                          </p:val>
                                        </p:tav>
                                      </p:tavLst>
                                    </p:anim>
                                    <p:anim calcmode="lin" valueType="num">
                                      <p:cBhvr>
                                        <p:cTn id="26" dur="500" fill="hold"/>
                                        <p:tgtEl>
                                          <p:spTgt spid="3"/>
                                        </p:tgtEl>
                                        <p:attrNameLst>
                                          <p:attrName>ppt_w</p:attrName>
                                        </p:attrNameLst>
                                      </p:cBhvr>
                                      <p:tavLst>
                                        <p:tav tm="0">
                                          <p:val>
                                            <p:strVal val="#ppt_w"/>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childTnLst>
                                </p:cTn>
                              </p:par>
                              <p:par>
                                <p:cTn id="28" presetID="17" presetClass="entr" presetSubtype="1" fill="hold" grpId="0" nodeType="withEffect">
                                  <p:stCondLst>
                                    <p:cond delay="0"/>
                                  </p:stCondLst>
                                  <p:childTnLst>
                                    <p:set>
                                      <p:cBhvr>
                                        <p:cTn id="29" dur="1" fill="hold">
                                          <p:stCondLst>
                                            <p:cond delay="0"/>
                                          </p:stCondLst>
                                        </p:cTn>
                                        <p:tgtEl>
                                          <p:spTgt spid="37"/>
                                        </p:tgtEl>
                                        <p:attrNameLst>
                                          <p:attrName>style.visibility</p:attrName>
                                        </p:attrNameLst>
                                      </p:cBhvr>
                                      <p:to>
                                        <p:strVal val="visible"/>
                                      </p:to>
                                    </p:set>
                                    <p:anim calcmode="lin" valueType="num">
                                      <p:cBhvr>
                                        <p:cTn id="30" dur="500" fill="hold"/>
                                        <p:tgtEl>
                                          <p:spTgt spid="37"/>
                                        </p:tgtEl>
                                        <p:attrNameLst>
                                          <p:attrName>ppt_x</p:attrName>
                                        </p:attrNameLst>
                                      </p:cBhvr>
                                      <p:tavLst>
                                        <p:tav tm="0">
                                          <p:val>
                                            <p:strVal val="#ppt_x"/>
                                          </p:val>
                                        </p:tav>
                                        <p:tav tm="100000">
                                          <p:val>
                                            <p:strVal val="#ppt_x"/>
                                          </p:val>
                                        </p:tav>
                                      </p:tavLst>
                                    </p:anim>
                                    <p:anim calcmode="lin" valueType="num">
                                      <p:cBhvr>
                                        <p:cTn id="31" dur="500" fill="hold"/>
                                        <p:tgtEl>
                                          <p:spTgt spid="37"/>
                                        </p:tgtEl>
                                        <p:attrNameLst>
                                          <p:attrName>ppt_y</p:attrName>
                                        </p:attrNameLst>
                                      </p:cBhvr>
                                      <p:tavLst>
                                        <p:tav tm="0">
                                          <p:val>
                                            <p:strVal val="#ppt_y-#ppt_h/2"/>
                                          </p:val>
                                        </p:tav>
                                        <p:tav tm="100000">
                                          <p:val>
                                            <p:strVal val="#ppt_y"/>
                                          </p:val>
                                        </p:tav>
                                      </p:tavLst>
                                    </p:anim>
                                    <p:anim calcmode="lin" valueType="num">
                                      <p:cBhvr>
                                        <p:cTn id="32" dur="500" fill="hold"/>
                                        <p:tgtEl>
                                          <p:spTgt spid="37"/>
                                        </p:tgtEl>
                                        <p:attrNameLst>
                                          <p:attrName>ppt_w</p:attrName>
                                        </p:attrNameLst>
                                      </p:cBhvr>
                                      <p:tavLst>
                                        <p:tav tm="0">
                                          <p:val>
                                            <p:strVal val="#ppt_w"/>
                                          </p:val>
                                        </p:tav>
                                        <p:tav tm="100000">
                                          <p:val>
                                            <p:strVal val="#ppt_w"/>
                                          </p:val>
                                        </p:tav>
                                      </p:tavLst>
                                    </p:anim>
                                    <p:anim calcmode="lin" valueType="num">
                                      <p:cBhvr>
                                        <p:cTn id="33" dur="500" fill="hold"/>
                                        <p:tgtEl>
                                          <p:spTgt spid="37"/>
                                        </p:tgtEl>
                                        <p:attrNameLst>
                                          <p:attrName>ppt_h</p:attrName>
                                        </p:attrNameLst>
                                      </p:cBhvr>
                                      <p:tavLst>
                                        <p:tav tm="0">
                                          <p:val>
                                            <p:fltVal val="0"/>
                                          </p:val>
                                        </p:tav>
                                        <p:tav tm="100000">
                                          <p:val>
                                            <p:strVal val="#ppt_h"/>
                                          </p:val>
                                        </p:tav>
                                      </p:tavLst>
                                    </p:anim>
                                  </p:childTnLst>
                                </p:cTn>
                              </p:par>
                              <p:par>
                                <p:cTn id="34" presetID="17" presetClass="entr" presetSubtype="1" fill="hold" grpId="0" nodeType="withEffect">
                                  <p:stCondLst>
                                    <p:cond delay="0"/>
                                  </p:stCondLst>
                                  <p:childTnLst>
                                    <p:set>
                                      <p:cBhvr>
                                        <p:cTn id="35" dur="1" fill="hold">
                                          <p:stCondLst>
                                            <p:cond delay="0"/>
                                          </p:stCondLst>
                                        </p:cTn>
                                        <p:tgtEl>
                                          <p:spTgt spid="42"/>
                                        </p:tgtEl>
                                        <p:attrNameLst>
                                          <p:attrName>style.visibility</p:attrName>
                                        </p:attrNameLst>
                                      </p:cBhvr>
                                      <p:to>
                                        <p:strVal val="visible"/>
                                      </p:to>
                                    </p:set>
                                    <p:anim calcmode="lin" valueType="num">
                                      <p:cBhvr>
                                        <p:cTn id="36" dur="500" fill="hold"/>
                                        <p:tgtEl>
                                          <p:spTgt spid="42"/>
                                        </p:tgtEl>
                                        <p:attrNameLst>
                                          <p:attrName>ppt_x</p:attrName>
                                        </p:attrNameLst>
                                      </p:cBhvr>
                                      <p:tavLst>
                                        <p:tav tm="0">
                                          <p:val>
                                            <p:strVal val="#ppt_x"/>
                                          </p:val>
                                        </p:tav>
                                        <p:tav tm="100000">
                                          <p:val>
                                            <p:strVal val="#ppt_x"/>
                                          </p:val>
                                        </p:tav>
                                      </p:tavLst>
                                    </p:anim>
                                    <p:anim calcmode="lin" valueType="num">
                                      <p:cBhvr>
                                        <p:cTn id="37" dur="500" fill="hold"/>
                                        <p:tgtEl>
                                          <p:spTgt spid="42"/>
                                        </p:tgtEl>
                                        <p:attrNameLst>
                                          <p:attrName>ppt_y</p:attrName>
                                        </p:attrNameLst>
                                      </p:cBhvr>
                                      <p:tavLst>
                                        <p:tav tm="0">
                                          <p:val>
                                            <p:strVal val="#ppt_y-#ppt_h/2"/>
                                          </p:val>
                                        </p:tav>
                                        <p:tav tm="100000">
                                          <p:val>
                                            <p:strVal val="#ppt_y"/>
                                          </p:val>
                                        </p:tav>
                                      </p:tavLst>
                                    </p:anim>
                                    <p:anim calcmode="lin" valueType="num">
                                      <p:cBhvr>
                                        <p:cTn id="38" dur="500" fill="hold"/>
                                        <p:tgtEl>
                                          <p:spTgt spid="42"/>
                                        </p:tgtEl>
                                        <p:attrNameLst>
                                          <p:attrName>ppt_w</p:attrName>
                                        </p:attrNameLst>
                                      </p:cBhvr>
                                      <p:tavLst>
                                        <p:tav tm="0">
                                          <p:val>
                                            <p:strVal val="#ppt_w"/>
                                          </p:val>
                                        </p:tav>
                                        <p:tav tm="100000">
                                          <p:val>
                                            <p:strVal val="#ppt_w"/>
                                          </p:val>
                                        </p:tav>
                                      </p:tavLst>
                                    </p:anim>
                                    <p:anim calcmode="lin" valueType="num">
                                      <p:cBhvr>
                                        <p:cTn id="39" dur="500" fill="hold"/>
                                        <p:tgtEl>
                                          <p:spTgt spid="42"/>
                                        </p:tgtEl>
                                        <p:attrNameLst>
                                          <p:attrName>ppt_h</p:attrName>
                                        </p:attrNameLst>
                                      </p:cBhvr>
                                      <p:tavLst>
                                        <p:tav tm="0">
                                          <p:val>
                                            <p:fltVal val="0"/>
                                          </p:val>
                                        </p:tav>
                                        <p:tav tm="100000">
                                          <p:val>
                                            <p:strVal val="#ppt_h"/>
                                          </p:val>
                                        </p:tav>
                                      </p:tavLst>
                                    </p:anim>
                                  </p:childTnLst>
                                </p:cTn>
                              </p:par>
                              <p:par>
                                <p:cTn id="40" presetID="17" presetClass="entr" presetSubtype="1" fill="hold" grpId="0" nodeType="withEffect">
                                  <p:stCondLst>
                                    <p:cond delay="0"/>
                                  </p:stCondLst>
                                  <p:childTnLst>
                                    <p:set>
                                      <p:cBhvr>
                                        <p:cTn id="41" dur="1" fill="hold">
                                          <p:stCondLst>
                                            <p:cond delay="0"/>
                                          </p:stCondLst>
                                        </p:cTn>
                                        <p:tgtEl>
                                          <p:spTgt spid="46"/>
                                        </p:tgtEl>
                                        <p:attrNameLst>
                                          <p:attrName>style.visibility</p:attrName>
                                        </p:attrNameLst>
                                      </p:cBhvr>
                                      <p:to>
                                        <p:strVal val="visible"/>
                                      </p:to>
                                    </p:set>
                                    <p:anim calcmode="lin" valueType="num">
                                      <p:cBhvr>
                                        <p:cTn id="42" dur="500" fill="hold"/>
                                        <p:tgtEl>
                                          <p:spTgt spid="46"/>
                                        </p:tgtEl>
                                        <p:attrNameLst>
                                          <p:attrName>ppt_x</p:attrName>
                                        </p:attrNameLst>
                                      </p:cBhvr>
                                      <p:tavLst>
                                        <p:tav tm="0">
                                          <p:val>
                                            <p:strVal val="#ppt_x"/>
                                          </p:val>
                                        </p:tav>
                                        <p:tav tm="100000">
                                          <p:val>
                                            <p:strVal val="#ppt_x"/>
                                          </p:val>
                                        </p:tav>
                                      </p:tavLst>
                                    </p:anim>
                                    <p:anim calcmode="lin" valueType="num">
                                      <p:cBhvr>
                                        <p:cTn id="43" dur="500" fill="hold"/>
                                        <p:tgtEl>
                                          <p:spTgt spid="46"/>
                                        </p:tgtEl>
                                        <p:attrNameLst>
                                          <p:attrName>ppt_y</p:attrName>
                                        </p:attrNameLst>
                                      </p:cBhvr>
                                      <p:tavLst>
                                        <p:tav tm="0">
                                          <p:val>
                                            <p:strVal val="#ppt_y-#ppt_h/2"/>
                                          </p:val>
                                        </p:tav>
                                        <p:tav tm="100000">
                                          <p:val>
                                            <p:strVal val="#ppt_y"/>
                                          </p:val>
                                        </p:tav>
                                      </p:tavLst>
                                    </p:anim>
                                    <p:anim calcmode="lin" valueType="num">
                                      <p:cBhvr>
                                        <p:cTn id="44" dur="500" fill="hold"/>
                                        <p:tgtEl>
                                          <p:spTgt spid="46"/>
                                        </p:tgtEl>
                                        <p:attrNameLst>
                                          <p:attrName>ppt_w</p:attrName>
                                        </p:attrNameLst>
                                      </p:cBhvr>
                                      <p:tavLst>
                                        <p:tav tm="0">
                                          <p:val>
                                            <p:strVal val="#ppt_w"/>
                                          </p:val>
                                        </p:tav>
                                        <p:tav tm="100000">
                                          <p:val>
                                            <p:strVal val="#ppt_w"/>
                                          </p:val>
                                        </p:tav>
                                      </p:tavLst>
                                    </p:anim>
                                    <p:anim calcmode="lin" valueType="num">
                                      <p:cBhvr>
                                        <p:cTn id="45" dur="500" fill="hold"/>
                                        <p:tgtEl>
                                          <p:spTgt spid="46"/>
                                        </p:tgtEl>
                                        <p:attrNameLst>
                                          <p:attrName>ppt_h</p:attrName>
                                        </p:attrNameLst>
                                      </p:cBhvr>
                                      <p:tavLst>
                                        <p:tav tm="0">
                                          <p:val>
                                            <p:fltVal val="0"/>
                                          </p:val>
                                        </p:tav>
                                        <p:tav tm="100000">
                                          <p:val>
                                            <p:strVal val="#ppt_h"/>
                                          </p:val>
                                        </p:tav>
                                      </p:tavLst>
                                    </p:anim>
                                  </p:childTnLst>
                                </p:cTn>
                              </p:par>
                            </p:childTnLst>
                          </p:cTn>
                        </p:par>
                        <p:par>
                          <p:cTn id="46" fill="hold">
                            <p:stCondLst>
                              <p:cond delay="1750"/>
                            </p:stCondLst>
                            <p:childTnLst>
                              <p:par>
                                <p:cTn id="47" presetID="2" presetClass="entr" presetSubtype="4"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additive="base">
                                        <p:cTn id="49" dur="500" fill="hold"/>
                                        <p:tgtEl>
                                          <p:spTgt spid="5"/>
                                        </p:tgtEl>
                                        <p:attrNameLst>
                                          <p:attrName>ppt_x</p:attrName>
                                        </p:attrNameLst>
                                      </p:cBhvr>
                                      <p:tavLst>
                                        <p:tav tm="0">
                                          <p:val>
                                            <p:strVal val="#ppt_x"/>
                                          </p:val>
                                        </p:tav>
                                        <p:tav tm="100000">
                                          <p:val>
                                            <p:strVal val="#ppt_x"/>
                                          </p:val>
                                        </p:tav>
                                      </p:tavLst>
                                    </p:anim>
                                    <p:anim calcmode="lin" valueType="num">
                                      <p:cBhvr additive="base">
                                        <p:cTn id="50" dur="500" fill="hold"/>
                                        <p:tgtEl>
                                          <p:spTgt spid="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38"/>
                                        </p:tgtEl>
                                        <p:attrNameLst>
                                          <p:attrName>style.visibility</p:attrName>
                                        </p:attrNameLst>
                                      </p:cBhvr>
                                      <p:to>
                                        <p:strVal val="visible"/>
                                      </p:to>
                                    </p:set>
                                    <p:anim calcmode="lin" valueType="num">
                                      <p:cBhvr additive="base">
                                        <p:cTn id="53" dur="500" fill="hold"/>
                                        <p:tgtEl>
                                          <p:spTgt spid="38"/>
                                        </p:tgtEl>
                                        <p:attrNameLst>
                                          <p:attrName>ppt_x</p:attrName>
                                        </p:attrNameLst>
                                      </p:cBhvr>
                                      <p:tavLst>
                                        <p:tav tm="0">
                                          <p:val>
                                            <p:strVal val="#ppt_x"/>
                                          </p:val>
                                        </p:tav>
                                        <p:tav tm="100000">
                                          <p:val>
                                            <p:strVal val="#ppt_x"/>
                                          </p:val>
                                        </p:tav>
                                      </p:tavLst>
                                    </p:anim>
                                    <p:anim calcmode="lin" valueType="num">
                                      <p:cBhvr additive="base">
                                        <p:cTn id="54" dur="500" fill="hold"/>
                                        <p:tgtEl>
                                          <p:spTgt spid="38"/>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43"/>
                                        </p:tgtEl>
                                        <p:attrNameLst>
                                          <p:attrName>style.visibility</p:attrName>
                                        </p:attrNameLst>
                                      </p:cBhvr>
                                      <p:to>
                                        <p:strVal val="visible"/>
                                      </p:to>
                                    </p:set>
                                    <p:anim calcmode="lin" valueType="num">
                                      <p:cBhvr additive="base">
                                        <p:cTn id="57" dur="500" fill="hold"/>
                                        <p:tgtEl>
                                          <p:spTgt spid="43"/>
                                        </p:tgtEl>
                                        <p:attrNameLst>
                                          <p:attrName>ppt_x</p:attrName>
                                        </p:attrNameLst>
                                      </p:cBhvr>
                                      <p:tavLst>
                                        <p:tav tm="0">
                                          <p:val>
                                            <p:strVal val="#ppt_x"/>
                                          </p:val>
                                        </p:tav>
                                        <p:tav tm="100000">
                                          <p:val>
                                            <p:strVal val="#ppt_x"/>
                                          </p:val>
                                        </p:tav>
                                      </p:tavLst>
                                    </p:anim>
                                    <p:anim calcmode="lin" valueType="num">
                                      <p:cBhvr additive="base">
                                        <p:cTn id="58" dur="500" fill="hold"/>
                                        <p:tgtEl>
                                          <p:spTgt spid="43"/>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47"/>
                                        </p:tgtEl>
                                        <p:attrNameLst>
                                          <p:attrName>style.visibility</p:attrName>
                                        </p:attrNameLst>
                                      </p:cBhvr>
                                      <p:to>
                                        <p:strVal val="visible"/>
                                      </p:to>
                                    </p:set>
                                    <p:anim calcmode="lin" valueType="num">
                                      <p:cBhvr additive="base">
                                        <p:cTn id="61" dur="500" fill="hold"/>
                                        <p:tgtEl>
                                          <p:spTgt spid="47"/>
                                        </p:tgtEl>
                                        <p:attrNameLst>
                                          <p:attrName>ppt_x</p:attrName>
                                        </p:attrNameLst>
                                      </p:cBhvr>
                                      <p:tavLst>
                                        <p:tav tm="0">
                                          <p:val>
                                            <p:strVal val="#ppt_x"/>
                                          </p:val>
                                        </p:tav>
                                        <p:tav tm="100000">
                                          <p:val>
                                            <p:strVal val="#ppt_x"/>
                                          </p:val>
                                        </p:tav>
                                      </p:tavLst>
                                    </p:anim>
                                    <p:anim calcmode="lin" valueType="num">
                                      <p:cBhvr additive="base">
                                        <p:cTn id="62" dur="500" fill="hold"/>
                                        <p:tgtEl>
                                          <p:spTgt spid="47"/>
                                        </p:tgtEl>
                                        <p:attrNameLst>
                                          <p:attrName>ppt_y</p:attrName>
                                        </p:attrNameLst>
                                      </p:cBhvr>
                                      <p:tavLst>
                                        <p:tav tm="0">
                                          <p:val>
                                            <p:strVal val="1+#ppt_h/2"/>
                                          </p:val>
                                        </p:tav>
                                        <p:tav tm="100000">
                                          <p:val>
                                            <p:strVal val="#ppt_y"/>
                                          </p:val>
                                        </p:tav>
                                      </p:tavLst>
                                    </p:anim>
                                  </p:childTnLst>
                                </p:cTn>
                              </p:par>
                            </p:childTnLst>
                          </p:cTn>
                        </p:par>
                        <p:par>
                          <p:cTn id="63" fill="hold">
                            <p:stCondLst>
                              <p:cond delay="2250"/>
                            </p:stCondLst>
                            <p:childTnLst>
                              <p:par>
                                <p:cTn id="64" presetID="31" presetClass="entr" presetSubtype="0" fill="hold" nodeType="afterEffect">
                                  <p:stCondLst>
                                    <p:cond delay="0"/>
                                  </p:stCondLst>
                                  <p:childTnLst>
                                    <p:set>
                                      <p:cBhvr>
                                        <p:cTn id="65" dur="1" fill="hold">
                                          <p:stCondLst>
                                            <p:cond delay="0"/>
                                          </p:stCondLst>
                                        </p:cTn>
                                        <p:tgtEl>
                                          <p:spTgt spid="6"/>
                                        </p:tgtEl>
                                        <p:attrNameLst>
                                          <p:attrName>style.visibility</p:attrName>
                                        </p:attrNameLst>
                                      </p:cBhvr>
                                      <p:to>
                                        <p:strVal val="visible"/>
                                      </p:to>
                                    </p:set>
                                    <p:anim calcmode="lin" valueType="num">
                                      <p:cBhvr>
                                        <p:cTn id="66" dur="1000" fill="hold"/>
                                        <p:tgtEl>
                                          <p:spTgt spid="6"/>
                                        </p:tgtEl>
                                        <p:attrNameLst>
                                          <p:attrName>ppt_w</p:attrName>
                                        </p:attrNameLst>
                                      </p:cBhvr>
                                      <p:tavLst>
                                        <p:tav tm="0">
                                          <p:val>
                                            <p:fltVal val="0"/>
                                          </p:val>
                                        </p:tav>
                                        <p:tav tm="100000">
                                          <p:val>
                                            <p:strVal val="#ppt_w"/>
                                          </p:val>
                                        </p:tav>
                                      </p:tavLst>
                                    </p:anim>
                                    <p:anim calcmode="lin" valueType="num">
                                      <p:cBhvr>
                                        <p:cTn id="67" dur="1000" fill="hold"/>
                                        <p:tgtEl>
                                          <p:spTgt spid="6"/>
                                        </p:tgtEl>
                                        <p:attrNameLst>
                                          <p:attrName>ppt_h</p:attrName>
                                        </p:attrNameLst>
                                      </p:cBhvr>
                                      <p:tavLst>
                                        <p:tav tm="0">
                                          <p:val>
                                            <p:fltVal val="0"/>
                                          </p:val>
                                        </p:tav>
                                        <p:tav tm="100000">
                                          <p:val>
                                            <p:strVal val="#ppt_h"/>
                                          </p:val>
                                        </p:tav>
                                      </p:tavLst>
                                    </p:anim>
                                    <p:anim calcmode="lin" valueType="num">
                                      <p:cBhvr>
                                        <p:cTn id="68" dur="1000" fill="hold"/>
                                        <p:tgtEl>
                                          <p:spTgt spid="6"/>
                                        </p:tgtEl>
                                        <p:attrNameLst>
                                          <p:attrName>style.rotation</p:attrName>
                                        </p:attrNameLst>
                                      </p:cBhvr>
                                      <p:tavLst>
                                        <p:tav tm="0">
                                          <p:val>
                                            <p:fltVal val="90"/>
                                          </p:val>
                                        </p:tav>
                                        <p:tav tm="100000">
                                          <p:val>
                                            <p:fltVal val="0"/>
                                          </p:val>
                                        </p:tav>
                                      </p:tavLst>
                                    </p:anim>
                                    <p:animEffect transition="in" filter="fade">
                                      <p:cBhvr>
                                        <p:cTn id="69" dur="1000"/>
                                        <p:tgtEl>
                                          <p:spTgt spid="6"/>
                                        </p:tgtEl>
                                      </p:cBhvr>
                                    </p:animEffect>
                                  </p:childTnLst>
                                </p:cTn>
                              </p:par>
                              <p:par>
                                <p:cTn id="70" presetID="31" presetClass="entr" presetSubtype="0" fill="hold" nodeType="withEffect">
                                  <p:stCondLst>
                                    <p:cond delay="0"/>
                                  </p:stCondLst>
                                  <p:childTnLst>
                                    <p:set>
                                      <p:cBhvr>
                                        <p:cTn id="71" dur="1" fill="hold">
                                          <p:stCondLst>
                                            <p:cond delay="0"/>
                                          </p:stCondLst>
                                        </p:cTn>
                                        <p:tgtEl>
                                          <p:spTgt spid="7"/>
                                        </p:tgtEl>
                                        <p:attrNameLst>
                                          <p:attrName>style.visibility</p:attrName>
                                        </p:attrNameLst>
                                      </p:cBhvr>
                                      <p:to>
                                        <p:strVal val="visible"/>
                                      </p:to>
                                    </p:set>
                                    <p:anim calcmode="lin" valueType="num">
                                      <p:cBhvr>
                                        <p:cTn id="72" dur="1000" fill="hold"/>
                                        <p:tgtEl>
                                          <p:spTgt spid="7"/>
                                        </p:tgtEl>
                                        <p:attrNameLst>
                                          <p:attrName>ppt_w</p:attrName>
                                        </p:attrNameLst>
                                      </p:cBhvr>
                                      <p:tavLst>
                                        <p:tav tm="0">
                                          <p:val>
                                            <p:fltVal val="0"/>
                                          </p:val>
                                        </p:tav>
                                        <p:tav tm="100000">
                                          <p:val>
                                            <p:strVal val="#ppt_w"/>
                                          </p:val>
                                        </p:tav>
                                      </p:tavLst>
                                    </p:anim>
                                    <p:anim calcmode="lin" valueType="num">
                                      <p:cBhvr>
                                        <p:cTn id="73" dur="1000" fill="hold"/>
                                        <p:tgtEl>
                                          <p:spTgt spid="7"/>
                                        </p:tgtEl>
                                        <p:attrNameLst>
                                          <p:attrName>ppt_h</p:attrName>
                                        </p:attrNameLst>
                                      </p:cBhvr>
                                      <p:tavLst>
                                        <p:tav tm="0">
                                          <p:val>
                                            <p:fltVal val="0"/>
                                          </p:val>
                                        </p:tav>
                                        <p:tav tm="100000">
                                          <p:val>
                                            <p:strVal val="#ppt_h"/>
                                          </p:val>
                                        </p:tav>
                                      </p:tavLst>
                                    </p:anim>
                                    <p:anim calcmode="lin" valueType="num">
                                      <p:cBhvr>
                                        <p:cTn id="74" dur="1000" fill="hold"/>
                                        <p:tgtEl>
                                          <p:spTgt spid="7"/>
                                        </p:tgtEl>
                                        <p:attrNameLst>
                                          <p:attrName>style.rotation</p:attrName>
                                        </p:attrNameLst>
                                      </p:cBhvr>
                                      <p:tavLst>
                                        <p:tav tm="0">
                                          <p:val>
                                            <p:fltVal val="90"/>
                                          </p:val>
                                        </p:tav>
                                        <p:tav tm="100000">
                                          <p:val>
                                            <p:fltVal val="0"/>
                                          </p:val>
                                        </p:tav>
                                      </p:tavLst>
                                    </p:anim>
                                    <p:animEffect transition="in" filter="fade">
                                      <p:cBhvr>
                                        <p:cTn id="75" dur="1000"/>
                                        <p:tgtEl>
                                          <p:spTgt spid="7"/>
                                        </p:tgtEl>
                                      </p:cBhvr>
                                    </p:animEffect>
                                  </p:childTnLst>
                                </p:cTn>
                              </p:par>
                              <p:par>
                                <p:cTn id="76" presetID="31" presetClass="entr" presetSubtype="0" fill="hold" nodeType="withEffect">
                                  <p:stCondLst>
                                    <p:cond delay="0"/>
                                  </p:stCondLst>
                                  <p:childTnLst>
                                    <p:set>
                                      <p:cBhvr>
                                        <p:cTn id="77" dur="1" fill="hold">
                                          <p:stCondLst>
                                            <p:cond delay="0"/>
                                          </p:stCondLst>
                                        </p:cTn>
                                        <p:tgtEl>
                                          <p:spTgt spid="8"/>
                                        </p:tgtEl>
                                        <p:attrNameLst>
                                          <p:attrName>style.visibility</p:attrName>
                                        </p:attrNameLst>
                                      </p:cBhvr>
                                      <p:to>
                                        <p:strVal val="visible"/>
                                      </p:to>
                                    </p:set>
                                    <p:anim calcmode="lin" valueType="num">
                                      <p:cBhvr>
                                        <p:cTn id="78" dur="1000" fill="hold"/>
                                        <p:tgtEl>
                                          <p:spTgt spid="8"/>
                                        </p:tgtEl>
                                        <p:attrNameLst>
                                          <p:attrName>ppt_w</p:attrName>
                                        </p:attrNameLst>
                                      </p:cBhvr>
                                      <p:tavLst>
                                        <p:tav tm="0">
                                          <p:val>
                                            <p:fltVal val="0"/>
                                          </p:val>
                                        </p:tav>
                                        <p:tav tm="100000">
                                          <p:val>
                                            <p:strVal val="#ppt_w"/>
                                          </p:val>
                                        </p:tav>
                                      </p:tavLst>
                                    </p:anim>
                                    <p:anim calcmode="lin" valueType="num">
                                      <p:cBhvr>
                                        <p:cTn id="79" dur="1000" fill="hold"/>
                                        <p:tgtEl>
                                          <p:spTgt spid="8"/>
                                        </p:tgtEl>
                                        <p:attrNameLst>
                                          <p:attrName>ppt_h</p:attrName>
                                        </p:attrNameLst>
                                      </p:cBhvr>
                                      <p:tavLst>
                                        <p:tav tm="0">
                                          <p:val>
                                            <p:fltVal val="0"/>
                                          </p:val>
                                        </p:tav>
                                        <p:tav tm="100000">
                                          <p:val>
                                            <p:strVal val="#ppt_h"/>
                                          </p:val>
                                        </p:tav>
                                      </p:tavLst>
                                    </p:anim>
                                    <p:anim calcmode="lin" valueType="num">
                                      <p:cBhvr>
                                        <p:cTn id="80" dur="1000" fill="hold"/>
                                        <p:tgtEl>
                                          <p:spTgt spid="8"/>
                                        </p:tgtEl>
                                        <p:attrNameLst>
                                          <p:attrName>style.rotation</p:attrName>
                                        </p:attrNameLst>
                                      </p:cBhvr>
                                      <p:tavLst>
                                        <p:tav tm="0">
                                          <p:val>
                                            <p:fltVal val="90"/>
                                          </p:val>
                                        </p:tav>
                                        <p:tav tm="100000">
                                          <p:val>
                                            <p:fltVal val="0"/>
                                          </p:val>
                                        </p:tav>
                                      </p:tavLst>
                                    </p:anim>
                                    <p:animEffect transition="in" filter="fade">
                                      <p:cBhvr>
                                        <p:cTn id="81" dur="1000"/>
                                        <p:tgtEl>
                                          <p:spTgt spid="8"/>
                                        </p:tgtEl>
                                      </p:cBhvr>
                                    </p:animEffect>
                                  </p:childTnLst>
                                </p:cTn>
                              </p:par>
                              <p:par>
                                <p:cTn id="82" presetID="31" presetClass="entr" presetSubtype="0" fill="hold" nodeType="withEffect">
                                  <p:stCondLst>
                                    <p:cond delay="0"/>
                                  </p:stCondLst>
                                  <p:childTnLst>
                                    <p:set>
                                      <p:cBhvr>
                                        <p:cTn id="83" dur="1" fill="hold">
                                          <p:stCondLst>
                                            <p:cond delay="0"/>
                                          </p:stCondLst>
                                        </p:cTn>
                                        <p:tgtEl>
                                          <p:spTgt spid="9"/>
                                        </p:tgtEl>
                                        <p:attrNameLst>
                                          <p:attrName>style.visibility</p:attrName>
                                        </p:attrNameLst>
                                      </p:cBhvr>
                                      <p:to>
                                        <p:strVal val="visible"/>
                                      </p:to>
                                    </p:set>
                                    <p:anim calcmode="lin" valueType="num">
                                      <p:cBhvr>
                                        <p:cTn id="84" dur="950" fill="hold"/>
                                        <p:tgtEl>
                                          <p:spTgt spid="9"/>
                                        </p:tgtEl>
                                        <p:attrNameLst>
                                          <p:attrName>ppt_w</p:attrName>
                                        </p:attrNameLst>
                                      </p:cBhvr>
                                      <p:tavLst>
                                        <p:tav tm="0">
                                          <p:val>
                                            <p:fltVal val="0"/>
                                          </p:val>
                                        </p:tav>
                                        <p:tav tm="100000">
                                          <p:val>
                                            <p:strVal val="#ppt_w"/>
                                          </p:val>
                                        </p:tav>
                                      </p:tavLst>
                                    </p:anim>
                                    <p:anim calcmode="lin" valueType="num">
                                      <p:cBhvr>
                                        <p:cTn id="85" dur="950" fill="hold"/>
                                        <p:tgtEl>
                                          <p:spTgt spid="9"/>
                                        </p:tgtEl>
                                        <p:attrNameLst>
                                          <p:attrName>ppt_h</p:attrName>
                                        </p:attrNameLst>
                                      </p:cBhvr>
                                      <p:tavLst>
                                        <p:tav tm="0">
                                          <p:val>
                                            <p:fltVal val="0"/>
                                          </p:val>
                                        </p:tav>
                                        <p:tav tm="100000">
                                          <p:val>
                                            <p:strVal val="#ppt_h"/>
                                          </p:val>
                                        </p:tav>
                                      </p:tavLst>
                                    </p:anim>
                                    <p:anim calcmode="lin" valueType="num">
                                      <p:cBhvr>
                                        <p:cTn id="86" dur="950" fill="hold"/>
                                        <p:tgtEl>
                                          <p:spTgt spid="9"/>
                                        </p:tgtEl>
                                        <p:attrNameLst>
                                          <p:attrName>style.rotation</p:attrName>
                                        </p:attrNameLst>
                                      </p:cBhvr>
                                      <p:tavLst>
                                        <p:tav tm="0">
                                          <p:val>
                                            <p:fltVal val="90"/>
                                          </p:val>
                                        </p:tav>
                                        <p:tav tm="100000">
                                          <p:val>
                                            <p:fltVal val="0"/>
                                          </p:val>
                                        </p:tav>
                                      </p:tavLst>
                                    </p:anim>
                                    <p:animEffect transition="in" filter="fade">
                                      <p:cBhvr>
                                        <p:cTn id="87" dur="9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35" grpId="0" animBg="1"/>
      <p:bldP spid="37" grpId="0" animBg="1"/>
      <p:bldP spid="38" grpId="0"/>
      <p:bldP spid="40" grpId="0" animBg="1"/>
      <p:bldP spid="42" grpId="0" animBg="1"/>
      <p:bldP spid="43" grpId="0"/>
      <p:bldP spid="44" grpId="0" animBg="1"/>
      <p:bldP spid="46" grpId="0" animBg="1"/>
      <p:bldP spid="47" grpId="0"/>
      <p:bldP spid="4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5828735" y="4366099"/>
            <a:ext cx="184731" cy="1200329"/>
          </a:xfrm>
          <a:prstGeom prst="rect">
            <a:avLst/>
          </a:prstGeom>
          <a:noFill/>
        </p:spPr>
        <p:txBody>
          <a:bodyPr wrap="none" rtlCol="0">
            <a:spAutoFit/>
          </a:bodyPr>
          <a:lstStyle/>
          <a:p>
            <a:endParaRPr lang="zh-CN" altLang="en-US" sz="7200" dirty="0">
              <a:solidFill>
                <a:schemeClr val="accent4">
                  <a:lumMod val="60000"/>
                  <a:lumOff val="40000"/>
                </a:schemeClr>
              </a:solidFill>
              <a:cs typeface="+mn-ea"/>
              <a:sym typeface="+mn-lt"/>
            </a:endParaRPr>
          </a:p>
        </p:txBody>
      </p:sp>
      <p:sp>
        <p:nvSpPr>
          <p:cNvPr id="6" name="文本框 5"/>
          <p:cNvSpPr txBox="1"/>
          <p:nvPr/>
        </p:nvSpPr>
        <p:spPr>
          <a:xfrm>
            <a:off x="1805999" y="2723148"/>
            <a:ext cx="9461136" cy="1200329"/>
          </a:xfrm>
          <a:prstGeom prst="rect">
            <a:avLst/>
          </a:prstGeom>
          <a:noFill/>
        </p:spPr>
        <p:txBody>
          <a:bodyPr wrap="square" rtlCol="0">
            <a:spAutoFit/>
          </a:bodyPr>
          <a:lstStyle/>
          <a:p>
            <a:pPr algn="ctr"/>
            <a:r>
              <a:rPr lang="zh-CN" altLang="en-US" sz="7200" b="1" spc="600" dirty="0">
                <a:solidFill>
                  <a:srgbClr val="FFE66F"/>
                </a:solidFill>
                <a:cs typeface="+mn-ea"/>
                <a:sym typeface="+mn-lt"/>
              </a:rPr>
              <a:t>感谢</a:t>
            </a:r>
            <a:r>
              <a:rPr lang="zh-CN" altLang="en-US" sz="7200" b="1" spc="600" dirty="0" smtClean="0">
                <a:solidFill>
                  <a:srgbClr val="FFE66F"/>
                </a:solidFill>
                <a:cs typeface="+mn-ea"/>
                <a:sym typeface="+mn-lt"/>
              </a:rPr>
              <a:t>您观看！</a:t>
            </a:r>
            <a:endParaRPr lang="zh-CN" altLang="en-US" sz="7200" b="1" spc="600" dirty="0">
              <a:solidFill>
                <a:srgbClr val="FFE66F"/>
              </a:solidFill>
              <a:cs typeface="+mn-ea"/>
              <a:sym typeface="+mn-lt"/>
            </a:endParaRPr>
          </a:p>
        </p:txBody>
      </p:sp>
      <p:grpSp>
        <p:nvGrpSpPr>
          <p:cNvPr id="53" name="PA_组合 52"/>
          <p:cNvGrpSpPr/>
          <p:nvPr>
            <p:custDataLst>
              <p:tags r:id="rId1"/>
            </p:custDataLst>
          </p:nvPr>
        </p:nvGrpSpPr>
        <p:grpSpPr>
          <a:xfrm>
            <a:off x="3184401" y="-2438401"/>
            <a:ext cx="1595551" cy="5060722"/>
            <a:chOff x="3184401" y="-2438401"/>
            <a:chExt cx="1595551" cy="5060722"/>
          </a:xfrm>
        </p:grpSpPr>
        <p:sp>
          <p:nvSpPr>
            <p:cNvPr id="30" name="任意多边形: 形状 29"/>
            <p:cNvSpPr/>
            <p:nvPr/>
          </p:nvSpPr>
          <p:spPr>
            <a:xfrm>
              <a:off x="3184401" y="-2438401"/>
              <a:ext cx="1595551" cy="5060722"/>
            </a:xfrm>
            <a:custGeom>
              <a:avLst/>
              <a:gdLst/>
              <a:ahLst/>
              <a:cxnLst/>
              <a:rect l="0" t="0" r="0" b="0"/>
              <a:pathLst>
                <a:path w="1595551" h="5060722">
                  <a:moveTo>
                    <a:pt x="0" y="0"/>
                  </a:moveTo>
                  <a:lnTo>
                    <a:pt x="1595550" y="0"/>
                  </a:lnTo>
                  <a:lnTo>
                    <a:pt x="1595550" y="5060721"/>
                  </a:lnTo>
                  <a:lnTo>
                    <a:pt x="0" y="5060721"/>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cs typeface="+mn-ea"/>
                <a:sym typeface="+mn-lt"/>
              </a:endParaRPr>
            </a:p>
          </p:txBody>
        </p:sp>
        <p:grpSp>
          <p:nvGrpSpPr>
            <p:cNvPr id="9" name="PA_组合 8"/>
            <p:cNvGrpSpPr/>
            <p:nvPr>
              <p:custDataLst>
                <p:tags r:id="rId32"/>
              </p:custDataLst>
            </p:nvPr>
          </p:nvGrpSpPr>
          <p:grpSpPr>
            <a:xfrm>
              <a:off x="3209802" y="0"/>
              <a:ext cx="1570150" cy="2622321"/>
              <a:chOff x="3209802" y="0"/>
              <a:chExt cx="1570150" cy="2622321"/>
            </a:xfrm>
          </p:grpSpPr>
          <p:grpSp>
            <p:nvGrpSpPr>
              <p:cNvPr id="2" name="组合 1">
                <a:extLst>
                  <a:ext uri="{FF2B5EF4-FFF2-40B4-BE49-F238E27FC236}">
                    <a16:creationId xmlns="" xmlns:a16="http://schemas.microsoft.com/office/drawing/2014/main" id="{F3D5F16B-6C9C-430F-94E7-4D271D544A61}"/>
                  </a:ext>
                </a:extLst>
              </p:cNvPr>
              <p:cNvGrpSpPr/>
              <p:nvPr/>
            </p:nvGrpSpPr>
            <p:grpSpPr>
              <a:xfrm>
                <a:off x="3209802" y="1004721"/>
                <a:ext cx="1570150" cy="1617600"/>
                <a:chOff x="2200070" y="832529"/>
                <a:chExt cx="2173647" cy="2239335"/>
              </a:xfrm>
            </p:grpSpPr>
            <p:grpSp>
              <p:nvGrpSpPr>
                <p:cNvPr id="33" name="组合 32"/>
                <p:cNvGrpSpPr/>
                <p:nvPr/>
              </p:nvGrpSpPr>
              <p:grpSpPr>
                <a:xfrm>
                  <a:off x="2200070" y="832529"/>
                  <a:ext cx="2173647" cy="2239335"/>
                  <a:chOff x="4277277" y="-161774"/>
                  <a:chExt cx="3772356" cy="3886357"/>
                </a:xfrm>
              </p:grpSpPr>
              <p:pic>
                <p:nvPicPr>
                  <p:cNvPr id="34" name="图片 33"/>
                  <p:cNvPicPr>
                    <a:picLocks noChangeAspect="1"/>
                  </p:cNvPicPr>
                  <p:nvPr/>
                </p:nvPicPr>
                <p:blipFill>
                  <a:blip r:embed="rId37" cstate="screen">
                    <a:extLst>
                      <a:ext uri="{28A0092B-C50C-407E-A947-70E740481C1C}">
                        <a14:useLocalDpi xmlns:a14="http://schemas.microsoft.com/office/drawing/2010/main"/>
                      </a:ext>
                    </a:extLst>
                  </a:blip>
                  <a:stretch>
                    <a:fillRect/>
                  </a:stretch>
                </p:blipFill>
                <p:spPr>
                  <a:xfrm rot="2581983">
                    <a:off x="4277277" y="-161774"/>
                    <a:ext cx="3772356" cy="3886357"/>
                  </a:xfrm>
                  <a:prstGeom prst="rect">
                    <a:avLst/>
                  </a:prstGeom>
                </p:spPr>
              </p:pic>
              <p:grpSp>
                <p:nvGrpSpPr>
                  <p:cNvPr id="35" name="组合 34"/>
                  <p:cNvGrpSpPr/>
                  <p:nvPr/>
                </p:nvGrpSpPr>
                <p:grpSpPr>
                  <a:xfrm>
                    <a:off x="4635199" y="239092"/>
                    <a:ext cx="3080895" cy="3108169"/>
                    <a:chOff x="4635199" y="239092"/>
                    <a:chExt cx="3080895" cy="3108169"/>
                  </a:xfrm>
                </p:grpSpPr>
                <p:sp>
                  <p:nvSpPr>
                    <p:cNvPr id="36" name="PA_库_椭圆 25"/>
                    <p:cNvSpPr/>
                    <p:nvPr>
                      <p:custDataLst>
                        <p:tags r:id="rId33"/>
                      </p:custDataLst>
                    </p:nvPr>
                  </p:nvSpPr>
                  <p:spPr>
                    <a:xfrm rot="19761244">
                      <a:off x="4641874" y="239092"/>
                      <a:ext cx="3040212" cy="3040212"/>
                    </a:xfrm>
                    <a:prstGeom prst="ellipse">
                      <a:avLst/>
                    </a:prstGeom>
                    <a:noFill/>
                    <a:ln w="38100">
                      <a:gradFill>
                        <a:gsLst>
                          <a:gs pos="91000">
                            <a:schemeClr val="bg2">
                              <a:lumMod val="75000"/>
                            </a:schemeClr>
                          </a:gs>
                          <a:gs pos="30000">
                            <a:schemeClr val="bg1">
                              <a:lumMod val="0"/>
                              <a:lumOff val="100000"/>
                            </a:schemeClr>
                          </a:gs>
                          <a:gs pos="0">
                            <a:schemeClr val="bg2">
                              <a:lumMod val="50000"/>
                            </a:schemeClr>
                          </a:gs>
                          <a:gs pos="100000">
                            <a:schemeClr val="bg1">
                              <a:alpha val="53000"/>
                              <a:lumMod val="94000"/>
                              <a:lumOff val="6000"/>
                            </a:schemeClr>
                          </a:gs>
                        </a:gsLst>
                        <a:lin ang="5400000" scaled="1"/>
                      </a:gradFill>
                    </a:ln>
                    <a:scene3d>
                      <a:camera prst="orthographicFront"/>
                      <a:lightRig rig="harsh" dir="t"/>
                    </a:scene3d>
                    <a:sp3d extrusionH="76200" prstMaterial="matte">
                      <a:bevelT w="19050" h="107950"/>
                      <a:bevelB w="10160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100">
                        <a:latin typeface="Agency FB" panose="020B0503020202020204" pitchFamily="34" charset="0"/>
                        <a:cs typeface="+mn-ea"/>
                        <a:sym typeface="+mn-lt"/>
                      </a:endParaRPr>
                    </a:p>
                  </p:txBody>
                </p:sp>
                <p:sp>
                  <p:nvSpPr>
                    <p:cNvPr id="37" name="PA_库_椭圆 25"/>
                    <p:cNvSpPr/>
                    <p:nvPr>
                      <p:custDataLst>
                        <p:tags r:id="rId34"/>
                      </p:custDataLst>
                    </p:nvPr>
                  </p:nvSpPr>
                  <p:spPr>
                    <a:xfrm rot="19761244">
                      <a:off x="4635199" y="252483"/>
                      <a:ext cx="3080895" cy="3094778"/>
                    </a:xfrm>
                    <a:prstGeom prst="ellipse">
                      <a:avLst/>
                    </a:prstGeom>
                    <a:gradFill flip="none" rotWithShape="1">
                      <a:gsLst>
                        <a:gs pos="60000">
                          <a:schemeClr val="bg1">
                            <a:shade val="67500"/>
                            <a:satMod val="115000"/>
                            <a:alpha val="0"/>
                          </a:schemeClr>
                        </a:gs>
                        <a:gs pos="100000">
                          <a:schemeClr val="bg1">
                            <a:shade val="100000"/>
                            <a:satMod val="115000"/>
                          </a:schemeClr>
                        </a:gs>
                      </a:gsLst>
                      <a:lin ang="15600000" scaled="0"/>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100">
                        <a:latin typeface="Agency FB" panose="020B0503020202020204" pitchFamily="34" charset="0"/>
                        <a:cs typeface="+mn-ea"/>
                        <a:sym typeface="+mn-lt"/>
                      </a:endParaRPr>
                    </a:p>
                  </p:txBody>
                </p:sp>
              </p:grpSp>
            </p:grpSp>
            <p:sp>
              <p:nvSpPr>
                <p:cNvPr id="7" name="文本框 6"/>
                <p:cNvSpPr txBox="1"/>
                <p:nvPr/>
              </p:nvSpPr>
              <p:spPr>
                <a:xfrm>
                  <a:off x="2660655" y="1123792"/>
                  <a:ext cx="1213786" cy="1661683"/>
                </a:xfrm>
                <a:prstGeom prst="rect">
                  <a:avLst/>
                </a:prstGeom>
                <a:noFill/>
              </p:spPr>
              <p:txBody>
                <a:bodyPr wrap="square" rtlCol="0">
                  <a:spAutoFit/>
                </a:bodyPr>
                <a:lstStyle/>
                <a:p>
                  <a:pPr algn="ctr"/>
                  <a:r>
                    <a:rPr lang="en-US" altLang="zh-CN" sz="7200" b="1" dirty="0">
                      <a:solidFill>
                        <a:schemeClr val="accent4">
                          <a:lumMod val="60000"/>
                          <a:lumOff val="40000"/>
                        </a:schemeClr>
                      </a:solidFill>
                      <a:effectLst>
                        <a:outerShdw blurRad="50800" dist="38100" dir="18900000" algn="bl" rotWithShape="0">
                          <a:prstClr val="black">
                            <a:alpha val="40000"/>
                          </a:prstClr>
                        </a:outerShdw>
                      </a:effectLst>
                      <a:latin typeface="Agency FB" panose="020B0503020202020204" pitchFamily="34" charset="0"/>
                      <a:cs typeface="+mn-ea"/>
                      <a:sym typeface="+mn-lt"/>
                    </a:rPr>
                    <a:t>2</a:t>
                  </a:r>
                  <a:endParaRPr lang="zh-CN" altLang="en-US" sz="7200" b="1" dirty="0">
                    <a:solidFill>
                      <a:schemeClr val="accent4">
                        <a:lumMod val="60000"/>
                        <a:lumOff val="40000"/>
                      </a:schemeClr>
                    </a:solidFill>
                    <a:effectLst>
                      <a:outerShdw blurRad="50800" dist="38100" dir="18900000" algn="bl" rotWithShape="0">
                        <a:prstClr val="black">
                          <a:alpha val="40000"/>
                        </a:prstClr>
                      </a:outerShdw>
                    </a:effectLst>
                    <a:latin typeface="Agency FB" panose="020B0503020202020204" pitchFamily="34" charset="0"/>
                    <a:cs typeface="+mn-ea"/>
                    <a:sym typeface="+mn-lt"/>
                  </a:endParaRPr>
                </a:p>
              </p:txBody>
            </p:sp>
          </p:grpSp>
          <p:cxnSp>
            <p:nvCxnSpPr>
              <p:cNvPr id="55" name="直接连接符 54"/>
              <p:cNvCxnSpPr>
                <a:cxnSpLocks/>
              </p:cNvCxnSpPr>
              <p:nvPr/>
            </p:nvCxnSpPr>
            <p:spPr>
              <a:xfrm>
                <a:off x="3983705" y="0"/>
                <a:ext cx="0" cy="1157288"/>
              </a:xfrm>
              <a:prstGeom prst="line">
                <a:avLst/>
              </a:prstGeom>
              <a:ln w="19050">
                <a:solidFill>
                  <a:srgbClr val="FFE66F"/>
                </a:solidFill>
              </a:ln>
            </p:spPr>
            <p:style>
              <a:lnRef idx="1">
                <a:schemeClr val="accent1"/>
              </a:lnRef>
              <a:fillRef idx="0">
                <a:schemeClr val="accent1"/>
              </a:fillRef>
              <a:effectRef idx="0">
                <a:schemeClr val="accent1"/>
              </a:effectRef>
              <a:fontRef idx="minor">
                <a:schemeClr val="tx1"/>
              </a:fontRef>
            </p:style>
          </p:cxnSp>
        </p:grpSp>
      </p:grpSp>
      <p:grpSp>
        <p:nvGrpSpPr>
          <p:cNvPr id="59" name="PA_组合 58"/>
          <p:cNvGrpSpPr/>
          <p:nvPr>
            <p:custDataLst>
              <p:tags r:id="rId2"/>
            </p:custDataLst>
          </p:nvPr>
        </p:nvGrpSpPr>
        <p:grpSpPr>
          <a:xfrm>
            <a:off x="4625692" y="-2565401"/>
            <a:ext cx="1570151" cy="5187722"/>
            <a:chOff x="4625692" y="-2565401"/>
            <a:chExt cx="1570151" cy="5187722"/>
          </a:xfrm>
        </p:grpSpPr>
        <p:sp>
          <p:nvSpPr>
            <p:cNvPr id="54" name="任意多边形: 形状 53"/>
            <p:cNvSpPr/>
            <p:nvPr/>
          </p:nvSpPr>
          <p:spPr>
            <a:xfrm>
              <a:off x="4625692" y="-2565401"/>
              <a:ext cx="1570151" cy="5187722"/>
            </a:xfrm>
            <a:custGeom>
              <a:avLst/>
              <a:gdLst/>
              <a:ahLst/>
              <a:cxnLst/>
              <a:rect l="0" t="0" r="0" b="0"/>
              <a:pathLst>
                <a:path w="1570151" h="5187722">
                  <a:moveTo>
                    <a:pt x="0" y="0"/>
                  </a:moveTo>
                  <a:lnTo>
                    <a:pt x="1570150" y="0"/>
                  </a:lnTo>
                  <a:lnTo>
                    <a:pt x="1570150" y="5187721"/>
                  </a:lnTo>
                  <a:lnTo>
                    <a:pt x="0" y="5187721"/>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cs typeface="+mn-ea"/>
                <a:sym typeface="+mn-lt"/>
              </a:endParaRPr>
            </a:p>
          </p:txBody>
        </p:sp>
        <p:grpSp>
          <p:nvGrpSpPr>
            <p:cNvPr id="27" name="PA_组合 26"/>
            <p:cNvGrpSpPr/>
            <p:nvPr>
              <p:custDataLst>
                <p:tags r:id="rId29"/>
              </p:custDataLst>
            </p:nvPr>
          </p:nvGrpSpPr>
          <p:grpSpPr>
            <a:xfrm>
              <a:off x="4625692" y="0"/>
              <a:ext cx="1570150" cy="2622321"/>
              <a:chOff x="4625692" y="0"/>
              <a:chExt cx="1570150" cy="2622321"/>
            </a:xfrm>
          </p:grpSpPr>
          <p:grpSp>
            <p:nvGrpSpPr>
              <p:cNvPr id="5" name="组合 4">
                <a:extLst>
                  <a:ext uri="{FF2B5EF4-FFF2-40B4-BE49-F238E27FC236}">
                    <a16:creationId xmlns="" xmlns:a16="http://schemas.microsoft.com/office/drawing/2014/main" id="{20931DE8-77B7-4025-9E3C-52185D751C56}"/>
                  </a:ext>
                </a:extLst>
              </p:cNvPr>
              <p:cNvGrpSpPr/>
              <p:nvPr/>
            </p:nvGrpSpPr>
            <p:grpSpPr>
              <a:xfrm>
                <a:off x="4625692" y="1004721"/>
                <a:ext cx="1570150" cy="1617600"/>
                <a:chOff x="4066996" y="832529"/>
                <a:chExt cx="2173647" cy="2239335"/>
              </a:xfrm>
            </p:grpSpPr>
            <p:grpSp>
              <p:nvGrpSpPr>
                <p:cNvPr id="38" name="组合 37"/>
                <p:cNvGrpSpPr/>
                <p:nvPr/>
              </p:nvGrpSpPr>
              <p:grpSpPr>
                <a:xfrm>
                  <a:off x="4066996" y="832529"/>
                  <a:ext cx="2173647" cy="2239335"/>
                  <a:chOff x="4277277" y="-161774"/>
                  <a:chExt cx="3772356" cy="3886357"/>
                </a:xfrm>
              </p:grpSpPr>
              <p:pic>
                <p:nvPicPr>
                  <p:cNvPr id="39" name="图片 38"/>
                  <p:cNvPicPr>
                    <a:picLocks noChangeAspect="1"/>
                  </p:cNvPicPr>
                  <p:nvPr/>
                </p:nvPicPr>
                <p:blipFill>
                  <a:blip r:embed="rId37" cstate="screen">
                    <a:extLst>
                      <a:ext uri="{28A0092B-C50C-407E-A947-70E740481C1C}">
                        <a14:useLocalDpi xmlns:a14="http://schemas.microsoft.com/office/drawing/2010/main"/>
                      </a:ext>
                    </a:extLst>
                  </a:blip>
                  <a:stretch>
                    <a:fillRect/>
                  </a:stretch>
                </p:blipFill>
                <p:spPr>
                  <a:xfrm rot="2581983">
                    <a:off x="4277277" y="-161774"/>
                    <a:ext cx="3772356" cy="3886357"/>
                  </a:xfrm>
                  <a:prstGeom prst="rect">
                    <a:avLst/>
                  </a:prstGeom>
                </p:spPr>
              </p:pic>
              <p:grpSp>
                <p:nvGrpSpPr>
                  <p:cNvPr id="40" name="组合 39"/>
                  <p:cNvGrpSpPr/>
                  <p:nvPr/>
                </p:nvGrpSpPr>
                <p:grpSpPr>
                  <a:xfrm>
                    <a:off x="4635199" y="239092"/>
                    <a:ext cx="3080895" cy="3108169"/>
                    <a:chOff x="4635199" y="239092"/>
                    <a:chExt cx="3080895" cy="3108169"/>
                  </a:xfrm>
                </p:grpSpPr>
                <p:sp>
                  <p:nvSpPr>
                    <p:cNvPr id="41" name="PA_库_椭圆 25"/>
                    <p:cNvSpPr/>
                    <p:nvPr>
                      <p:custDataLst>
                        <p:tags r:id="rId30"/>
                      </p:custDataLst>
                    </p:nvPr>
                  </p:nvSpPr>
                  <p:spPr>
                    <a:xfrm rot="19761244">
                      <a:off x="4641874" y="239092"/>
                      <a:ext cx="3040212" cy="3040212"/>
                    </a:xfrm>
                    <a:prstGeom prst="ellipse">
                      <a:avLst/>
                    </a:prstGeom>
                    <a:noFill/>
                    <a:ln w="38100">
                      <a:gradFill>
                        <a:gsLst>
                          <a:gs pos="91000">
                            <a:schemeClr val="bg2">
                              <a:lumMod val="75000"/>
                            </a:schemeClr>
                          </a:gs>
                          <a:gs pos="30000">
                            <a:schemeClr val="bg1">
                              <a:lumMod val="0"/>
                              <a:lumOff val="100000"/>
                            </a:schemeClr>
                          </a:gs>
                          <a:gs pos="0">
                            <a:schemeClr val="bg2">
                              <a:lumMod val="50000"/>
                            </a:schemeClr>
                          </a:gs>
                          <a:gs pos="100000">
                            <a:schemeClr val="bg1">
                              <a:alpha val="53000"/>
                              <a:lumMod val="94000"/>
                              <a:lumOff val="6000"/>
                            </a:schemeClr>
                          </a:gs>
                        </a:gsLst>
                        <a:lin ang="5400000" scaled="1"/>
                      </a:gradFill>
                    </a:ln>
                    <a:scene3d>
                      <a:camera prst="orthographicFront"/>
                      <a:lightRig rig="harsh" dir="t"/>
                    </a:scene3d>
                    <a:sp3d extrusionH="76200" prstMaterial="matte">
                      <a:bevelT w="19050" h="107950"/>
                      <a:bevelB w="10160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100">
                        <a:latin typeface="Agency FB" panose="020B0503020202020204" pitchFamily="34" charset="0"/>
                        <a:cs typeface="+mn-ea"/>
                        <a:sym typeface="+mn-lt"/>
                      </a:endParaRPr>
                    </a:p>
                  </p:txBody>
                </p:sp>
                <p:sp>
                  <p:nvSpPr>
                    <p:cNvPr id="42" name="PA_库_椭圆 25"/>
                    <p:cNvSpPr/>
                    <p:nvPr>
                      <p:custDataLst>
                        <p:tags r:id="rId31"/>
                      </p:custDataLst>
                    </p:nvPr>
                  </p:nvSpPr>
                  <p:spPr>
                    <a:xfrm rot="19761244">
                      <a:off x="4635199" y="252483"/>
                      <a:ext cx="3080895" cy="3094778"/>
                    </a:xfrm>
                    <a:prstGeom prst="ellipse">
                      <a:avLst/>
                    </a:prstGeom>
                    <a:gradFill flip="none" rotWithShape="1">
                      <a:gsLst>
                        <a:gs pos="60000">
                          <a:schemeClr val="bg1">
                            <a:shade val="67500"/>
                            <a:satMod val="115000"/>
                            <a:alpha val="0"/>
                          </a:schemeClr>
                        </a:gs>
                        <a:gs pos="100000">
                          <a:schemeClr val="bg1">
                            <a:shade val="100000"/>
                            <a:satMod val="115000"/>
                          </a:schemeClr>
                        </a:gs>
                      </a:gsLst>
                      <a:lin ang="15600000" scaled="0"/>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100">
                        <a:latin typeface="Agency FB" panose="020B0503020202020204" pitchFamily="34" charset="0"/>
                        <a:cs typeface="+mn-ea"/>
                        <a:sym typeface="+mn-lt"/>
                      </a:endParaRPr>
                    </a:p>
                  </p:txBody>
                </p:sp>
              </p:grpSp>
            </p:grpSp>
            <p:sp>
              <p:nvSpPr>
                <p:cNvPr id="12" name="文本框 11"/>
                <p:cNvSpPr txBox="1"/>
                <p:nvPr/>
              </p:nvSpPr>
              <p:spPr>
                <a:xfrm>
                  <a:off x="4539540" y="1131713"/>
                  <a:ext cx="1213786" cy="1661683"/>
                </a:xfrm>
                <a:prstGeom prst="rect">
                  <a:avLst/>
                </a:prstGeom>
                <a:noFill/>
              </p:spPr>
              <p:txBody>
                <a:bodyPr wrap="square" rtlCol="0">
                  <a:spAutoFit/>
                </a:bodyPr>
                <a:lstStyle/>
                <a:p>
                  <a:pPr algn="ctr"/>
                  <a:r>
                    <a:rPr lang="en-US" altLang="zh-CN" sz="7200" b="1" dirty="0">
                      <a:solidFill>
                        <a:schemeClr val="accent4">
                          <a:lumMod val="60000"/>
                          <a:lumOff val="40000"/>
                        </a:schemeClr>
                      </a:solidFill>
                      <a:effectLst>
                        <a:outerShdw blurRad="50800" dist="38100" dir="18900000" algn="bl" rotWithShape="0">
                          <a:prstClr val="black">
                            <a:alpha val="40000"/>
                          </a:prstClr>
                        </a:outerShdw>
                      </a:effectLst>
                      <a:latin typeface="Agency FB" panose="020B0503020202020204" pitchFamily="34" charset="0"/>
                      <a:cs typeface="+mn-ea"/>
                      <a:sym typeface="+mn-lt"/>
                    </a:rPr>
                    <a:t>0</a:t>
                  </a:r>
                  <a:endParaRPr lang="zh-CN" altLang="en-US" sz="7200" b="1" dirty="0">
                    <a:solidFill>
                      <a:schemeClr val="accent4">
                        <a:lumMod val="60000"/>
                        <a:lumOff val="40000"/>
                      </a:schemeClr>
                    </a:solidFill>
                    <a:effectLst>
                      <a:outerShdw blurRad="50800" dist="38100" dir="18900000" algn="bl" rotWithShape="0">
                        <a:prstClr val="black">
                          <a:alpha val="40000"/>
                        </a:prstClr>
                      </a:outerShdw>
                    </a:effectLst>
                    <a:latin typeface="Agency FB" panose="020B0503020202020204" pitchFamily="34" charset="0"/>
                    <a:cs typeface="+mn-ea"/>
                    <a:sym typeface="+mn-lt"/>
                  </a:endParaRPr>
                </a:p>
              </p:txBody>
            </p:sp>
          </p:grpSp>
          <p:cxnSp>
            <p:nvCxnSpPr>
              <p:cNvPr id="58" name="直接连接符 57"/>
              <p:cNvCxnSpPr>
                <a:cxnSpLocks/>
              </p:cNvCxnSpPr>
              <p:nvPr/>
            </p:nvCxnSpPr>
            <p:spPr>
              <a:xfrm>
                <a:off x="5410152" y="0"/>
                <a:ext cx="0" cy="1157288"/>
              </a:xfrm>
              <a:prstGeom prst="line">
                <a:avLst/>
              </a:prstGeom>
              <a:ln w="19050">
                <a:solidFill>
                  <a:srgbClr val="FFE66F"/>
                </a:solidFill>
              </a:ln>
            </p:spPr>
            <p:style>
              <a:lnRef idx="1">
                <a:schemeClr val="accent1"/>
              </a:lnRef>
              <a:fillRef idx="0">
                <a:schemeClr val="accent1"/>
              </a:fillRef>
              <a:effectRef idx="0">
                <a:schemeClr val="accent1"/>
              </a:effectRef>
              <a:fontRef idx="minor">
                <a:schemeClr val="tx1"/>
              </a:fontRef>
            </p:style>
          </p:cxnSp>
        </p:grpSp>
      </p:grpSp>
      <p:grpSp>
        <p:nvGrpSpPr>
          <p:cNvPr id="61" name="PA_组合 60"/>
          <p:cNvGrpSpPr/>
          <p:nvPr>
            <p:custDataLst>
              <p:tags r:id="rId3"/>
            </p:custDataLst>
          </p:nvPr>
        </p:nvGrpSpPr>
        <p:grpSpPr>
          <a:xfrm>
            <a:off x="6041582" y="-2632076"/>
            <a:ext cx="1570151" cy="5254397"/>
            <a:chOff x="6041582" y="-2632076"/>
            <a:chExt cx="1570151" cy="5254397"/>
          </a:xfrm>
        </p:grpSpPr>
        <p:sp>
          <p:nvSpPr>
            <p:cNvPr id="60" name="任意多边形: 形状 59"/>
            <p:cNvSpPr/>
            <p:nvPr/>
          </p:nvSpPr>
          <p:spPr>
            <a:xfrm>
              <a:off x="6041582" y="-2632076"/>
              <a:ext cx="1570151" cy="5254397"/>
            </a:xfrm>
            <a:custGeom>
              <a:avLst/>
              <a:gdLst/>
              <a:ahLst/>
              <a:cxnLst/>
              <a:rect l="0" t="0" r="0" b="0"/>
              <a:pathLst>
                <a:path w="1570151" h="5254397">
                  <a:moveTo>
                    <a:pt x="0" y="0"/>
                  </a:moveTo>
                  <a:lnTo>
                    <a:pt x="1570150" y="0"/>
                  </a:lnTo>
                  <a:lnTo>
                    <a:pt x="1570150" y="5254396"/>
                  </a:lnTo>
                  <a:lnTo>
                    <a:pt x="0" y="5254396"/>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cs typeface="+mn-ea"/>
                <a:sym typeface="+mn-lt"/>
              </a:endParaRPr>
            </a:p>
          </p:txBody>
        </p:sp>
        <p:grpSp>
          <p:nvGrpSpPr>
            <p:cNvPr id="29" name="PA_组合 28"/>
            <p:cNvGrpSpPr/>
            <p:nvPr>
              <p:custDataLst>
                <p:tags r:id="rId26"/>
              </p:custDataLst>
            </p:nvPr>
          </p:nvGrpSpPr>
          <p:grpSpPr>
            <a:xfrm>
              <a:off x="6041582" y="-15875"/>
              <a:ext cx="1570150" cy="2638196"/>
              <a:chOff x="6041582" y="-15875"/>
              <a:chExt cx="1570150" cy="2638196"/>
            </a:xfrm>
          </p:grpSpPr>
          <p:grpSp>
            <p:nvGrpSpPr>
              <p:cNvPr id="4" name="组合 3">
                <a:extLst>
                  <a:ext uri="{FF2B5EF4-FFF2-40B4-BE49-F238E27FC236}">
                    <a16:creationId xmlns="" xmlns:a16="http://schemas.microsoft.com/office/drawing/2014/main" id="{00091FD7-DE60-4D05-98C6-13BB9A65511E}"/>
                  </a:ext>
                </a:extLst>
              </p:cNvPr>
              <p:cNvGrpSpPr/>
              <p:nvPr/>
            </p:nvGrpSpPr>
            <p:grpSpPr>
              <a:xfrm>
                <a:off x="6041582" y="1004721"/>
                <a:ext cx="1570150" cy="1617600"/>
                <a:chOff x="5921100" y="900095"/>
                <a:chExt cx="2173647" cy="2239335"/>
              </a:xfrm>
            </p:grpSpPr>
            <p:grpSp>
              <p:nvGrpSpPr>
                <p:cNvPr id="43" name="组合 42"/>
                <p:cNvGrpSpPr/>
                <p:nvPr/>
              </p:nvGrpSpPr>
              <p:grpSpPr>
                <a:xfrm>
                  <a:off x="5921100" y="900095"/>
                  <a:ext cx="2173647" cy="2239335"/>
                  <a:chOff x="4277277" y="-161774"/>
                  <a:chExt cx="3772356" cy="3886357"/>
                </a:xfrm>
              </p:grpSpPr>
              <p:pic>
                <p:nvPicPr>
                  <p:cNvPr id="44" name="图片 43"/>
                  <p:cNvPicPr>
                    <a:picLocks noChangeAspect="1"/>
                  </p:cNvPicPr>
                  <p:nvPr/>
                </p:nvPicPr>
                <p:blipFill>
                  <a:blip r:embed="rId37" cstate="screen">
                    <a:extLst>
                      <a:ext uri="{28A0092B-C50C-407E-A947-70E740481C1C}">
                        <a14:useLocalDpi xmlns:a14="http://schemas.microsoft.com/office/drawing/2010/main"/>
                      </a:ext>
                    </a:extLst>
                  </a:blip>
                  <a:stretch>
                    <a:fillRect/>
                  </a:stretch>
                </p:blipFill>
                <p:spPr>
                  <a:xfrm rot="2581983">
                    <a:off x="4277277" y="-161774"/>
                    <a:ext cx="3772356" cy="3886357"/>
                  </a:xfrm>
                  <a:prstGeom prst="rect">
                    <a:avLst/>
                  </a:prstGeom>
                </p:spPr>
              </p:pic>
              <p:grpSp>
                <p:nvGrpSpPr>
                  <p:cNvPr id="45" name="组合 44"/>
                  <p:cNvGrpSpPr/>
                  <p:nvPr/>
                </p:nvGrpSpPr>
                <p:grpSpPr>
                  <a:xfrm>
                    <a:off x="4635199" y="239092"/>
                    <a:ext cx="3080895" cy="3108169"/>
                    <a:chOff x="4635199" y="239092"/>
                    <a:chExt cx="3080895" cy="3108169"/>
                  </a:xfrm>
                </p:grpSpPr>
                <p:sp>
                  <p:nvSpPr>
                    <p:cNvPr id="46" name="PA_库_椭圆 25"/>
                    <p:cNvSpPr/>
                    <p:nvPr>
                      <p:custDataLst>
                        <p:tags r:id="rId27"/>
                      </p:custDataLst>
                    </p:nvPr>
                  </p:nvSpPr>
                  <p:spPr>
                    <a:xfrm rot="19761244">
                      <a:off x="4641874" y="239092"/>
                      <a:ext cx="3040212" cy="3040212"/>
                    </a:xfrm>
                    <a:prstGeom prst="ellipse">
                      <a:avLst/>
                    </a:prstGeom>
                    <a:noFill/>
                    <a:ln w="38100">
                      <a:gradFill>
                        <a:gsLst>
                          <a:gs pos="91000">
                            <a:schemeClr val="bg2">
                              <a:lumMod val="75000"/>
                            </a:schemeClr>
                          </a:gs>
                          <a:gs pos="30000">
                            <a:schemeClr val="bg1">
                              <a:lumMod val="0"/>
                              <a:lumOff val="100000"/>
                            </a:schemeClr>
                          </a:gs>
                          <a:gs pos="0">
                            <a:schemeClr val="bg2">
                              <a:lumMod val="50000"/>
                            </a:schemeClr>
                          </a:gs>
                          <a:gs pos="100000">
                            <a:schemeClr val="bg1">
                              <a:alpha val="53000"/>
                              <a:lumMod val="94000"/>
                              <a:lumOff val="6000"/>
                            </a:schemeClr>
                          </a:gs>
                        </a:gsLst>
                        <a:lin ang="5400000" scaled="1"/>
                      </a:gradFill>
                    </a:ln>
                    <a:scene3d>
                      <a:camera prst="orthographicFront"/>
                      <a:lightRig rig="harsh" dir="t"/>
                    </a:scene3d>
                    <a:sp3d extrusionH="76200" prstMaterial="matte">
                      <a:bevelT w="19050" h="107950"/>
                      <a:bevelB w="10160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100">
                        <a:latin typeface="Agency FB" panose="020B0503020202020204" pitchFamily="34" charset="0"/>
                        <a:cs typeface="+mn-ea"/>
                        <a:sym typeface="+mn-lt"/>
                      </a:endParaRPr>
                    </a:p>
                  </p:txBody>
                </p:sp>
                <p:sp>
                  <p:nvSpPr>
                    <p:cNvPr id="47" name="PA_库_椭圆 25"/>
                    <p:cNvSpPr/>
                    <p:nvPr>
                      <p:custDataLst>
                        <p:tags r:id="rId28"/>
                      </p:custDataLst>
                    </p:nvPr>
                  </p:nvSpPr>
                  <p:spPr>
                    <a:xfrm rot="19761244">
                      <a:off x="4635199" y="252483"/>
                      <a:ext cx="3080895" cy="3094778"/>
                    </a:xfrm>
                    <a:prstGeom prst="ellipse">
                      <a:avLst/>
                    </a:prstGeom>
                    <a:gradFill flip="none" rotWithShape="1">
                      <a:gsLst>
                        <a:gs pos="60000">
                          <a:schemeClr val="bg1">
                            <a:shade val="67500"/>
                            <a:satMod val="115000"/>
                            <a:alpha val="0"/>
                          </a:schemeClr>
                        </a:gs>
                        <a:gs pos="100000">
                          <a:schemeClr val="bg1">
                            <a:shade val="100000"/>
                            <a:satMod val="115000"/>
                          </a:schemeClr>
                        </a:gs>
                      </a:gsLst>
                      <a:lin ang="15600000" scaled="0"/>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100">
                        <a:latin typeface="Agency FB" panose="020B0503020202020204" pitchFamily="34" charset="0"/>
                        <a:cs typeface="+mn-ea"/>
                        <a:sym typeface="+mn-lt"/>
                      </a:endParaRPr>
                    </a:p>
                  </p:txBody>
                </p:sp>
              </p:grpSp>
            </p:grpSp>
            <p:sp>
              <p:nvSpPr>
                <p:cNvPr id="17" name="文本框 16"/>
                <p:cNvSpPr txBox="1"/>
                <p:nvPr/>
              </p:nvSpPr>
              <p:spPr>
                <a:xfrm>
                  <a:off x="6394672" y="1166444"/>
                  <a:ext cx="1213786" cy="1661683"/>
                </a:xfrm>
                <a:prstGeom prst="rect">
                  <a:avLst/>
                </a:prstGeom>
                <a:noFill/>
              </p:spPr>
              <p:txBody>
                <a:bodyPr wrap="square" rtlCol="0">
                  <a:spAutoFit/>
                </a:bodyPr>
                <a:lstStyle/>
                <a:p>
                  <a:pPr algn="ctr"/>
                  <a:r>
                    <a:rPr lang="en-US" altLang="zh-CN" sz="7200" b="1" dirty="0" smtClean="0">
                      <a:solidFill>
                        <a:schemeClr val="accent4">
                          <a:lumMod val="60000"/>
                          <a:lumOff val="40000"/>
                        </a:schemeClr>
                      </a:solidFill>
                      <a:effectLst>
                        <a:innerShdw blurRad="63500" dist="50800" dir="5400000">
                          <a:prstClr val="black">
                            <a:alpha val="50000"/>
                          </a:prstClr>
                        </a:innerShdw>
                      </a:effectLst>
                      <a:latin typeface="Agency FB" panose="020B0503020202020204" pitchFamily="34" charset="0"/>
                      <a:cs typeface="+mn-ea"/>
                      <a:sym typeface="+mn-lt"/>
                    </a:rPr>
                    <a:t>2</a:t>
                  </a:r>
                  <a:endParaRPr lang="zh-CN" altLang="en-US" sz="7200" b="1" dirty="0">
                    <a:solidFill>
                      <a:schemeClr val="accent4">
                        <a:lumMod val="60000"/>
                        <a:lumOff val="40000"/>
                      </a:schemeClr>
                    </a:solidFill>
                    <a:effectLst>
                      <a:innerShdw blurRad="63500" dist="50800" dir="5400000">
                        <a:prstClr val="black">
                          <a:alpha val="50000"/>
                        </a:prstClr>
                      </a:innerShdw>
                    </a:effectLst>
                    <a:latin typeface="Agency FB" panose="020B0503020202020204" pitchFamily="34" charset="0"/>
                    <a:cs typeface="+mn-ea"/>
                    <a:sym typeface="+mn-lt"/>
                  </a:endParaRPr>
                </a:p>
              </p:txBody>
            </p:sp>
          </p:grpSp>
          <p:cxnSp>
            <p:nvCxnSpPr>
              <p:cNvPr id="57" name="直接连接符 56"/>
              <p:cNvCxnSpPr>
                <a:cxnSpLocks/>
              </p:cNvCxnSpPr>
              <p:nvPr/>
            </p:nvCxnSpPr>
            <p:spPr>
              <a:xfrm>
                <a:off x="6821947" y="-15875"/>
                <a:ext cx="0" cy="1173163"/>
              </a:xfrm>
              <a:prstGeom prst="line">
                <a:avLst/>
              </a:prstGeom>
              <a:ln w="19050">
                <a:solidFill>
                  <a:srgbClr val="FFE66F"/>
                </a:solidFill>
              </a:ln>
            </p:spPr>
            <p:style>
              <a:lnRef idx="1">
                <a:schemeClr val="accent1"/>
              </a:lnRef>
              <a:fillRef idx="0">
                <a:schemeClr val="accent1"/>
              </a:fillRef>
              <a:effectRef idx="0">
                <a:schemeClr val="accent1"/>
              </a:effectRef>
              <a:fontRef idx="minor">
                <a:schemeClr val="tx1"/>
              </a:fontRef>
            </p:style>
          </p:cxnSp>
        </p:grpSp>
      </p:grpSp>
      <p:grpSp>
        <p:nvGrpSpPr>
          <p:cNvPr id="66" name="PA_组合 65"/>
          <p:cNvGrpSpPr/>
          <p:nvPr>
            <p:custDataLst>
              <p:tags r:id="rId4"/>
            </p:custDataLst>
          </p:nvPr>
        </p:nvGrpSpPr>
        <p:grpSpPr>
          <a:xfrm>
            <a:off x="7457473" y="-2581276"/>
            <a:ext cx="1595551" cy="5203597"/>
            <a:chOff x="7457473" y="-2581276"/>
            <a:chExt cx="1595551" cy="5203597"/>
          </a:xfrm>
        </p:grpSpPr>
        <p:sp>
          <p:nvSpPr>
            <p:cNvPr id="65" name="任意多边形: 形状 64"/>
            <p:cNvSpPr/>
            <p:nvPr/>
          </p:nvSpPr>
          <p:spPr>
            <a:xfrm>
              <a:off x="7457473" y="-2581276"/>
              <a:ext cx="1595551" cy="5203597"/>
            </a:xfrm>
            <a:custGeom>
              <a:avLst/>
              <a:gdLst/>
              <a:ahLst/>
              <a:cxnLst/>
              <a:rect l="0" t="0" r="0" b="0"/>
              <a:pathLst>
                <a:path w="1595551" h="5203597">
                  <a:moveTo>
                    <a:pt x="0" y="0"/>
                  </a:moveTo>
                  <a:lnTo>
                    <a:pt x="1595550" y="0"/>
                  </a:lnTo>
                  <a:lnTo>
                    <a:pt x="1595550" y="5203596"/>
                  </a:lnTo>
                  <a:lnTo>
                    <a:pt x="0" y="5203596"/>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cs typeface="+mn-ea"/>
                <a:sym typeface="+mn-lt"/>
              </a:endParaRPr>
            </a:p>
          </p:txBody>
        </p:sp>
        <p:grpSp>
          <p:nvGrpSpPr>
            <p:cNvPr id="8" name="PA_组合 7"/>
            <p:cNvGrpSpPr/>
            <p:nvPr>
              <p:custDataLst>
                <p:tags r:id="rId23"/>
              </p:custDataLst>
            </p:nvPr>
          </p:nvGrpSpPr>
          <p:grpSpPr>
            <a:xfrm>
              <a:off x="7457473" y="-15875"/>
              <a:ext cx="1570150" cy="2638196"/>
              <a:chOff x="7457473" y="-15875"/>
              <a:chExt cx="1570150" cy="2638196"/>
            </a:xfrm>
          </p:grpSpPr>
          <p:grpSp>
            <p:nvGrpSpPr>
              <p:cNvPr id="3" name="组合 2">
                <a:extLst>
                  <a:ext uri="{FF2B5EF4-FFF2-40B4-BE49-F238E27FC236}">
                    <a16:creationId xmlns="" xmlns:a16="http://schemas.microsoft.com/office/drawing/2014/main" id="{0E021069-F3FB-4236-981F-1E0BD2FD3F8E}"/>
                  </a:ext>
                </a:extLst>
              </p:cNvPr>
              <p:cNvGrpSpPr/>
              <p:nvPr/>
            </p:nvGrpSpPr>
            <p:grpSpPr>
              <a:xfrm>
                <a:off x="7457473" y="1004721"/>
                <a:ext cx="1570150" cy="1617600"/>
                <a:chOff x="7806025" y="832528"/>
                <a:chExt cx="2173647" cy="2239335"/>
              </a:xfrm>
            </p:grpSpPr>
            <p:grpSp>
              <p:nvGrpSpPr>
                <p:cNvPr id="48" name="组合 47"/>
                <p:cNvGrpSpPr/>
                <p:nvPr/>
              </p:nvGrpSpPr>
              <p:grpSpPr>
                <a:xfrm>
                  <a:off x="7806025" y="832528"/>
                  <a:ext cx="2173647" cy="2239335"/>
                  <a:chOff x="4277277" y="-161774"/>
                  <a:chExt cx="3772356" cy="3886357"/>
                </a:xfrm>
              </p:grpSpPr>
              <p:pic>
                <p:nvPicPr>
                  <p:cNvPr id="49" name="图片 48"/>
                  <p:cNvPicPr>
                    <a:picLocks noChangeAspect="1"/>
                  </p:cNvPicPr>
                  <p:nvPr/>
                </p:nvPicPr>
                <p:blipFill>
                  <a:blip r:embed="rId37" cstate="screen">
                    <a:extLst>
                      <a:ext uri="{28A0092B-C50C-407E-A947-70E740481C1C}">
                        <a14:useLocalDpi xmlns:a14="http://schemas.microsoft.com/office/drawing/2010/main"/>
                      </a:ext>
                    </a:extLst>
                  </a:blip>
                  <a:stretch>
                    <a:fillRect/>
                  </a:stretch>
                </p:blipFill>
                <p:spPr>
                  <a:xfrm rot="2581983">
                    <a:off x="4277277" y="-161774"/>
                    <a:ext cx="3772356" cy="3886357"/>
                  </a:xfrm>
                  <a:prstGeom prst="rect">
                    <a:avLst/>
                  </a:prstGeom>
                </p:spPr>
              </p:pic>
              <p:grpSp>
                <p:nvGrpSpPr>
                  <p:cNvPr id="50" name="组合 49"/>
                  <p:cNvGrpSpPr/>
                  <p:nvPr/>
                </p:nvGrpSpPr>
                <p:grpSpPr>
                  <a:xfrm>
                    <a:off x="4635199" y="239092"/>
                    <a:ext cx="3080895" cy="3108169"/>
                    <a:chOff x="4635199" y="239092"/>
                    <a:chExt cx="3080895" cy="3108169"/>
                  </a:xfrm>
                </p:grpSpPr>
                <p:sp>
                  <p:nvSpPr>
                    <p:cNvPr id="51" name="PA_库_椭圆 25"/>
                    <p:cNvSpPr/>
                    <p:nvPr>
                      <p:custDataLst>
                        <p:tags r:id="rId24"/>
                      </p:custDataLst>
                    </p:nvPr>
                  </p:nvSpPr>
                  <p:spPr>
                    <a:xfrm rot="19761244">
                      <a:off x="4641874" y="239092"/>
                      <a:ext cx="3040212" cy="3040212"/>
                    </a:xfrm>
                    <a:prstGeom prst="ellipse">
                      <a:avLst/>
                    </a:prstGeom>
                    <a:noFill/>
                    <a:ln w="38100">
                      <a:gradFill>
                        <a:gsLst>
                          <a:gs pos="91000">
                            <a:schemeClr val="bg2">
                              <a:lumMod val="75000"/>
                            </a:schemeClr>
                          </a:gs>
                          <a:gs pos="30000">
                            <a:schemeClr val="bg1">
                              <a:lumMod val="0"/>
                              <a:lumOff val="100000"/>
                            </a:schemeClr>
                          </a:gs>
                          <a:gs pos="0">
                            <a:schemeClr val="bg2">
                              <a:lumMod val="50000"/>
                            </a:schemeClr>
                          </a:gs>
                          <a:gs pos="100000">
                            <a:schemeClr val="bg1">
                              <a:alpha val="53000"/>
                              <a:lumMod val="94000"/>
                              <a:lumOff val="6000"/>
                            </a:schemeClr>
                          </a:gs>
                        </a:gsLst>
                        <a:lin ang="5400000" scaled="1"/>
                      </a:gradFill>
                    </a:ln>
                    <a:scene3d>
                      <a:camera prst="orthographicFront"/>
                      <a:lightRig rig="harsh" dir="t"/>
                    </a:scene3d>
                    <a:sp3d extrusionH="76200" prstMaterial="matte">
                      <a:bevelT w="19050" h="107950"/>
                      <a:bevelB w="10160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100">
                        <a:latin typeface="Agency FB" panose="020B0503020202020204" pitchFamily="34" charset="0"/>
                        <a:cs typeface="+mn-ea"/>
                        <a:sym typeface="+mn-lt"/>
                      </a:endParaRPr>
                    </a:p>
                  </p:txBody>
                </p:sp>
                <p:sp>
                  <p:nvSpPr>
                    <p:cNvPr id="52" name="PA_库_椭圆 25"/>
                    <p:cNvSpPr/>
                    <p:nvPr>
                      <p:custDataLst>
                        <p:tags r:id="rId25"/>
                      </p:custDataLst>
                    </p:nvPr>
                  </p:nvSpPr>
                  <p:spPr>
                    <a:xfrm rot="19761244">
                      <a:off x="4635199" y="252483"/>
                      <a:ext cx="3080895" cy="3094778"/>
                    </a:xfrm>
                    <a:prstGeom prst="ellipse">
                      <a:avLst/>
                    </a:prstGeom>
                    <a:gradFill flip="none" rotWithShape="1">
                      <a:gsLst>
                        <a:gs pos="60000">
                          <a:schemeClr val="bg1">
                            <a:shade val="67500"/>
                            <a:satMod val="115000"/>
                            <a:alpha val="0"/>
                          </a:schemeClr>
                        </a:gs>
                        <a:gs pos="100000">
                          <a:schemeClr val="bg1">
                            <a:shade val="100000"/>
                            <a:satMod val="115000"/>
                          </a:schemeClr>
                        </a:gs>
                      </a:gsLst>
                      <a:lin ang="15600000" scaled="0"/>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100">
                        <a:latin typeface="Agency FB" panose="020B0503020202020204" pitchFamily="34" charset="0"/>
                        <a:cs typeface="+mn-ea"/>
                        <a:sym typeface="+mn-lt"/>
                      </a:endParaRPr>
                    </a:p>
                  </p:txBody>
                </p:sp>
              </p:grpSp>
            </p:grpSp>
            <p:sp>
              <p:nvSpPr>
                <p:cNvPr id="22" name="文本框 21"/>
                <p:cNvSpPr txBox="1"/>
                <p:nvPr/>
              </p:nvSpPr>
              <p:spPr>
                <a:xfrm>
                  <a:off x="8297942" y="1144566"/>
                  <a:ext cx="1213786" cy="1661683"/>
                </a:xfrm>
                <a:prstGeom prst="rect">
                  <a:avLst/>
                </a:prstGeom>
                <a:noFill/>
              </p:spPr>
              <p:txBody>
                <a:bodyPr wrap="square" rtlCol="0">
                  <a:spAutoFit/>
                </a:bodyPr>
                <a:lstStyle/>
                <a:p>
                  <a:pPr algn="ctr"/>
                  <a:r>
                    <a:rPr lang="en-US" altLang="zh-CN" sz="7200" b="1" dirty="0">
                      <a:solidFill>
                        <a:schemeClr val="accent4">
                          <a:lumMod val="60000"/>
                          <a:lumOff val="40000"/>
                        </a:schemeClr>
                      </a:solidFill>
                      <a:effectLst>
                        <a:innerShdw blurRad="63500" dist="50800" dir="5400000">
                          <a:prstClr val="black">
                            <a:alpha val="50000"/>
                          </a:prstClr>
                        </a:innerShdw>
                      </a:effectLst>
                      <a:latin typeface="Agency FB" panose="020B0503020202020204" pitchFamily="34" charset="0"/>
                      <a:cs typeface="+mn-ea"/>
                      <a:sym typeface="+mn-lt"/>
                    </a:rPr>
                    <a:t>0</a:t>
                  </a:r>
                  <a:endParaRPr lang="zh-CN" altLang="en-US" sz="7200" b="1" dirty="0">
                    <a:solidFill>
                      <a:schemeClr val="accent4">
                        <a:lumMod val="60000"/>
                        <a:lumOff val="40000"/>
                      </a:schemeClr>
                    </a:solidFill>
                    <a:effectLst>
                      <a:innerShdw blurRad="63500" dist="50800" dir="5400000">
                        <a:prstClr val="black">
                          <a:alpha val="50000"/>
                        </a:prstClr>
                      </a:innerShdw>
                    </a:effectLst>
                    <a:latin typeface="Agency FB" panose="020B0503020202020204" pitchFamily="34" charset="0"/>
                    <a:cs typeface="+mn-ea"/>
                    <a:sym typeface="+mn-lt"/>
                  </a:endParaRPr>
                </a:p>
              </p:txBody>
            </p:sp>
          </p:grpSp>
          <p:cxnSp>
            <p:nvCxnSpPr>
              <p:cNvPr id="56" name="直接连接符 55"/>
              <p:cNvCxnSpPr>
                <a:cxnSpLocks/>
              </p:cNvCxnSpPr>
              <p:nvPr/>
            </p:nvCxnSpPr>
            <p:spPr>
              <a:xfrm>
                <a:off x="8250905" y="-15875"/>
                <a:ext cx="0" cy="1177925"/>
              </a:xfrm>
              <a:prstGeom prst="line">
                <a:avLst/>
              </a:prstGeom>
              <a:ln w="19050">
                <a:solidFill>
                  <a:srgbClr val="FFE66F"/>
                </a:solidFill>
              </a:ln>
            </p:spPr>
            <p:style>
              <a:lnRef idx="1">
                <a:schemeClr val="accent1"/>
              </a:lnRef>
              <a:fillRef idx="0">
                <a:schemeClr val="accent1"/>
              </a:fillRef>
              <a:effectRef idx="0">
                <a:schemeClr val="accent1"/>
              </a:effectRef>
              <a:fontRef idx="minor">
                <a:schemeClr val="tx1"/>
              </a:fontRef>
            </p:style>
          </p:cxnSp>
        </p:grpSp>
      </p:grpSp>
      <p:sp>
        <p:nvSpPr>
          <p:cNvPr id="10" name="矩形 9"/>
          <p:cNvSpPr/>
          <p:nvPr/>
        </p:nvSpPr>
        <p:spPr>
          <a:xfrm>
            <a:off x="2424198" y="4008439"/>
            <a:ext cx="7343605" cy="369332"/>
          </a:xfrm>
          <a:prstGeom prst="rect">
            <a:avLst/>
          </a:prstGeom>
        </p:spPr>
        <p:txBody>
          <a:bodyPr wrap="square">
            <a:spAutoFit/>
          </a:bodyPr>
          <a:lstStyle/>
          <a:p>
            <a:pPr algn="dist"/>
            <a:r>
              <a:rPr lang="en-US" altLang="zh-CN" dirty="0">
                <a:solidFill>
                  <a:srgbClr val="E3D4A5"/>
                </a:solidFill>
                <a:cs typeface="+mn-ea"/>
                <a:sym typeface="+mn-lt"/>
              </a:rPr>
              <a:t>Thank you for your download to watch</a:t>
            </a:r>
          </a:p>
        </p:txBody>
      </p:sp>
      <p:grpSp>
        <p:nvGrpSpPr>
          <p:cNvPr id="75" name="PA_组合 74"/>
          <p:cNvGrpSpPr/>
          <p:nvPr>
            <p:custDataLst>
              <p:tags r:id="rId5"/>
            </p:custDataLst>
          </p:nvPr>
        </p:nvGrpSpPr>
        <p:grpSpPr>
          <a:xfrm>
            <a:off x="5176752" y="6065443"/>
            <a:ext cx="1119011" cy="1152828"/>
            <a:chOff x="4277277" y="-161774"/>
            <a:chExt cx="3772356" cy="3886357"/>
          </a:xfrm>
        </p:grpSpPr>
        <p:pic>
          <p:nvPicPr>
            <p:cNvPr id="76" name="图片 75"/>
            <p:cNvPicPr>
              <a:picLocks noChangeAspect="1"/>
            </p:cNvPicPr>
            <p:nvPr/>
          </p:nvPicPr>
          <p:blipFill>
            <a:blip r:embed="rId38" cstate="screen">
              <a:extLst>
                <a:ext uri="{28A0092B-C50C-407E-A947-70E740481C1C}">
                  <a14:useLocalDpi xmlns:a14="http://schemas.microsoft.com/office/drawing/2010/main"/>
                </a:ext>
              </a:extLst>
            </a:blip>
            <a:stretch>
              <a:fillRect/>
            </a:stretch>
          </p:blipFill>
          <p:spPr>
            <a:xfrm rot="2581983">
              <a:off x="4277277" y="-161774"/>
              <a:ext cx="3772356" cy="3886357"/>
            </a:xfrm>
            <a:prstGeom prst="rect">
              <a:avLst/>
            </a:prstGeom>
          </p:spPr>
        </p:pic>
        <p:grpSp>
          <p:nvGrpSpPr>
            <p:cNvPr id="77" name="组合 76"/>
            <p:cNvGrpSpPr/>
            <p:nvPr/>
          </p:nvGrpSpPr>
          <p:grpSpPr>
            <a:xfrm>
              <a:off x="4635199" y="239092"/>
              <a:ext cx="3080895" cy="3108169"/>
              <a:chOff x="4635199" y="239092"/>
              <a:chExt cx="3080895" cy="3108169"/>
            </a:xfrm>
          </p:grpSpPr>
          <p:sp>
            <p:nvSpPr>
              <p:cNvPr id="78" name="PA_库_椭圆 25"/>
              <p:cNvSpPr/>
              <p:nvPr>
                <p:custDataLst>
                  <p:tags r:id="rId21"/>
                </p:custDataLst>
              </p:nvPr>
            </p:nvSpPr>
            <p:spPr>
              <a:xfrm rot="19761244">
                <a:off x="4641874" y="239092"/>
                <a:ext cx="3040212" cy="3040212"/>
              </a:xfrm>
              <a:prstGeom prst="ellipse">
                <a:avLst/>
              </a:prstGeom>
              <a:noFill/>
              <a:ln w="38100">
                <a:gradFill>
                  <a:gsLst>
                    <a:gs pos="91000">
                      <a:schemeClr val="bg2">
                        <a:lumMod val="75000"/>
                      </a:schemeClr>
                    </a:gs>
                    <a:gs pos="30000">
                      <a:schemeClr val="bg1">
                        <a:lumMod val="0"/>
                        <a:lumOff val="100000"/>
                      </a:schemeClr>
                    </a:gs>
                    <a:gs pos="0">
                      <a:schemeClr val="bg2">
                        <a:lumMod val="50000"/>
                      </a:schemeClr>
                    </a:gs>
                    <a:gs pos="100000">
                      <a:schemeClr val="bg1">
                        <a:alpha val="53000"/>
                        <a:lumMod val="94000"/>
                        <a:lumOff val="6000"/>
                      </a:schemeClr>
                    </a:gs>
                  </a:gsLst>
                  <a:lin ang="5400000" scaled="1"/>
                </a:gradFill>
              </a:ln>
              <a:scene3d>
                <a:camera prst="orthographicFront"/>
                <a:lightRig rig="harsh" dir="t"/>
              </a:scene3d>
              <a:sp3d extrusionH="76200" prstMaterial="matte">
                <a:bevelT w="19050" h="107950"/>
                <a:bevelB w="10160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79" name="PA_库_椭圆 25"/>
              <p:cNvSpPr/>
              <p:nvPr>
                <p:custDataLst>
                  <p:tags r:id="rId22"/>
                </p:custDataLst>
              </p:nvPr>
            </p:nvSpPr>
            <p:spPr>
              <a:xfrm rot="19761244">
                <a:off x="4635199" y="252483"/>
                <a:ext cx="3080895" cy="3094778"/>
              </a:xfrm>
              <a:prstGeom prst="ellipse">
                <a:avLst/>
              </a:prstGeom>
              <a:gradFill flip="none" rotWithShape="1">
                <a:gsLst>
                  <a:gs pos="60000">
                    <a:schemeClr val="bg1">
                      <a:shade val="67500"/>
                      <a:satMod val="115000"/>
                      <a:alpha val="0"/>
                    </a:schemeClr>
                  </a:gs>
                  <a:gs pos="100000">
                    <a:schemeClr val="bg1">
                      <a:shade val="100000"/>
                      <a:satMod val="115000"/>
                    </a:schemeClr>
                  </a:gs>
                </a:gsLst>
                <a:lin ang="15600000" scaled="0"/>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grpSp>
        <p:nvGrpSpPr>
          <p:cNvPr id="80" name="PA_组合 79"/>
          <p:cNvGrpSpPr/>
          <p:nvPr>
            <p:custDataLst>
              <p:tags r:id="rId6"/>
            </p:custDataLst>
          </p:nvPr>
        </p:nvGrpSpPr>
        <p:grpSpPr>
          <a:xfrm>
            <a:off x="7683645" y="6148412"/>
            <a:ext cx="1488193" cy="1533167"/>
            <a:chOff x="4277277" y="-161774"/>
            <a:chExt cx="3772356" cy="3886357"/>
          </a:xfrm>
        </p:grpSpPr>
        <p:pic>
          <p:nvPicPr>
            <p:cNvPr id="81" name="图片 80"/>
            <p:cNvPicPr>
              <a:picLocks noChangeAspect="1"/>
            </p:cNvPicPr>
            <p:nvPr/>
          </p:nvPicPr>
          <p:blipFill>
            <a:blip r:embed="rId39" cstate="screen">
              <a:extLst>
                <a:ext uri="{28A0092B-C50C-407E-A947-70E740481C1C}">
                  <a14:useLocalDpi xmlns:a14="http://schemas.microsoft.com/office/drawing/2010/main"/>
                </a:ext>
              </a:extLst>
            </a:blip>
            <a:stretch>
              <a:fillRect/>
            </a:stretch>
          </p:blipFill>
          <p:spPr>
            <a:xfrm rot="2581983">
              <a:off x="4277277" y="-161774"/>
              <a:ext cx="3772356" cy="3886357"/>
            </a:xfrm>
            <a:prstGeom prst="rect">
              <a:avLst/>
            </a:prstGeom>
          </p:spPr>
        </p:pic>
        <p:grpSp>
          <p:nvGrpSpPr>
            <p:cNvPr id="82" name="组合 81"/>
            <p:cNvGrpSpPr/>
            <p:nvPr/>
          </p:nvGrpSpPr>
          <p:grpSpPr>
            <a:xfrm>
              <a:off x="4635199" y="239092"/>
              <a:ext cx="3080895" cy="3108169"/>
              <a:chOff x="4635199" y="239092"/>
              <a:chExt cx="3080895" cy="3108169"/>
            </a:xfrm>
          </p:grpSpPr>
          <p:sp>
            <p:nvSpPr>
              <p:cNvPr id="83" name="PA_库_椭圆 25"/>
              <p:cNvSpPr/>
              <p:nvPr>
                <p:custDataLst>
                  <p:tags r:id="rId19"/>
                </p:custDataLst>
              </p:nvPr>
            </p:nvSpPr>
            <p:spPr>
              <a:xfrm rot="19761244">
                <a:off x="4641874" y="239092"/>
                <a:ext cx="3040212" cy="3040212"/>
              </a:xfrm>
              <a:prstGeom prst="ellipse">
                <a:avLst/>
              </a:prstGeom>
              <a:noFill/>
              <a:ln w="38100">
                <a:gradFill>
                  <a:gsLst>
                    <a:gs pos="91000">
                      <a:schemeClr val="bg2">
                        <a:lumMod val="75000"/>
                      </a:schemeClr>
                    </a:gs>
                    <a:gs pos="30000">
                      <a:schemeClr val="bg1">
                        <a:lumMod val="0"/>
                        <a:lumOff val="100000"/>
                      </a:schemeClr>
                    </a:gs>
                    <a:gs pos="0">
                      <a:schemeClr val="bg2">
                        <a:lumMod val="50000"/>
                      </a:schemeClr>
                    </a:gs>
                    <a:gs pos="100000">
                      <a:schemeClr val="bg1">
                        <a:alpha val="53000"/>
                        <a:lumMod val="94000"/>
                        <a:lumOff val="6000"/>
                      </a:schemeClr>
                    </a:gs>
                  </a:gsLst>
                  <a:lin ang="5400000" scaled="1"/>
                </a:gradFill>
              </a:ln>
              <a:scene3d>
                <a:camera prst="orthographicFront"/>
                <a:lightRig rig="harsh" dir="t"/>
              </a:scene3d>
              <a:sp3d extrusionH="76200" prstMaterial="matte">
                <a:bevelT w="19050" h="107950"/>
                <a:bevelB w="10160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84" name="PA_库_椭圆 25"/>
              <p:cNvSpPr/>
              <p:nvPr>
                <p:custDataLst>
                  <p:tags r:id="rId20"/>
                </p:custDataLst>
              </p:nvPr>
            </p:nvSpPr>
            <p:spPr>
              <a:xfrm rot="19761244">
                <a:off x="4635199" y="252483"/>
                <a:ext cx="3080895" cy="3094778"/>
              </a:xfrm>
              <a:prstGeom prst="ellipse">
                <a:avLst/>
              </a:prstGeom>
              <a:gradFill flip="none" rotWithShape="1">
                <a:gsLst>
                  <a:gs pos="60000">
                    <a:schemeClr val="bg1">
                      <a:shade val="67500"/>
                      <a:satMod val="115000"/>
                      <a:alpha val="0"/>
                    </a:schemeClr>
                  </a:gs>
                  <a:gs pos="100000">
                    <a:schemeClr val="bg1">
                      <a:shade val="100000"/>
                      <a:satMod val="115000"/>
                    </a:schemeClr>
                  </a:gs>
                </a:gsLst>
                <a:lin ang="15600000" scaled="0"/>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grpSp>
        <p:nvGrpSpPr>
          <p:cNvPr id="85" name="PA_组合 84"/>
          <p:cNvGrpSpPr/>
          <p:nvPr>
            <p:custDataLst>
              <p:tags r:id="rId7"/>
            </p:custDataLst>
          </p:nvPr>
        </p:nvGrpSpPr>
        <p:grpSpPr>
          <a:xfrm>
            <a:off x="6598119" y="5833050"/>
            <a:ext cx="1258233" cy="1296258"/>
            <a:chOff x="4277277" y="-161774"/>
            <a:chExt cx="3772356" cy="3886357"/>
          </a:xfrm>
        </p:grpSpPr>
        <p:pic>
          <p:nvPicPr>
            <p:cNvPr id="86" name="图片 85"/>
            <p:cNvPicPr>
              <a:picLocks noChangeAspect="1"/>
            </p:cNvPicPr>
            <p:nvPr/>
          </p:nvPicPr>
          <p:blipFill>
            <a:blip r:embed="rId40" cstate="screen">
              <a:extLst>
                <a:ext uri="{28A0092B-C50C-407E-A947-70E740481C1C}">
                  <a14:useLocalDpi xmlns:a14="http://schemas.microsoft.com/office/drawing/2010/main"/>
                </a:ext>
              </a:extLst>
            </a:blip>
            <a:stretch>
              <a:fillRect/>
            </a:stretch>
          </p:blipFill>
          <p:spPr>
            <a:xfrm rot="2581983">
              <a:off x="4277277" y="-161774"/>
              <a:ext cx="3772356" cy="3886357"/>
            </a:xfrm>
            <a:prstGeom prst="rect">
              <a:avLst/>
            </a:prstGeom>
          </p:spPr>
        </p:pic>
        <p:grpSp>
          <p:nvGrpSpPr>
            <p:cNvPr id="87" name="组合 86"/>
            <p:cNvGrpSpPr/>
            <p:nvPr/>
          </p:nvGrpSpPr>
          <p:grpSpPr>
            <a:xfrm>
              <a:off x="4635199" y="239092"/>
              <a:ext cx="3080895" cy="3108169"/>
              <a:chOff x="4635199" y="239092"/>
              <a:chExt cx="3080895" cy="3108169"/>
            </a:xfrm>
          </p:grpSpPr>
          <p:sp>
            <p:nvSpPr>
              <p:cNvPr id="88" name="PA_库_椭圆 25"/>
              <p:cNvSpPr/>
              <p:nvPr>
                <p:custDataLst>
                  <p:tags r:id="rId17"/>
                </p:custDataLst>
              </p:nvPr>
            </p:nvSpPr>
            <p:spPr>
              <a:xfrm rot="19761244">
                <a:off x="4641874" y="239092"/>
                <a:ext cx="3040212" cy="3040212"/>
              </a:xfrm>
              <a:prstGeom prst="ellipse">
                <a:avLst/>
              </a:prstGeom>
              <a:noFill/>
              <a:ln w="38100">
                <a:gradFill>
                  <a:gsLst>
                    <a:gs pos="91000">
                      <a:schemeClr val="bg2">
                        <a:lumMod val="75000"/>
                      </a:schemeClr>
                    </a:gs>
                    <a:gs pos="30000">
                      <a:schemeClr val="bg1">
                        <a:lumMod val="0"/>
                        <a:lumOff val="100000"/>
                      </a:schemeClr>
                    </a:gs>
                    <a:gs pos="0">
                      <a:schemeClr val="bg2">
                        <a:lumMod val="50000"/>
                      </a:schemeClr>
                    </a:gs>
                    <a:gs pos="100000">
                      <a:schemeClr val="bg1">
                        <a:alpha val="53000"/>
                        <a:lumMod val="94000"/>
                        <a:lumOff val="6000"/>
                      </a:schemeClr>
                    </a:gs>
                  </a:gsLst>
                  <a:lin ang="5400000" scaled="1"/>
                </a:gradFill>
              </a:ln>
              <a:scene3d>
                <a:camera prst="orthographicFront"/>
                <a:lightRig rig="harsh" dir="t"/>
              </a:scene3d>
              <a:sp3d extrusionH="76200" prstMaterial="matte">
                <a:bevelT w="19050" h="107950"/>
                <a:bevelB w="10160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89" name="PA_库_椭圆 25"/>
              <p:cNvSpPr/>
              <p:nvPr>
                <p:custDataLst>
                  <p:tags r:id="rId18"/>
                </p:custDataLst>
              </p:nvPr>
            </p:nvSpPr>
            <p:spPr>
              <a:xfrm rot="19761244">
                <a:off x="4635199" y="252483"/>
                <a:ext cx="3080895" cy="3094778"/>
              </a:xfrm>
              <a:prstGeom prst="ellipse">
                <a:avLst/>
              </a:prstGeom>
              <a:gradFill flip="none" rotWithShape="1">
                <a:gsLst>
                  <a:gs pos="60000">
                    <a:schemeClr val="bg1">
                      <a:shade val="67500"/>
                      <a:satMod val="115000"/>
                      <a:alpha val="0"/>
                    </a:schemeClr>
                  </a:gs>
                  <a:gs pos="100000">
                    <a:schemeClr val="bg1">
                      <a:shade val="100000"/>
                      <a:satMod val="115000"/>
                    </a:schemeClr>
                  </a:gs>
                </a:gsLst>
                <a:lin ang="15600000" scaled="0"/>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grpSp>
        <p:nvGrpSpPr>
          <p:cNvPr id="90" name="PA_组合 89"/>
          <p:cNvGrpSpPr/>
          <p:nvPr>
            <p:custDataLst>
              <p:tags r:id="rId8"/>
            </p:custDataLst>
          </p:nvPr>
        </p:nvGrpSpPr>
        <p:grpSpPr>
          <a:xfrm>
            <a:off x="9909153" y="6359109"/>
            <a:ext cx="1066166" cy="1098386"/>
            <a:chOff x="4277277" y="-161774"/>
            <a:chExt cx="3772356" cy="3886357"/>
          </a:xfrm>
        </p:grpSpPr>
        <p:pic>
          <p:nvPicPr>
            <p:cNvPr id="91" name="图片 90"/>
            <p:cNvPicPr>
              <a:picLocks noChangeAspect="1"/>
            </p:cNvPicPr>
            <p:nvPr/>
          </p:nvPicPr>
          <p:blipFill>
            <a:blip r:embed="rId41" cstate="screen">
              <a:extLst>
                <a:ext uri="{28A0092B-C50C-407E-A947-70E740481C1C}">
                  <a14:useLocalDpi xmlns:a14="http://schemas.microsoft.com/office/drawing/2010/main"/>
                </a:ext>
              </a:extLst>
            </a:blip>
            <a:stretch>
              <a:fillRect/>
            </a:stretch>
          </p:blipFill>
          <p:spPr>
            <a:xfrm rot="2581983">
              <a:off x="4277277" y="-161774"/>
              <a:ext cx="3772356" cy="3886357"/>
            </a:xfrm>
            <a:prstGeom prst="rect">
              <a:avLst/>
            </a:prstGeom>
          </p:spPr>
        </p:pic>
        <p:grpSp>
          <p:nvGrpSpPr>
            <p:cNvPr id="92" name="组合 91"/>
            <p:cNvGrpSpPr/>
            <p:nvPr/>
          </p:nvGrpSpPr>
          <p:grpSpPr>
            <a:xfrm>
              <a:off x="4635199" y="239092"/>
              <a:ext cx="3080895" cy="3108169"/>
              <a:chOff x="4635199" y="239092"/>
              <a:chExt cx="3080895" cy="3108169"/>
            </a:xfrm>
          </p:grpSpPr>
          <p:sp>
            <p:nvSpPr>
              <p:cNvPr id="93" name="PA_库_椭圆 25"/>
              <p:cNvSpPr/>
              <p:nvPr>
                <p:custDataLst>
                  <p:tags r:id="rId15"/>
                </p:custDataLst>
              </p:nvPr>
            </p:nvSpPr>
            <p:spPr>
              <a:xfrm rot="19761244">
                <a:off x="4641874" y="239092"/>
                <a:ext cx="3040212" cy="3040212"/>
              </a:xfrm>
              <a:prstGeom prst="ellipse">
                <a:avLst/>
              </a:prstGeom>
              <a:noFill/>
              <a:ln w="38100">
                <a:gradFill>
                  <a:gsLst>
                    <a:gs pos="91000">
                      <a:schemeClr val="bg2">
                        <a:lumMod val="75000"/>
                      </a:schemeClr>
                    </a:gs>
                    <a:gs pos="30000">
                      <a:schemeClr val="bg1">
                        <a:lumMod val="0"/>
                        <a:lumOff val="100000"/>
                      </a:schemeClr>
                    </a:gs>
                    <a:gs pos="0">
                      <a:schemeClr val="bg2">
                        <a:lumMod val="50000"/>
                      </a:schemeClr>
                    </a:gs>
                    <a:gs pos="100000">
                      <a:schemeClr val="bg1">
                        <a:alpha val="53000"/>
                        <a:lumMod val="94000"/>
                        <a:lumOff val="6000"/>
                      </a:schemeClr>
                    </a:gs>
                  </a:gsLst>
                  <a:lin ang="5400000" scaled="1"/>
                </a:gradFill>
              </a:ln>
              <a:scene3d>
                <a:camera prst="orthographicFront"/>
                <a:lightRig rig="harsh" dir="t"/>
              </a:scene3d>
              <a:sp3d extrusionH="76200" prstMaterial="matte">
                <a:bevelT w="19050" h="107950"/>
                <a:bevelB w="10160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94" name="PA_库_椭圆 25"/>
              <p:cNvSpPr/>
              <p:nvPr>
                <p:custDataLst>
                  <p:tags r:id="rId16"/>
                </p:custDataLst>
              </p:nvPr>
            </p:nvSpPr>
            <p:spPr>
              <a:xfrm rot="19761244">
                <a:off x="4635199" y="252483"/>
                <a:ext cx="3080895" cy="3094778"/>
              </a:xfrm>
              <a:prstGeom prst="ellipse">
                <a:avLst/>
              </a:prstGeom>
              <a:gradFill flip="none" rotWithShape="1">
                <a:gsLst>
                  <a:gs pos="60000">
                    <a:schemeClr val="bg1">
                      <a:shade val="67500"/>
                      <a:satMod val="115000"/>
                      <a:alpha val="0"/>
                    </a:schemeClr>
                  </a:gs>
                  <a:gs pos="100000">
                    <a:schemeClr val="bg1">
                      <a:shade val="100000"/>
                      <a:satMod val="115000"/>
                    </a:schemeClr>
                  </a:gs>
                </a:gsLst>
                <a:lin ang="15600000" scaled="0"/>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grpSp>
        <p:nvGrpSpPr>
          <p:cNvPr id="95" name="PA_组合 79"/>
          <p:cNvGrpSpPr/>
          <p:nvPr>
            <p:custDataLst>
              <p:tags r:id="rId9"/>
            </p:custDataLst>
          </p:nvPr>
        </p:nvGrpSpPr>
        <p:grpSpPr>
          <a:xfrm>
            <a:off x="2978096" y="5938787"/>
            <a:ext cx="1488193" cy="1533167"/>
            <a:chOff x="4277277" y="-161774"/>
            <a:chExt cx="3772356" cy="3886357"/>
          </a:xfrm>
        </p:grpSpPr>
        <p:pic>
          <p:nvPicPr>
            <p:cNvPr id="96" name="图片 95"/>
            <p:cNvPicPr>
              <a:picLocks noChangeAspect="1"/>
            </p:cNvPicPr>
            <p:nvPr/>
          </p:nvPicPr>
          <p:blipFill>
            <a:blip r:embed="rId39" cstate="screen">
              <a:extLst>
                <a:ext uri="{28A0092B-C50C-407E-A947-70E740481C1C}">
                  <a14:useLocalDpi xmlns:a14="http://schemas.microsoft.com/office/drawing/2010/main"/>
                </a:ext>
              </a:extLst>
            </a:blip>
            <a:stretch>
              <a:fillRect/>
            </a:stretch>
          </p:blipFill>
          <p:spPr>
            <a:xfrm rot="2581983">
              <a:off x="4277277" y="-161774"/>
              <a:ext cx="3772356" cy="3886357"/>
            </a:xfrm>
            <a:prstGeom prst="rect">
              <a:avLst/>
            </a:prstGeom>
          </p:spPr>
        </p:pic>
        <p:grpSp>
          <p:nvGrpSpPr>
            <p:cNvPr id="97" name="组合 96"/>
            <p:cNvGrpSpPr/>
            <p:nvPr/>
          </p:nvGrpSpPr>
          <p:grpSpPr>
            <a:xfrm>
              <a:off x="4635199" y="239092"/>
              <a:ext cx="3080895" cy="3108169"/>
              <a:chOff x="4635199" y="239092"/>
              <a:chExt cx="3080895" cy="3108169"/>
            </a:xfrm>
          </p:grpSpPr>
          <p:sp>
            <p:nvSpPr>
              <p:cNvPr id="98" name="PA_库_椭圆 25"/>
              <p:cNvSpPr/>
              <p:nvPr>
                <p:custDataLst>
                  <p:tags r:id="rId13"/>
                </p:custDataLst>
              </p:nvPr>
            </p:nvSpPr>
            <p:spPr>
              <a:xfrm rot="19761244">
                <a:off x="4641874" y="239092"/>
                <a:ext cx="3040212" cy="3040212"/>
              </a:xfrm>
              <a:prstGeom prst="ellipse">
                <a:avLst/>
              </a:prstGeom>
              <a:noFill/>
              <a:ln w="38100">
                <a:gradFill>
                  <a:gsLst>
                    <a:gs pos="91000">
                      <a:schemeClr val="bg2">
                        <a:lumMod val="75000"/>
                      </a:schemeClr>
                    </a:gs>
                    <a:gs pos="30000">
                      <a:schemeClr val="bg1">
                        <a:lumMod val="0"/>
                        <a:lumOff val="100000"/>
                      </a:schemeClr>
                    </a:gs>
                    <a:gs pos="0">
                      <a:schemeClr val="bg2">
                        <a:lumMod val="50000"/>
                      </a:schemeClr>
                    </a:gs>
                    <a:gs pos="100000">
                      <a:schemeClr val="bg1">
                        <a:alpha val="53000"/>
                        <a:lumMod val="94000"/>
                        <a:lumOff val="6000"/>
                      </a:schemeClr>
                    </a:gs>
                  </a:gsLst>
                  <a:lin ang="5400000" scaled="1"/>
                </a:gradFill>
              </a:ln>
              <a:scene3d>
                <a:camera prst="orthographicFront"/>
                <a:lightRig rig="harsh" dir="t"/>
              </a:scene3d>
              <a:sp3d extrusionH="76200" prstMaterial="matte">
                <a:bevelT w="19050" h="107950"/>
                <a:bevelB w="10160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99" name="PA_库_椭圆 25"/>
              <p:cNvSpPr/>
              <p:nvPr>
                <p:custDataLst>
                  <p:tags r:id="rId14"/>
                </p:custDataLst>
              </p:nvPr>
            </p:nvSpPr>
            <p:spPr>
              <a:xfrm rot="19761244">
                <a:off x="4635199" y="252483"/>
                <a:ext cx="3080895" cy="3094778"/>
              </a:xfrm>
              <a:prstGeom prst="ellipse">
                <a:avLst/>
              </a:prstGeom>
              <a:gradFill flip="none" rotWithShape="1">
                <a:gsLst>
                  <a:gs pos="60000">
                    <a:schemeClr val="bg1">
                      <a:shade val="67500"/>
                      <a:satMod val="115000"/>
                      <a:alpha val="0"/>
                    </a:schemeClr>
                  </a:gs>
                  <a:gs pos="100000">
                    <a:schemeClr val="bg1">
                      <a:shade val="100000"/>
                      <a:satMod val="115000"/>
                    </a:schemeClr>
                  </a:gs>
                </a:gsLst>
                <a:lin ang="15600000" scaled="0"/>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grpSp>
        <p:nvGrpSpPr>
          <p:cNvPr id="100" name="PA_组合 79"/>
          <p:cNvGrpSpPr/>
          <p:nvPr>
            <p:custDataLst>
              <p:tags r:id="rId10"/>
            </p:custDataLst>
          </p:nvPr>
        </p:nvGrpSpPr>
        <p:grpSpPr>
          <a:xfrm>
            <a:off x="1112843" y="6313416"/>
            <a:ext cx="1169456" cy="1204798"/>
            <a:chOff x="4277277" y="-161774"/>
            <a:chExt cx="3772356" cy="3886357"/>
          </a:xfrm>
        </p:grpSpPr>
        <p:pic>
          <p:nvPicPr>
            <p:cNvPr id="101" name="图片 100"/>
            <p:cNvPicPr>
              <a:picLocks noChangeAspect="1"/>
            </p:cNvPicPr>
            <p:nvPr/>
          </p:nvPicPr>
          <p:blipFill>
            <a:blip r:embed="rId42" cstate="screen">
              <a:extLst>
                <a:ext uri="{28A0092B-C50C-407E-A947-70E740481C1C}">
                  <a14:useLocalDpi xmlns:a14="http://schemas.microsoft.com/office/drawing/2010/main"/>
                </a:ext>
              </a:extLst>
            </a:blip>
            <a:stretch>
              <a:fillRect/>
            </a:stretch>
          </p:blipFill>
          <p:spPr>
            <a:xfrm rot="2581983">
              <a:off x="4277277" y="-161774"/>
              <a:ext cx="3772356" cy="3886357"/>
            </a:xfrm>
            <a:prstGeom prst="rect">
              <a:avLst/>
            </a:prstGeom>
          </p:spPr>
        </p:pic>
        <p:grpSp>
          <p:nvGrpSpPr>
            <p:cNvPr id="102" name="组合 101"/>
            <p:cNvGrpSpPr/>
            <p:nvPr/>
          </p:nvGrpSpPr>
          <p:grpSpPr>
            <a:xfrm>
              <a:off x="4635199" y="239092"/>
              <a:ext cx="3080895" cy="3108169"/>
              <a:chOff x="4635199" y="239092"/>
              <a:chExt cx="3080895" cy="3108169"/>
            </a:xfrm>
          </p:grpSpPr>
          <p:sp>
            <p:nvSpPr>
              <p:cNvPr id="103" name="PA_库_椭圆 25"/>
              <p:cNvSpPr/>
              <p:nvPr>
                <p:custDataLst>
                  <p:tags r:id="rId11"/>
                </p:custDataLst>
              </p:nvPr>
            </p:nvSpPr>
            <p:spPr>
              <a:xfrm rot="19761244">
                <a:off x="4641874" y="239092"/>
                <a:ext cx="3040212" cy="3040212"/>
              </a:xfrm>
              <a:prstGeom prst="ellipse">
                <a:avLst/>
              </a:prstGeom>
              <a:noFill/>
              <a:ln w="38100">
                <a:gradFill>
                  <a:gsLst>
                    <a:gs pos="91000">
                      <a:schemeClr val="bg2">
                        <a:lumMod val="75000"/>
                      </a:schemeClr>
                    </a:gs>
                    <a:gs pos="30000">
                      <a:schemeClr val="bg1">
                        <a:lumMod val="0"/>
                        <a:lumOff val="100000"/>
                      </a:schemeClr>
                    </a:gs>
                    <a:gs pos="0">
                      <a:schemeClr val="bg2">
                        <a:lumMod val="50000"/>
                      </a:schemeClr>
                    </a:gs>
                    <a:gs pos="100000">
                      <a:schemeClr val="bg1">
                        <a:alpha val="53000"/>
                        <a:lumMod val="94000"/>
                        <a:lumOff val="6000"/>
                      </a:schemeClr>
                    </a:gs>
                  </a:gsLst>
                  <a:lin ang="5400000" scaled="1"/>
                </a:gradFill>
              </a:ln>
              <a:scene3d>
                <a:camera prst="orthographicFront"/>
                <a:lightRig rig="harsh" dir="t"/>
              </a:scene3d>
              <a:sp3d extrusionH="76200" prstMaterial="matte">
                <a:bevelT w="19050" h="107950"/>
                <a:bevelB w="10160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04" name="PA_库_椭圆 25"/>
              <p:cNvSpPr/>
              <p:nvPr>
                <p:custDataLst>
                  <p:tags r:id="rId12"/>
                </p:custDataLst>
              </p:nvPr>
            </p:nvSpPr>
            <p:spPr>
              <a:xfrm rot="19761244">
                <a:off x="4635199" y="252483"/>
                <a:ext cx="3080895" cy="3094778"/>
              </a:xfrm>
              <a:prstGeom prst="ellipse">
                <a:avLst/>
              </a:prstGeom>
              <a:gradFill flip="none" rotWithShape="1">
                <a:gsLst>
                  <a:gs pos="60000">
                    <a:schemeClr val="bg1">
                      <a:shade val="67500"/>
                      <a:satMod val="115000"/>
                      <a:alpha val="0"/>
                    </a:schemeClr>
                  </a:gs>
                  <a:gs pos="100000">
                    <a:schemeClr val="bg1">
                      <a:shade val="100000"/>
                      <a:satMod val="115000"/>
                    </a:schemeClr>
                  </a:gs>
                </a:gsLst>
                <a:lin ang="15600000" scaled="0"/>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spTree>
    <p:extLst>
      <p:ext uri="{BB962C8B-B14F-4D97-AF65-F5344CB8AC3E}">
        <p14:creationId xmlns:p14="http://schemas.microsoft.com/office/powerpoint/2010/main" val="1749242555"/>
      </p:ext>
    </p:extLst>
  </p:cSld>
  <p:clrMapOvr>
    <a:masterClrMapping/>
  </p:clrMapOvr>
  <p:transition spd="slow" advTm="9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200" fill="hold">
                                          <p:stCondLst>
                                            <p:cond delay="0"/>
                                          </p:stCondLst>
                                        </p:cTn>
                                        <p:tgtEl>
                                          <p:spTgt spid="53"/>
                                        </p:tgtEl>
                                        <p:attrNameLst>
                                          <p:attrName>r</p:attrName>
                                        </p:attrNameLst>
                                      </p:cBhvr>
                                    </p:animRot>
                                    <p:animRot by="-240000">
                                      <p:cBhvr>
                                        <p:cTn id="7" dur="400" fill="hold">
                                          <p:stCondLst>
                                            <p:cond delay="400"/>
                                          </p:stCondLst>
                                        </p:cTn>
                                        <p:tgtEl>
                                          <p:spTgt spid="53"/>
                                        </p:tgtEl>
                                        <p:attrNameLst>
                                          <p:attrName>r</p:attrName>
                                        </p:attrNameLst>
                                      </p:cBhvr>
                                    </p:animRot>
                                    <p:animRot by="240000">
                                      <p:cBhvr>
                                        <p:cTn id="8" dur="400" fill="hold">
                                          <p:stCondLst>
                                            <p:cond delay="800"/>
                                          </p:stCondLst>
                                        </p:cTn>
                                        <p:tgtEl>
                                          <p:spTgt spid="53"/>
                                        </p:tgtEl>
                                        <p:attrNameLst>
                                          <p:attrName>r</p:attrName>
                                        </p:attrNameLst>
                                      </p:cBhvr>
                                    </p:animRot>
                                    <p:animRot by="-240000">
                                      <p:cBhvr>
                                        <p:cTn id="9" dur="400" fill="hold">
                                          <p:stCondLst>
                                            <p:cond delay="1200"/>
                                          </p:stCondLst>
                                        </p:cTn>
                                        <p:tgtEl>
                                          <p:spTgt spid="53"/>
                                        </p:tgtEl>
                                        <p:attrNameLst>
                                          <p:attrName>r</p:attrName>
                                        </p:attrNameLst>
                                      </p:cBhvr>
                                    </p:animRot>
                                    <p:animRot by="120000">
                                      <p:cBhvr>
                                        <p:cTn id="10" dur="400" fill="hold">
                                          <p:stCondLst>
                                            <p:cond delay="1600"/>
                                          </p:stCondLst>
                                        </p:cTn>
                                        <p:tgtEl>
                                          <p:spTgt spid="53"/>
                                        </p:tgtEl>
                                        <p:attrNameLst>
                                          <p:attrName>r</p:attrName>
                                        </p:attrNameLst>
                                      </p:cBhvr>
                                    </p:animRot>
                                  </p:childTnLst>
                                </p:cTn>
                              </p:par>
                              <p:par>
                                <p:cTn id="11" presetID="32" presetClass="emph" presetSubtype="0" repeatCount="indefinite" fill="hold" nodeType="withEffect">
                                  <p:stCondLst>
                                    <p:cond delay="250"/>
                                  </p:stCondLst>
                                  <p:childTnLst>
                                    <p:animRot by="120000">
                                      <p:cBhvr>
                                        <p:cTn id="12" dur="200" fill="hold">
                                          <p:stCondLst>
                                            <p:cond delay="0"/>
                                          </p:stCondLst>
                                        </p:cTn>
                                        <p:tgtEl>
                                          <p:spTgt spid="59"/>
                                        </p:tgtEl>
                                        <p:attrNameLst>
                                          <p:attrName>r</p:attrName>
                                        </p:attrNameLst>
                                      </p:cBhvr>
                                    </p:animRot>
                                    <p:animRot by="-240000">
                                      <p:cBhvr>
                                        <p:cTn id="13" dur="400" fill="hold">
                                          <p:stCondLst>
                                            <p:cond delay="400"/>
                                          </p:stCondLst>
                                        </p:cTn>
                                        <p:tgtEl>
                                          <p:spTgt spid="59"/>
                                        </p:tgtEl>
                                        <p:attrNameLst>
                                          <p:attrName>r</p:attrName>
                                        </p:attrNameLst>
                                      </p:cBhvr>
                                    </p:animRot>
                                    <p:animRot by="240000">
                                      <p:cBhvr>
                                        <p:cTn id="14" dur="400" fill="hold">
                                          <p:stCondLst>
                                            <p:cond delay="800"/>
                                          </p:stCondLst>
                                        </p:cTn>
                                        <p:tgtEl>
                                          <p:spTgt spid="59"/>
                                        </p:tgtEl>
                                        <p:attrNameLst>
                                          <p:attrName>r</p:attrName>
                                        </p:attrNameLst>
                                      </p:cBhvr>
                                    </p:animRot>
                                    <p:animRot by="-240000">
                                      <p:cBhvr>
                                        <p:cTn id="15" dur="400" fill="hold">
                                          <p:stCondLst>
                                            <p:cond delay="1200"/>
                                          </p:stCondLst>
                                        </p:cTn>
                                        <p:tgtEl>
                                          <p:spTgt spid="59"/>
                                        </p:tgtEl>
                                        <p:attrNameLst>
                                          <p:attrName>r</p:attrName>
                                        </p:attrNameLst>
                                      </p:cBhvr>
                                    </p:animRot>
                                    <p:animRot by="120000">
                                      <p:cBhvr>
                                        <p:cTn id="16" dur="400" fill="hold">
                                          <p:stCondLst>
                                            <p:cond delay="1600"/>
                                          </p:stCondLst>
                                        </p:cTn>
                                        <p:tgtEl>
                                          <p:spTgt spid="59"/>
                                        </p:tgtEl>
                                        <p:attrNameLst>
                                          <p:attrName>r</p:attrName>
                                        </p:attrNameLst>
                                      </p:cBhvr>
                                    </p:animRot>
                                  </p:childTnLst>
                                </p:cTn>
                              </p:par>
                              <p:par>
                                <p:cTn id="17" presetID="32" presetClass="emph" presetSubtype="0" repeatCount="indefinite" fill="hold" nodeType="withEffect">
                                  <p:stCondLst>
                                    <p:cond delay="500"/>
                                  </p:stCondLst>
                                  <p:childTnLst>
                                    <p:animRot by="120000">
                                      <p:cBhvr>
                                        <p:cTn id="18" dur="200" fill="hold">
                                          <p:stCondLst>
                                            <p:cond delay="0"/>
                                          </p:stCondLst>
                                        </p:cTn>
                                        <p:tgtEl>
                                          <p:spTgt spid="61"/>
                                        </p:tgtEl>
                                        <p:attrNameLst>
                                          <p:attrName>r</p:attrName>
                                        </p:attrNameLst>
                                      </p:cBhvr>
                                    </p:animRot>
                                    <p:animRot by="-240000">
                                      <p:cBhvr>
                                        <p:cTn id="19" dur="400" fill="hold">
                                          <p:stCondLst>
                                            <p:cond delay="400"/>
                                          </p:stCondLst>
                                        </p:cTn>
                                        <p:tgtEl>
                                          <p:spTgt spid="61"/>
                                        </p:tgtEl>
                                        <p:attrNameLst>
                                          <p:attrName>r</p:attrName>
                                        </p:attrNameLst>
                                      </p:cBhvr>
                                    </p:animRot>
                                    <p:animRot by="240000">
                                      <p:cBhvr>
                                        <p:cTn id="20" dur="400" fill="hold">
                                          <p:stCondLst>
                                            <p:cond delay="800"/>
                                          </p:stCondLst>
                                        </p:cTn>
                                        <p:tgtEl>
                                          <p:spTgt spid="61"/>
                                        </p:tgtEl>
                                        <p:attrNameLst>
                                          <p:attrName>r</p:attrName>
                                        </p:attrNameLst>
                                      </p:cBhvr>
                                    </p:animRot>
                                    <p:animRot by="-240000">
                                      <p:cBhvr>
                                        <p:cTn id="21" dur="400" fill="hold">
                                          <p:stCondLst>
                                            <p:cond delay="1200"/>
                                          </p:stCondLst>
                                        </p:cTn>
                                        <p:tgtEl>
                                          <p:spTgt spid="61"/>
                                        </p:tgtEl>
                                        <p:attrNameLst>
                                          <p:attrName>r</p:attrName>
                                        </p:attrNameLst>
                                      </p:cBhvr>
                                    </p:animRot>
                                    <p:animRot by="120000">
                                      <p:cBhvr>
                                        <p:cTn id="22" dur="400" fill="hold">
                                          <p:stCondLst>
                                            <p:cond delay="1600"/>
                                          </p:stCondLst>
                                        </p:cTn>
                                        <p:tgtEl>
                                          <p:spTgt spid="61"/>
                                        </p:tgtEl>
                                        <p:attrNameLst>
                                          <p:attrName>r</p:attrName>
                                        </p:attrNameLst>
                                      </p:cBhvr>
                                    </p:animRot>
                                  </p:childTnLst>
                                </p:cTn>
                              </p:par>
                              <p:par>
                                <p:cTn id="23" presetID="32" presetClass="emph" presetSubtype="0" repeatCount="indefinite" fill="hold" nodeType="withEffect">
                                  <p:stCondLst>
                                    <p:cond delay="750"/>
                                  </p:stCondLst>
                                  <p:childTnLst>
                                    <p:animRot by="120000">
                                      <p:cBhvr>
                                        <p:cTn id="24" dur="200" fill="hold">
                                          <p:stCondLst>
                                            <p:cond delay="0"/>
                                          </p:stCondLst>
                                        </p:cTn>
                                        <p:tgtEl>
                                          <p:spTgt spid="66"/>
                                        </p:tgtEl>
                                        <p:attrNameLst>
                                          <p:attrName>r</p:attrName>
                                        </p:attrNameLst>
                                      </p:cBhvr>
                                    </p:animRot>
                                    <p:animRot by="-240000">
                                      <p:cBhvr>
                                        <p:cTn id="25" dur="400" fill="hold">
                                          <p:stCondLst>
                                            <p:cond delay="400"/>
                                          </p:stCondLst>
                                        </p:cTn>
                                        <p:tgtEl>
                                          <p:spTgt spid="66"/>
                                        </p:tgtEl>
                                        <p:attrNameLst>
                                          <p:attrName>r</p:attrName>
                                        </p:attrNameLst>
                                      </p:cBhvr>
                                    </p:animRot>
                                    <p:animRot by="240000">
                                      <p:cBhvr>
                                        <p:cTn id="26" dur="400" fill="hold">
                                          <p:stCondLst>
                                            <p:cond delay="800"/>
                                          </p:stCondLst>
                                        </p:cTn>
                                        <p:tgtEl>
                                          <p:spTgt spid="66"/>
                                        </p:tgtEl>
                                        <p:attrNameLst>
                                          <p:attrName>r</p:attrName>
                                        </p:attrNameLst>
                                      </p:cBhvr>
                                    </p:animRot>
                                    <p:animRot by="-240000">
                                      <p:cBhvr>
                                        <p:cTn id="27" dur="400" fill="hold">
                                          <p:stCondLst>
                                            <p:cond delay="1200"/>
                                          </p:stCondLst>
                                        </p:cTn>
                                        <p:tgtEl>
                                          <p:spTgt spid="66"/>
                                        </p:tgtEl>
                                        <p:attrNameLst>
                                          <p:attrName>r</p:attrName>
                                        </p:attrNameLst>
                                      </p:cBhvr>
                                    </p:animRot>
                                    <p:animRot by="120000">
                                      <p:cBhvr>
                                        <p:cTn id="28" dur="400" fill="hold">
                                          <p:stCondLst>
                                            <p:cond delay="1600"/>
                                          </p:stCondLst>
                                        </p:cTn>
                                        <p:tgtEl>
                                          <p:spTgt spid="66"/>
                                        </p:tgtEl>
                                        <p:attrNameLst>
                                          <p:attrName>r</p:attrName>
                                        </p:attrNameLst>
                                      </p:cBhvr>
                                    </p:animRot>
                                  </p:childTnLst>
                                </p:cTn>
                              </p:par>
                              <p:par>
                                <p:cTn id="29" presetID="42" presetClass="entr" presetSubtype="0" fill="hold" nodeType="withEffect">
                                  <p:stCondLst>
                                    <p:cond delay="750"/>
                                  </p:stCondLst>
                                  <p:childTnLst>
                                    <p:set>
                                      <p:cBhvr>
                                        <p:cTn id="30" dur="1" fill="hold">
                                          <p:stCondLst>
                                            <p:cond delay="0"/>
                                          </p:stCondLst>
                                        </p:cTn>
                                        <p:tgtEl>
                                          <p:spTgt spid="75"/>
                                        </p:tgtEl>
                                        <p:attrNameLst>
                                          <p:attrName>style.visibility</p:attrName>
                                        </p:attrNameLst>
                                      </p:cBhvr>
                                      <p:to>
                                        <p:strVal val="visible"/>
                                      </p:to>
                                    </p:set>
                                    <p:animEffect transition="in" filter="fade">
                                      <p:cBhvr>
                                        <p:cTn id="31" dur="1000"/>
                                        <p:tgtEl>
                                          <p:spTgt spid="75"/>
                                        </p:tgtEl>
                                      </p:cBhvr>
                                    </p:animEffect>
                                    <p:anim calcmode="lin" valueType="num">
                                      <p:cBhvr>
                                        <p:cTn id="32" dur="1000" fill="hold"/>
                                        <p:tgtEl>
                                          <p:spTgt spid="75"/>
                                        </p:tgtEl>
                                        <p:attrNameLst>
                                          <p:attrName>ppt_x</p:attrName>
                                        </p:attrNameLst>
                                      </p:cBhvr>
                                      <p:tavLst>
                                        <p:tav tm="0">
                                          <p:val>
                                            <p:strVal val="#ppt_x"/>
                                          </p:val>
                                        </p:tav>
                                        <p:tav tm="100000">
                                          <p:val>
                                            <p:strVal val="#ppt_x"/>
                                          </p:val>
                                        </p:tav>
                                      </p:tavLst>
                                    </p:anim>
                                    <p:anim calcmode="lin" valueType="num">
                                      <p:cBhvr>
                                        <p:cTn id="33" dur="1000" fill="hold"/>
                                        <p:tgtEl>
                                          <p:spTgt spid="75"/>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750"/>
                                  </p:stCondLst>
                                  <p:childTnLst>
                                    <p:set>
                                      <p:cBhvr>
                                        <p:cTn id="35" dur="1" fill="hold">
                                          <p:stCondLst>
                                            <p:cond delay="0"/>
                                          </p:stCondLst>
                                        </p:cTn>
                                        <p:tgtEl>
                                          <p:spTgt spid="85"/>
                                        </p:tgtEl>
                                        <p:attrNameLst>
                                          <p:attrName>style.visibility</p:attrName>
                                        </p:attrNameLst>
                                      </p:cBhvr>
                                      <p:to>
                                        <p:strVal val="visible"/>
                                      </p:to>
                                    </p:set>
                                    <p:animEffect transition="in" filter="fade">
                                      <p:cBhvr>
                                        <p:cTn id="36" dur="1000"/>
                                        <p:tgtEl>
                                          <p:spTgt spid="85"/>
                                        </p:tgtEl>
                                      </p:cBhvr>
                                    </p:animEffect>
                                    <p:anim calcmode="lin" valueType="num">
                                      <p:cBhvr>
                                        <p:cTn id="37" dur="1000" fill="hold"/>
                                        <p:tgtEl>
                                          <p:spTgt spid="85"/>
                                        </p:tgtEl>
                                        <p:attrNameLst>
                                          <p:attrName>ppt_x</p:attrName>
                                        </p:attrNameLst>
                                      </p:cBhvr>
                                      <p:tavLst>
                                        <p:tav tm="0">
                                          <p:val>
                                            <p:strVal val="#ppt_x"/>
                                          </p:val>
                                        </p:tav>
                                        <p:tav tm="100000">
                                          <p:val>
                                            <p:strVal val="#ppt_x"/>
                                          </p:val>
                                        </p:tav>
                                      </p:tavLst>
                                    </p:anim>
                                    <p:anim calcmode="lin" valueType="num">
                                      <p:cBhvr>
                                        <p:cTn id="38" dur="1000" fill="hold"/>
                                        <p:tgtEl>
                                          <p:spTgt spid="85"/>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750"/>
                                  </p:stCondLst>
                                  <p:childTnLst>
                                    <p:set>
                                      <p:cBhvr>
                                        <p:cTn id="40" dur="1" fill="hold">
                                          <p:stCondLst>
                                            <p:cond delay="0"/>
                                          </p:stCondLst>
                                        </p:cTn>
                                        <p:tgtEl>
                                          <p:spTgt spid="80"/>
                                        </p:tgtEl>
                                        <p:attrNameLst>
                                          <p:attrName>style.visibility</p:attrName>
                                        </p:attrNameLst>
                                      </p:cBhvr>
                                      <p:to>
                                        <p:strVal val="visible"/>
                                      </p:to>
                                    </p:set>
                                    <p:animEffect transition="in" filter="fade">
                                      <p:cBhvr>
                                        <p:cTn id="41" dur="1000"/>
                                        <p:tgtEl>
                                          <p:spTgt spid="80"/>
                                        </p:tgtEl>
                                      </p:cBhvr>
                                    </p:animEffect>
                                    <p:anim calcmode="lin" valueType="num">
                                      <p:cBhvr>
                                        <p:cTn id="42" dur="1000" fill="hold"/>
                                        <p:tgtEl>
                                          <p:spTgt spid="80"/>
                                        </p:tgtEl>
                                        <p:attrNameLst>
                                          <p:attrName>ppt_x</p:attrName>
                                        </p:attrNameLst>
                                      </p:cBhvr>
                                      <p:tavLst>
                                        <p:tav tm="0">
                                          <p:val>
                                            <p:strVal val="#ppt_x"/>
                                          </p:val>
                                        </p:tav>
                                        <p:tav tm="100000">
                                          <p:val>
                                            <p:strVal val="#ppt_x"/>
                                          </p:val>
                                        </p:tav>
                                      </p:tavLst>
                                    </p:anim>
                                    <p:anim calcmode="lin" valueType="num">
                                      <p:cBhvr>
                                        <p:cTn id="43" dur="1000" fill="hold"/>
                                        <p:tgtEl>
                                          <p:spTgt spid="80"/>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750"/>
                                  </p:stCondLst>
                                  <p:childTnLst>
                                    <p:set>
                                      <p:cBhvr>
                                        <p:cTn id="45" dur="1" fill="hold">
                                          <p:stCondLst>
                                            <p:cond delay="0"/>
                                          </p:stCondLst>
                                        </p:cTn>
                                        <p:tgtEl>
                                          <p:spTgt spid="90"/>
                                        </p:tgtEl>
                                        <p:attrNameLst>
                                          <p:attrName>style.visibility</p:attrName>
                                        </p:attrNameLst>
                                      </p:cBhvr>
                                      <p:to>
                                        <p:strVal val="visible"/>
                                      </p:to>
                                    </p:set>
                                    <p:animEffect transition="in" filter="fade">
                                      <p:cBhvr>
                                        <p:cTn id="46" dur="1000"/>
                                        <p:tgtEl>
                                          <p:spTgt spid="90"/>
                                        </p:tgtEl>
                                      </p:cBhvr>
                                    </p:animEffect>
                                    <p:anim calcmode="lin" valueType="num">
                                      <p:cBhvr>
                                        <p:cTn id="47" dur="1000" fill="hold"/>
                                        <p:tgtEl>
                                          <p:spTgt spid="90"/>
                                        </p:tgtEl>
                                        <p:attrNameLst>
                                          <p:attrName>ppt_x</p:attrName>
                                        </p:attrNameLst>
                                      </p:cBhvr>
                                      <p:tavLst>
                                        <p:tav tm="0">
                                          <p:val>
                                            <p:strVal val="#ppt_x"/>
                                          </p:val>
                                        </p:tav>
                                        <p:tav tm="100000">
                                          <p:val>
                                            <p:strVal val="#ppt_x"/>
                                          </p:val>
                                        </p:tav>
                                      </p:tavLst>
                                    </p:anim>
                                    <p:anim calcmode="lin" valueType="num">
                                      <p:cBhvr>
                                        <p:cTn id="48" dur="1000" fill="hold"/>
                                        <p:tgtEl>
                                          <p:spTgt spid="90"/>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750"/>
                                  </p:stCondLst>
                                  <p:childTnLst>
                                    <p:set>
                                      <p:cBhvr>
                                        <p:cTn id="50" dur="1" fill="hold">
                                          <p:stCondLst>
                                            <p:cond delay="0"/>
                                          </p:stCondLst>
                                        </p:cTn>
                                        <p:tgtEl>
                                          <p:spTgt spid="95"/>
                                        </p:tgtEl>
                                        <p:attrNameLst>
                                          <p:attrName>style.visibility</p:attrName>
                                        </p:attrNameLst>
                                      </p:cBhvr>
                                      <p:to>
                                        <p:strVal val="visible"/>
                                      </p:to>
                                    </p:set>
                                    <p:animEffect transition="in" filter="fade">
                                      <p:cBhvr>
                                        <p:cTn id="51" dur="1000"/>
                                        <p:tgtEl>
                                          <p:spTgt spid="95"/>
                                        </p:tgtEl>
                                      </p:cBhvr>
                                    </p:animEffect>
                                    <p:anim calcmode="lin" valueType="num">
                                      <p:cBhvr>
                                        <p:cTn id="52" dur="1000" fill="hold"/>
                                        <p:tgtEl>
                                          <p:spTgt spid="95"/>
                                        </p:tgtEl>
                                        <p:attrNameLst>
                                          <p:attrName>ppt_x</p:attrName>
                                        </p:attrNameLst>
                                      </p:cBhvr>
                                      <p:tavLst>
                                        <p:tav tm="0">
                                          <p:val>
                                            <p:strVal val="#ppt_x"/>
                                          </p:val>
                                        </p:tav>
                                        <p:tav tm="100000">
                                          <p:val>
                                            <p:strVal val="#ppt_x"/>
                                          </p:val>
                                        </p:tav>
                                      </p:tavLst>
                                    </p:anim>
                                    <p:anim calcmode="lin" valueType="num">
                                      <p:cBhvr>
                                        <p:cTn id="53" dur="1000" fill="hold"/>
                                        <p:tgtEl>
                                          <p:spTgt spid="95"/>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750"/>
                                  </p:stCondLst>
                                  <p:childTnLst>
                                    <p:set>
                                      <p:cBhvr>
                                        <p:cTn id="55" dur="1" fill="hold">
                                          <p:stCondLst>
                                            <p:cond delay="0"/>
                                          </p:stCondLst>
                                        </p:cTn>
                                        <p:tgtEl>
                                          <p:spTgt spid="100"/>
                                        </p:tgtEl>
                                        <p:attrNameLst>
                                          <p:attrName>style.visibility</p:attrName>
                                        </p:attrNameLst>
                                      </p:cBhvr>
                                      <p:to>
                                        <p:strVal val="visible"/>
                                      </p:to>
                                    </p:set>
                                    <p:animEffect transition="in" filter="fade">
                                      <p:cBhvr>
                                        <p:cTn id="56" dur="1000"/>
                                        <p:tgtEl>
                                          <p:spTgt spid="100"/>
                                        </p:tgtEl>
                                      </p:cBhvr>
                                    </p:animEffect>
                                    <p:anim calcmode="lin" valueType="num">
                                      <p:cBhvr>
                                        <p:cTn id="57" dur="1000" fill="hold"/>
                                        <p:tgtEl>
                                          <p:spTgt spid="100"/>
                                        </p:tgtEl>
                                        <p:attrNameLst>
                                          <p:attrName>ppt_x</p:attrName>
                                        </p:attrNameLst>
                                      </p:cBhvr>
                                      <p:tavLst>
                                        <p:tav tm="0">
                                          <p:val>
                                            <p:strVal val="#ppt_x"/>
                                          </p:val>
                                        </p:tav>
                                        <p:tav tm="100000">
                                          <p:val>
                                            <p:strVal val="#ppt_x"/>
                                          </p:val>
                                        </p:tav>
                                      </p:tavLst>
                                    </p:anim>
                                    <p:anim calcmode="lin" valueType="num">
                                      <p:cBhvr>
                                        <p:cTn id="58" dur="1000" fill="hold"/>
                                        <p:tgtEl>
                                          <p:spTgt spid="100"/>
                                        </p:tgtEl>
                                        <p:attrNameLst>
                                          <p:attrName>ppt_y</p:attrName>
                                        </p:attrNameLst>
                                      </p:cBhvr>
                                      <p:tavLst>
                                        <p:tav tm="0">
                                          <p:val>
                                            <p:strVal val="#ppt_y+.1"/>
                                          </p:val>
                                        </p:tav>
                                        <p:tav tm="100000">
                                          <p:val>
                                            <p:strVal val="#ppt_y"/>
                                          </p:val>
                                        </p:tav>
                                      </p:tavLst>
                                    </p:anim>
                                  </p:childTnLst>
                                </p:cTn>
                              </p:par>
                            </p:childTnLst>
                          </p:cTn>
                        </p:par>
                        <p:par>
                          <p:cTn id="59" fill="hold">
                            <p:stCondLst>
                              <p:cond delay="2750"/>
                            </p:stCondLst>
                            <p:childTnLst>
                              <p:par>
                                <p:cTn id="60" presetID="41" presetClass="entr" presetSubtype="0" fill="hold" grpId="0" nodeType="afterEffect">
                                  <p:stCondLst>
                                    <p:cond delay="0"/>
                                  </p:stCondLst>
                                  <p:iterate type="lt">
                                    <p:tmPct val="25000"/>
                                  </p:iterate>
                                  <p:childTnLst>
                                    <p:set>
                                      <p:cBhvr>
                                        <p:cTn id="61" dur="1" fill="hold">
                                          <p:stCondLst>
                                            <p:cond delay="0"/>
                                          </p:stCondLst>
                                        </p:cTn>
                                        <p:tgtEl>
                                          <p:spTgt spid="6"/>
                                        </p:tgtEl>
                                        <p:attrNameLst>
                                          <p:attrName>style.visibility</p:attrName>
                                        </p:attrNameLst>
                                      </p:cBhvr>
                                      <p:to>
                                        <p:strVal val="visible"/>
                                      </p:to>
                                    </p:set>
                                    <p:anim calcmode="lin" valueType="num">
                                      <p:cBhvr>
                                        <p:cTn id="62"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6"/>
                                        </p:tgtEl>
                                        <p:attrNameLst>
                                          <p:attrName>ppt_y</p:attrName>
                                        </p:attrNameLst>
                                      </p:cBhvr>
                                      <p:tavLst>
                                        <p:tav tm="0">
                                          <p:val>
                                            <p:strVal val="#ppt_y"/>
                                          </p:val>
                                        </p:tav>
                                        <p:tav tm="100000">
                                          <p:val>
                                            <p:strVal val="#ppt_y"/>
                                          </p:val>
                                        </p:tav>
                                      </p:tavLst>
                                    </p:anim>
                                    <p:anim calcmode="lin" valueType="num">
                                      <p:cBhvr>
                                        <p:cTn id="64"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6"/>
                                        </p:tgtEl>
                                      </p:cBhvr>
                                    </p:animEffect>
                                  </p:childTnLst>
                                </p:cTn>
                              </p:par>
                            </p:childTnLst>
                          </p:cTn>
                        </p:par>
                        <p:par>
                          <p:cTn id="67" fill="hold">
                            <p:stCondLst>
                              <p:cond delay="3875"/>
                            </p:stCondLst>
                            <p:childTnLst>
                              <p:par>
                                <p:cTn id="68" presetID="56" presetClass="entr" presetSubtype="0" fill="hold" grpId="0" nodeType="afterEffect">
                                  <p:stCondLst>
                                    <p:cond delay="0"/>
                                  </p:stCondLst>
                                  <p:iterate type="lt">
                                    <p:tmPct val="3966"/>
                                  </p:iterate>
                                  <p:childTnLst>
                                    <p:set>
                                      <p:cBhvr>
                                        <p:cTn id="69" dur="1" fill="hold">
                                          <p:stCondLst>
                                            <p:cond delay="0"/>
                                          </p:stCondLst>
                                        </p:cTn>
                                        <p:tgtEl>
                                          <p:spTgt spid="10"/>
                                        </p:tgtEl>
                                        <p:attrNameLst>
                                          <p:attrName>style.visibility</p:attrName>
                                        </p:attrNameLst>
                                      </p:cBhvr>
                                      <p:to>
                                        <p:strVal val="visible"/>
                                      </p:to>
                                    </p:set>
                                    <p:anim by="(-#ppt_w*2)" calcmode="lin" valueType="num">
                                      <p:cBhvr rctx="PPT">
                                        <p:cTn id="70" dur="500" autoRev="1" fill="hold">
                                          <p:stCondLst>
                                            <p:cond delay="0"/>
                                          </p:stCondLst>
                                        </p:cTn>
                                        <p:tgtEl>
                                          <p:spTgt spid="10"/>
                                        </p:tgtEl>
                                        <p:attrNameLst>
                                          <p:attrName>ppt_w</p:attrName>
                                        </p:attrNameLst>
                                      </p:cBhvr>
                                    </p:anim>
                                    <p:anim by="(#ppt_w*0.50)" calcmode="lin" valueType="num">
                                      <p:cBhvr>
                                        <p:cTn id="71" dur="500" decel="50000" autoRev="1" fill="hold">
                                          <p:stCondLst>
                                            <p:cond delay="0"/>
                                          </p:stCondLst>
                                        </p:cTn>
                                        <p:tgtEl>
                                          <p:spTgt spid="10"/>
                                        </p:tgtEl>
                                        <p:attrNameLst>
                                          <p:attrName>ppt_x</p:attrName>
                                        </p:attrNameLst>
                                      </p:cBhvr>
                                    </p:anim>
                                    <p:anim from="(-#ppt_h/2)" to="(#ppt_y)" calcmode="lin" valueType="num">
                                      <p:cBhvr>
                                        <p:cTn id="72" dur="1000" fill="hold">
                                          <p:stCondLst>
                                            <p:cond delay="0"/>
                                          </p:stCondLst>
                                        </p:cTn>
                                        <p:tgtEl>
                                          <p:spTgt spid="10"/>
                                        </p:tgtEl>
                                        <p:attrNameLst>
                                          <p:attrName>ppt_y</p:attrName>
                                        </p:attrNameLst>
                                      </p:cBhvr>
                                    </p:anim>
                                    <p:animRot by="21600000">
                                      <p:cBhvr>
                                        <p:cTn id="73" dur="1000" fill="hold">
                                          <p:stCondLst>
                                            <p:cond delay="0"/>
                                          </p:stCondLst>
                                        </p:cTn>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91838" y="2480553"/>
            <a:ext cx="5160452"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188710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306087" y="4097847"/>
            <a:ext cx="3579826" cy="769441"/>
          </a:xfrm>
          <a:prstGeom prst="rect">
            <a:avLst/>
          </a:prstGeom>
          <a:noFill/>
        </p:spPr>
        <p:txBody>
          <a:bodyPr wrap="none">
            <a:spAutoFit/>
          </a:bodyPr>
          <a:lstStyle/>
          <a:p>
            <a:pPr algn="ctr"/>
            <a:r>
              <a:rPr lang="zh-CN" altLang="en-US" sz="4400" b="1" dirty="0">
                <a:solidFill>
                  <a:schemeClr val="bg1"/>
                </a:solidFill>
                <a:cs typeface="+mn-ea"/>
                <a:sym typeface="+mn-lt"/>
              </a:rPr>
              <a:t>点击添加标题</a:t>
            </a:r>
            <a:endParaRPr lang="en-US" altLang="zh-CN" sz="4400" b="1" dirty="0">
              <a:solidFill>
                <a:schemeClr val="bg1"/>
              </a:solidFill>
              <a:cs typeface="+mn-ea"/>
              <a:sym typeface="+mn-lt"/>
            </a:endParaRPr>
          </a:p>
        </p:txBody>
      </p:sp>
      <p:sp>
        <p:nvSpPr>
          <p:cNvPr id="10" name="矩形 9"/>
          <p:cNvSpPr/>
          <p:nvPr/>
        </p:nvSpPr>
        <p:spPr>
          <a:xfrm>
            <a:off x="4602642" y="4921668"/>
            <a:ext cx="2986715" cy="400110"/>
          </a:xfrm>
          <a:prstGeom prst="rect">
            <a:avLst/>
          </a:prstGeom>
          <a:noFill/>
        </p:spPr>
        <p:txBody>
          <a:bodyPr wrap="none">
            <a:spAutoFit/>
          </a:bodyPr>
          <a:lstStyle/>
          <a:p>
            <a:pPr algn="dist"/>
            <a:r>
              <a:rPr lang="en-US" altLang="zh-CN" sz="2000" b="1" dirty="0">
                <a:solidFill>
                  <a:srgbClr val="E3D4A5"/>
                </a:solidFill>
                <a:cs typeface="+mn-ea"/>
                <a:sym typeface="+mn-lt"/>
              </a:rPr>
              <a:t>Click here to add a title</a:t>
            </a:r>
          </a:p>
        </p:txBody>
      </p:sp>
      <p:cxnSp>
        <p:nvCxnSpPr>
          <p:cNvPr id="11" name="直接连接符 10"/>
          <p:cNvCxnSpPr/>
          <p:nvPr/>
        </p:nvCxnSpPr>
        <p:spPr>
          <a:xfrm>
            <a:off x="4438119" y="5376157"/>
            <a:ext cx="3528000"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5018093" y="1790275"/>
            <a:ext cx="2155815" cy="2220965"/>
            <a:chOff x="5018093" y="1790275"/>
            <a:chExt cx="2155815" cy="2220965"/>
          </a:xfrm>
        </p:grpSpPr>
        <p:grpSp>
          <p:nvGrpSpPr>
            <p:cNvPr id="18" name="组合 17"/>
            <p:cNvGrpSpPr/>
            <p:nvPr/>
          </p:nvGrpSpPr>
          <p:grpSpPr>
            <a:xfrm>
              <a:off x="5018093" y="1790275"/>
              <a:ext cx="2155815" cy="2220965"/>
              <a:chOff x="4277277" y="-161774"/>
              <a:chExt cx="3772356" cy="3886357"/>
            </a:xfrm>
          </p:grpSpPr>
          <p:pic>
            <p:nvPicPr>
              <p:cNvPr id="19" name="图片 18"/>
              <p:cNvPicPr>
                <a:picLocks noChangeAspect="1"/>
              </p:cNvPicPr>
              <p:nvPr/>
            </p:nvPicPr>
            <p:blipFill>
              <a:blip r:embed="rId5" cstate="print"/>
              <a:stretch>
                <a:fillRect/>
              </a:stretch>
            </p:blipFill>
            <p:spPr>
              <a:xfrm rot="2581983">
                <a:off x="4277277" y="-161774"/>
                <a:ext cx="3772356" cy="3886357"/>
              </a:xfrm>
              <a:prstGeom prst="rect">
                <a:avLst/>
              </a:prstGeom>
            </p:spPr>
          </p:pic>
          <p:grpSp>
            <p:nvGrpSpPr>
              <p:cNvPr id="20" name="组合 19"/>
              <p:cNvGrpSpPr/>
              <p:nvPr/>
            </p:nvGrpSpPr>
            <p:grpSpPr>
              <a:xfrm>
                <a:off x="4635199" y="239092"/>
                <a:ext cx="3080895" cy="3108169"/>
                <a:chOff x="4635199" y="239092"/>
                <a:chExt cx="3080895" cy="3108169"/>
              </a:xfrm>
            </p:grpSpPr>
            <p:sp>
              <p:nvSpPr>
                <p:cNvPr id="24" name="PA_库_椭圆 25"/>
                <p:cNvSpPr/>
                <p:nvPr>
                  <p:custDataLst>
                    <p:tags r:id="rId1"/>
                  </p:custDataLst>
                </p:nvPr>
              </p:nvSpPr>
              <p:spPr>
                <a:xfrm rot="19761244">
                  <a:off x="4641874" y="239092"/>
                  <a:ext cx="3040212" cy="3040212"/>
                </a:xfrm>
                <a:prstGeom prst="ellipse">
                  <a:avLst/>
                </a:prstGeom>
                <a:noFill/>
                <a:ln w="38100">
                  <a:gradFill>
                    <a:gsLst>
                      <a:gs pos="91000">
                        <a:schemeClr val="bg2">
                          <a:lumMod val="75000"/>
                        </a:schemeClr>
                      </a:gs>
                      <a:gs pos="30000">
                        <a:schemeClr val="bg1">
                          <a:lumMod val="0"/>
                          <a:lumOff val="100000"/>
                        </a:schemeClr>
                      </a:gs>
                      <a:gs pos="0">
                        <a:schemeClr val="bg2">
                          <a:lumMod val="50000"/>
                        </a:schemeClr>
                      </a:gs>
                      <a:gs pos="100000">
                        <a:schemeClr val="bg1">
                          <a:alpha val="53000"/>
                          <a:lumMod val="94000"/>
                          <a:lumOff val="6000"/>
                        </a:schemeClr>
                      </a:gs>
                    </a:gsLst>
                    <a:lin ang="5400000" scaled="1"/>
                  </a:gradFill>
                </a:ln>
                <a:scene3d>
                  <a:camera prst="orthographicFront"/>
                  <a:lightRig rig="harsh" dir="t"/>
                </a:scene3d>
                <a:sp3d extrusionH="76200" prstMaterial="matte">
                  <a:bevelT w="19050" h="107950"/>
                  <a:bevelB w="10160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5" name="PA_库_椭圆 25"/>
                <p:cNvSpPr/>
                <p:nvPr>
                  <p:custDataLst>
                    <p:tags r:id="rId2"/>
                  </p:custDataLst>
                </p:nvPr>
              </p:nvSpPr>
              <p:spPr>
                <a:xfrm rot="19761244">
                  <a:off x="4635199" y="252483"/>
                  <a:ext cx="3080895" cy="3094778"/>
                </a:xfrm>
                <a:prstGeom prst="ellipse">
                  <a:avLst/>
                </a:prstGeom>
                <a:gradFill flip="none" rotWithShape="1">
                  <a:gsLst>
                    <a:gs pos="60000">
                      <a:schemeClr val="bg1">
                        <a:shade val="67500"/>
                        <a:satMod val="115000"/>
                        <a:alpha val="0"/>
                      </a:schemeClr>
                    </a:gs>
                    <a:gs pos="100000">
                      <a:schemeClr val="bg1">
                        <a:shade val="100000"/>
                        <a:satMod val="115000"/>
                      </a:schemeClr>
                    </a:gs>
                  </a:gsLst>
                  <a:lin ang="15600000" scaled="0"/>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sp>
          <p:nvSpPr>
            <p:cNvPr id="26" name="文本框 25"/>
            <p:cNvSpPr txBox="1"/>
            <p:nvPr/>
          </p:nvSpPr>
          <p:spPr>
            <a:xfrm>
              <a:off x="5703789" y="2207740"/>
              <a:ext cx="410762" cy="1323439"/>
            </a:xfrm>
            <a:prstGeom prst="rect">
              <a:avLst/>
            </a:prstGeom>
            <a:noFill/>
          </p:spPr>
          <p:txBody>
            <a:bodyPr wrap="square" rtlCol="0">
              <a:spAutoFit/>
            </a:bodyPr>
            <a:lstStyle/>
            <a:p>
              <a:r>
                <a:rPr lang="en-US" altLang="zh-CN" sz="8000" b="1" dirty="0">
                  <a:solidFill>
                    <a:srgbClr val="FFE66F"/>
                  </a:solidFill>
                  <a:effectLst>
                    <a:outerShdw blurRad="38100" dist="38100" dir="2700000" algn="tl">
                      <a:srgbClr val="000000">
                        <a:alpha val="43137"/>
                      </a:srgbClr>
                    </a:outerShdw>
                  </a:effectLst>
                  <a:cs typeface="+mn-ea"/>
                  <a:sym typeface="+mn-lt"/>
                </a:rPr>
                <a:t>1</a:t>
              </a:r>
              <a:endParaRPr lang="zh-CN" altLang="en-US" sz="8000" b="1" dirty="0">
                <a:solidFill>
                  <a:srgbClr val="FFE66F"/>
                </a:solidFill>
                <a:effectLst>
                  <a:outerShdw blurRad="38100" dist="38100" dir="2700000" algn="tl">
                    <a:srgbClr val="000000">
                      <a:alpha val="43137"/>
                    </a:srgbClr>
                  </a:outerShdw>
                </a:effectLst>
                <a:cs typeface="+mn-ea"/>
                <a:sym typeface="+mn-lt"/>
              </a:endParaRPr>
            </a:p>
          </p:txBody>
        </p:sp>
      </p:grpSp>
      <p:cxnSp>
        <p:nvCxnSpPr>
          <p:cNvPr id="33" name="直接连接符 32"/>
          <p:cNvCxnSpPr/>
          <p:nvPr/>
        </p:nvCxnSpPr>
        <p:spPr>
          <a:xfrm>
            <a:off x="3710476" y="4043467"/>
            <a:ext cx="4968000"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3833689"/>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ppt_x"/>
                                          </p:val>
                                        </p:tav>
                                        <p:tav tm="100000">
                                          <p:val>
                                            <p:strVal val="#ppt_x"/>
                                          </p:val>
                                        </p:tav>
                                      </p:tavLst>
                                    </p:anim>
                                    <p:anim calcmode="lin" valueType="num">
                                      <p:cBhvr additive="base">
                                        <p:cTn id="8" dur="750" fill="hold"/>
                                        <p:tgtEl>
                                          <p:spTgt spid="2"/>
                                        </p:tgtEl>
                                        <p:attrNameLst>
                                          <p:attrName>ppt_y</p:attrName>
                                        </p:attrNameLst>
                                      </p:cBhvr>
                                      <p:tavLst>
                                        <p:tav tm="0">
                                          <p:val>
                                            <p:strVal val="0-#ppt_h/2"/>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750" fill="hold"/>
                                        <p:tgtEl>
                                          <p:spTgt spid="2"/>
                                        </p:tgtEl>
                                        <p:attrNameLst>
                                          <p:attrName>ppt_w</p:attrName>
                                        </p:attrNameLst>
                                      </p:cBhvr>
                                      <p:tavLst>
                                        <p:tav tm="0">
                                          <p:val>
                                            <p:fltVal val="0"/>
                                          </p:val>
                                        </p:tav>
                                        <p:tav tm="100000">
                                          <p:val>
                                            <p:strVal val="#ppt_w"/>
                                          </p:val>
                                        </p:tav>
                                      </p:tavLst>
                                    </p:anim>
                                    <p:anim calcmode="lin" valueType="num">
                                      <p:cBhvr>
                                        <p:cTn id="12" dur="750" fill="hold"/>
                                        <p:tgtEl>
                                          <p:spTgt spid="2"/>
                                        </p:tgtEl>
                                        <p:attrNameLst>
                                          <p:attrName>ppt_h</p:attrName>
                                        </p:attrNameLst>
                                      </p:cBhvr>
                                      <p:tavLst>
                                        <p:tav tm="0">
                                          <p:val>
                                            <p:fltVal val="0"/>
                                          </p:val>
                                        </p:tav>
                                        <p:tav tm="100000">
                                          <p:val>
                                            <p:strVal val="#ppt_h"/>
                                          </p:val>
                                        </p:tav>
                                      </p:tavLst>
                                    </p:anim>
                                    <p:animEffect transition="in" filter="fade">
                                      <p:cBhvr>
                                        <p:cTn id="13" dur="750"/>
                                        <p:tgtEl>
                                          <p:spTgt spid="2"/>
                                        </p:tgtEl>
                                      </p:cBhvr>
                                    </p:animEffect>
                                  </p:childTnLst>
                                </p:cTn>
                              </p:par>
                            </p:childTnLst>
                          </p:cTn>
                        </p:par>
                        <p:par>
                          <p:cTn id="14" fill="hold">
                            <p:stCondLst>
                              <p:cond delay="750"/>
                            </p:stCondLst>
                            <p:childTnLst>
                              <p:par>
                                <p:cTn id="15" presetID="26" presetClass="emph" presetSubtype="0" fill="hold" nodeType="afterEffect">
                                  <p:stCondLst>
                                    <p:cond delay="0"/>
                                  </p:stCondLst>
                                  <p:childTnLst>
                                    <p:animEffect transition="out" filter="fade">
                                      <p:cBhvr>
                                        <p:cTn id="16" dur="500" tmFilter="0, 0; .2, .5; .8, .5; 1, 0"/>
                                        <p:tgtEl>
                                          <p:spTgt spid="2"/>
                                        </p:tgtEl>
                                      </p:cBhvr>
                                    </p:animEffect>
                                    <p:animScale>
                                      <p:cBhvr>
                                        <p:cTn id="17" dur="250" autoRev="1" fill="hold"/>
                                        <p:tgtEl>
                                          <p:spTgt spid="2"/>
                                        </p:tgtEl>
                                      </p:cBhvr>
                                      <p:by x="105000" y="105000"/>
                                    </p:animScale>
                                  </p:childTnLst>
                                </p:cTn>
                              </p:par>
                            </p:childTnLst>
                          </p:cTn>
                        </p:par>
                        <p:par>
                          <p:cTn id="18" fill="hold">
                            <p:stCondLst>
                              <p:cond delay="1250"/>
                            </p:stCondLst>
                            <p:childTnLst>
                              <p:par>
                                <p:cTn id="19" presetID="42" presetClass="entr" presetSubtype="0" fill="hold" nodeType="after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750"/>
                                        <p:tgtEl>
                                          <p:spTgt spid="33"/>
                                        </p:tgtEl>
                                      </p:cBhvr>
                                    </p:animEffect>
                                    <p:anim calcmode="lin" valueType="num">
                                      <p:cBhvr>
                                        <p:cTn id="22" dur="750" fill="hold"/>
                                        <p:tgtEl>
                                          <p:spTgt spid="33"/>
                                        </p:tgtEl>
                                        <p:attrNameLst>
                                          <p:attrName>ppt_x</p:attrName>
                                        </p:attrNameLst>
                                      </p:cBhvr>
                                      <p:tavLst>
                                        <p:tav tm="0">
                                          <p:val>
                                            <p:strVal val="#ppt_x"/>
                                          </p:val>
                                        </p:tav>
                                        <p:tav tm="100000">
                                          <p:val>
                                            <p:strVal val="#ppt_x"/>
                                          </p:val>
                                        </p:tav>
                                      </p:tavLst>
                                    </p:anim>
                                    <p:anim calcmode="lin" valueType="num">
                                      <p:cBhvr>
                                        <p:cTn id="23" dur="750" fill="hold"/>
                                        <p:tgtEl>
                                          <p:spTgt spid="33"/>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750"/>
                                        <p:tgtEl>
                                          <p:spTgt spid="11"/>
                                        </p:tgtEl>
                                      </p:cBhvr>
                                    </p:animEffect>
                                    <p:anim calcmode="lin" valueType="num">
                                      <p:cBhvr>
                                        <p:cTn id="27" dur="750" fill="hold"/>
                                        <p:tgtEl>
                                          <p:spTgt spid="11"/>
                                        </p:tgtEl>
                                        <p:attrNameLst>
                                          <p:attrName>ppt_x</p:attrName>
                                        </p:attrNameLst>
                                      </p:cBhvr>
                                      <p:tavLst>
                                        <p:tav tm="0">
                                          <p:val>
                                            <p:strVal val="#ppt_x"/>
                                          </p:val>
                                        </p:tav>
                                        <p:tav tm="100000">
                                          <p:val>
                                            <p:strVal val="#ppt_x"/>
                                          </p:val>
                                        </p:tav>
                                      </p:tavLst>
                                    </p:anim>
                                    <p:anim calcmode="lin" valueType="num">
                                      <p:cBhvr>
                                        <p:cTn id="28" dur="750" fill="hold"/>
                                        <p:tgtEl>
                                          <p:spTgt spid="11"/>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right)">
                                      <p:cBhvr>
                                        <p:cTn id="3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2055394"/>
            <a:ext cx="12192000" cy="3088106"/>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8" name="直接连接符 7"/>
          <p:cNvCxnSpPr/>
          <p:nvPr/>
        </p:nvCxnSpPr>
        <p:spPr>
          <a:xfrm>
            <a:off x="3048000" y="2055394"/>
            <a:ext cx="0" cy="3096000"/>
          </a:xfrm>
          <a:prstGeom prst="line">
            <a:avLst/>
          </a:prstGeom>
          <a:ln>
            <a:solidFill>
              <a:srgbClr val="343434"/>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096000" y="2055394"/>
            <a:ext cx="0" cy="3096000"/>
          </a:xfrm>
          <a:prstGeom prst="line">
            <a:avLst/>
          </a:prstGeom>
          <a:ln>
            <a:solidFill>
              <a:srgbClr val="343434"/>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9144000" y="2055394"/>
            <a:ext cx="0" cy="3096000"/>
          </a:xfrm>
          <a:prstGeom prst="line">
            <a:avLst/>
          </a:prstGeom>
          <a:ln>
            <a:solidFill>
              <a:srgbClr val="343434"/>
            </a:solidFill>
            <a:prstDash val="dash"/>
          </a:ln>
        </p:spPr>
        <p:style>
          <a:lnRef idx="1">
            <a:schemeClr val="accent1"/>
          </a:lnRef>
          <a:fillRef idx="0">
            <a:schemeClr val="accent1"/>
          </a:fillRef>
          <a:effectRef idx="0">
            <a:schemeClr val="accent1"/>
          </a:effectRef>
          <a:fontRef idx="minor">
            <a:schemeClr val="tx1"/>
          </a:fontRef>
        </p:style>
      </p:cxnSp>
      <p:sp>
        <p:nvSpPr>
          <p:cNvPr id="13" name="KSO_Shape"/>
          <p:cNvSpPr>
            <a:spLocks/>
          </p:cNvSpPr>
          <p:nvPr/>
        </p:nvSpPr>
        <p:spPr bwMode="auto">
          <a:xfrm>
            <a:off x="1162192" y="2390814"/>
            <a:ext cx="985977" cy="1316208"/>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cs typeface="+mn-ea"/>
              <a:sym typeface="+mn-lt"/>
            </a:endParaRPr>
          </a:p>
        </p:txBody>
      </p:sp>
      <p:sp>
        <p:nvSpPr>
          <p:cNvPr id="14" name="KSO_Shape"/>
          <p:cNvSpPr>
            <a:spLocks/>
          </p:cNvSpPr>
          <p:nvPr/>
        </p:nvSpPr>
        <p:spPr bwMode="auto">
          <a:xfrm>
            <a:off x="9952281" y="2390814"/>
            <a:ext cx="1319011" cy="1316208"/>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cs typeface="+mn-ea"/>
              <a:sym typeface="+mn-lt"/>
            </a:endParaRPr>
          </a:p>
        </p:txBody>
      </p:sp>
      <p:sp>
        <p:nvSpPr>
          <p:cNvPr id="15" name="KSO_Shape"/>
          <p:cNvSpPr>
            <a:spLocks/>
          </p:cNvSpPr>
          <p:nvPr/>
        </p:nvSpPr>
        <p:spPr bwMode="auto">
          <a:xfrm>
            <a:off x="3925503" y="2390814"/>
            <a:ext cx="1319011" cy="1316208"/>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cs typeface="+mn-ea"/>
              <a:sym typeface="+mn-lt"/>
            </a:endParaRPr>
          </a:p>
        </p:txBody>
      </p:sp>
      <p:sp>
        <p:nvSpPr>
          <p:cNvPr id="16" name="KSO_Shape"/>
          <p:cNvSpPr>
            <a:spLocks/>
          </p:cNvSpPr>
          <p:nvPr/>
        </p:nvSpPr>
        <p:spPr bwMode="auto">
          <a:xfrm>
            <a:off x="7021848" y="2390814"/>
            <a:ext cx="1153098" cy="1316208"/>
          </a:xfrm>
          <a:custGeom>
            <a:avLst/>
            <a:gdLst>
              <a:gd name="T0" fmla="*/ 928882 w 1282700"/>
              <a:gd name="T1" fmla="*/ 1017606 h 1516063"/>
              <a:gd name="T2" fmla="*/ 953834 w 1282700"/>
              <a:gd name="T3" fmla="*/ 1109512 h 1516063"/>
              <a:gd name="T4" fmla="*/ 917237 w 1282700"/>
              <a:gd name="T5" fmla="*/ 1195446 h 1516063"/>
              <a:gd name="T6" fmla="*/ 718619 w 1282700"/>
              <a:gd name="T7" fmla="*/ 1214690 h 1516063"/>
              <a:gd name="T8" fmla="*/ 666385 w 1282700"/>
              <a:gd name="T9" fmla="*/ 1138046 h 1516063"/>
              <a:gd name="T10" fmla="*/ 672706 w 1282700"/>
              <a:gd name="T11" fmla="*/ 1042491 h 1516063"/>
              <a:gd name="T12" fmla="*/ 734255 w 1282700"/>
              <a:gd name="T13" fmla="*/ 973146 h 1516063"/>
              <a:gd name="T14" fmla="*/ 673760 w 1282700"/>
              <a:gd name="T15" fmla="*/ 453398 h 1516063"/>
              <a:gd name="T16" fmla="*/ 520784 w 1282700"/>
              <a:gd name="T17" fmla="*/ 504920 h 1516063"/>
              <a:gd name="T18" fmla="*/ 387096 w 1282700"/>
              <a:gd name="T19" fmla="*/ 590347 h 1516063"/>
              <a:gd name="T20" fmla="*/ 278018 w 1282700"/>
              <a:gd name="T21" fmla="*/ 704694 h 1516063"/>
              <a:gd name="T22" fmla="*/ 198869 w 1282700"/>
              <a:gd name="T23" fmla="*/ 842641 h 1516063"/>
              <a:gd name="T24" fmla="*/ 154306 w 1282700"/>
              <a:gd name="T25" fmla="*/ 998871 h 1516063"/>
              <a:gd name="T26" fmla="*/ 150316 w 1282700"/>
              <a:gd name="T27" fmla="*/ 1166401 h 1516063"/>
              <a:gd name="T28" fmla="*/ 186897 w 1282700"/>
              <a:gd name="T29" fmla="*/ 1325623 h 1516063"/>
              <a:gd name="T30" fmla="*/ 259394 w 1282700"/>
              <a:gd name="T31" fmla="*/ 1467558 h 1516063"/>
              <a:gd name="T32" fmla="*/ 363152 w 1282700"/>
              <a:gd name="T33" fmla="*/ 1587224 h 1516063"/>
              <a:gd name="T34" fmla="*/ 492184 w 1282700"/>
              <a:gd name="T35" fmla="*/ 1678967 h 1516063"/>
              <a:gd name="T36" fmla="*/ 641834 w 1282700"/>
              <a:gd name="T37" fmla="*/ 1737802 h 1516063"/>
              <a:gd name="T38" fmla="*/ 806783 w 1282700"/>
              <a:gd name="T39" fmla="*/ 1758410 h 1516063"/>
              <a:gd name="T40" fmla="*/ 971398 w 1282700"/>
              <a:gd name="T41" fmla="*/ 1737802 h 1516063"/>
              <a:gd name="T42" fmla="*/ 1120716 w 1282700"/>
              <a:gd name="T43" fmla="*/ 1678967 h 1516063"/>
              <a:gd name="T44" fmla="*/ 1249748 w 1282700"/>
              <a:gd name="T45" fmla="*/ 1587224 h 1516063"/>
              <a:gd name="T46" fmla="*/ 1353506 w 1282700"/>
              <a:gd name="T47" fmla="*/ 1467558 h 1516063"/>
              <a:gd name="T48" fmla="*/ 1426336 w 1282700"/>
              <a:gd name="T49" fmla="*/ 1325623 h 1516063"/>
              <a:gd name="T50" fmla="*/ 1462585 w 1282700"/>
              <a:gd name="T51" fmla="*/ 1166401 h 1516063"/>
              <a:gd name="T52" fmla="*/ 1458594 w 1282700"/>
              <a:gd name="T53" fmla="*/ 998871 h 1516063"/>
              <a:gd name="T54" fmla="*/ 1414031 w 1282700"/>
              <a:gd name="T55" fmla="*/ 842641 h 1516063"/>
              <a:gd name="T56" fmla="*/ 1334882 w 1282700"/>
              <a:gd name="T57" fmla="*/ 704694 h 1516063"/>
              <a:gd name="T58" fmla="*/ 1225804 w 1282700"/>
              <a:gd name="T59" fmla="*/ 590347 h 1516063"/>
              <a:gd name="T60" fmla="*/ 1092449 w 1282700"/>
              <a:gd name="T61" fmla="*/ 504920 h 1516063"/>
              <a:gd name="T62" fmla="*/ 939140 w 1282700"/>
              <a:gd name="T63" fmla="*/ 453398 h 1516063"/>
              <a:gd name="T64" fmla="*/ 953107 w 1282700"/>
              <a:gd name="T65" fmla="*/ 0 h 1516063"/>
              <a:gd name="T66" fmla="*/ 979380 w 1282700"/>
              <a:gd name="T67" fmla="*/ 312459 h 1516063"/>
              <a:gd name="T68" fmla="*/ 1113732 w 1282700"/>
              <a:gd name="T69" fmla="*/ 354342 h 1516063"/>
              <a:gd name="T70" fmla="*/ 1236446 w 1282700"/>
              <a:gd name="T71" fmla="*/ 418163 h 1516063"/>
              <a:gd name="T72" fmla="*/ 1467573 w 1282700"/>
              <a:gd name="T73" fmla="*/ 638879 h 1516063"/>
              <a:gd name="T74" fmla="*/ 1545723 w 1282700"/>
              <a:gd name="T75" fmla="*/ 777822 h 1516063"/>
              <a:gd name="T76" fmla="*/ 1595275 w 1282700"/>
              <a:gd name="T77" fmla="*/ 932723 h 1516063"/>
              <a:gd name="T78" fmla="*/ 1612900 w 1282700"/>
              <a:gd name="T79" fmla="*/ 1099256 h 1516063"/>
              <a:gd name="T80" fmla="*/ 1587626 w 1282700"/>
              <a:gd name="T81" fmla="*/ 1300692 h 1516063"/>
              <a:gd name="T82" fmla="*/ 1515461 w 1282700"/>
              <a:gd name="T83" fmla="*/ 1483181 h 1516063"/>
              <a:gd name="T84" fmla="*/ 1403389 w 1282700"/>
              <a:gd name="T85" fmla="*/ 1641073 h 1516063"/>
              <a:gd name="T86" fmla="*/ 1257397 w 1282700"/>
              <a:gd name="T87" fmla="*/ 1767718 h 1516063"/>
              <a:gd name="T88" fmla="*/ 1083470 w 1282700"/>
              <a:gd name="T89" fmla="*/ 1856137 h 1516063"/>
              <a:gd name="T90" fmla="*/ 888925 w 1282700"/>
              <a:gd name="T91" fmla="*/ 1901012 h 1516063"/>
              <a:gd name="T92" fmla="*/ 683737 w 1282700"/>
              <a:gd name="T93" fmla="*/ 1895693 h 1516063"/>
              <a:gd name="T94" fmla="*/ 492517 w 1282700"/>
              <a:gd name="T95" fmla="*/ 1841844 h 1516063"/>
              <a:gd name="T96" fmla="*/ 323910 w 1282700"/>
              <a:gd name="T97" fmla="*/ 1745115 h 1516063"/>
              <a:gd name="T98" fmla="*/ 184237 w 1282700"/>
              <a:gd name="T99" fmla="*/ 1611821 h 1516063"/>
              <a:gd name="T100" fmla="*/ 79814 w 1282700"/>
              <a:gd name="T101" fmla="*/ 1448612 h 1516063"/>
              <a:gd name="T102" fmla="*/ 16628 w 1282700"/>
              <a:gd name="T103" fmla="*/ 1261468 h 1516063"/>
              <a:gd name="T104" fmla="*/ 1330 w 1282700"/>
              <a:gd name="T105" fmla="*/ 1059700 h 1516063"/>
              <a:gd name="T106" fmla="*/ 32591 w 1282700"/>
              <a:gd name="T107" fmla="*/ 871892 h 1516063"/>
              <a:gd name="T108" fmla="*/ 105088 w 1282700"/>
              <a:gd name="T109" fmla="*/ 701702 h 1516063"/>
              <a:gd name="T110" fmla="*/ 212837 w 1282700"/>
              <a:gd name="T111" fmla="*/ 554448 h 1516063"/>
              <a:gd name="T112" fmla="*/ 350183 w 1282700"/>
              <a:gd name="T113" fmla="*/ 434783 h 1516063"/>
              <a:gd name="T114" fmla="*/ 512802 w 1282700"/>
              <a:gd name="T115" fmla="*/ 348691 h 1516063"/>
              <a:gd name="T116" fmla="*/ 695043 w 1282700"/>
              <a:gd name="T117" fmla="*/ 301157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cs typeface="+mn-ea"/>
              <a:sym typeface="+mn-lt"/>
            </a:endParaRPr>
          </a:p>
        </p:txBody>
      </p:sp>
      <p:sp>
        <p:nvSpPr>
          <p:cNvPr id="17" name="矩形 16"/>
          <p:cNvSpPr/>
          <p:nvPr/>
        </p:nvSpPr>
        <p:spPr>
          <a:xfrm>
            <a:off x="605342" y="4042442"/>
            <a:ext cx="2099677" cy="800219"/>
          </a:xfrm>
          <a:prstGeom prst="rect">
            <a:avLst/>
          </a:prstGeom>
          <a:noFill/>
        </p:spPr>
        <p:txBody>
          <a:bodyPr wrap="none">
            <a:spAutoFit/>
          </a:bodyPr>
          <a:lstStyle/>
          <a:p>
            <a:pPr algn="ctr"/>
            <a:r>
              <a:rPr lang="zh-CN" altLang="en-US" sz="2800" b="1" dirty="0">
                <a:cs typeface="+mn-ea"/>
                <a:sym typeface="+mn-lt"/>
              </a:rPr>
              <a:t>时间管理</a:t>
            </a:r>
            <a:endParaRPr lang="en-US" altLang="zh-CN" sz="2800" b="1" dirty="0">
              <a:cs typeface="+mn-ea"/>
              <a:sym typeface="+mn-lt"/>
            </a:endParaRPr>
          </a:p>
          <a:p>
            <a:pPr algn="ctr"/>
            <a:r>
              <a:rPr lang="en-US" altLang="zh-CN" dirty="0">
                <a:cs typeface="+mn-ea"/>
                <a:sym typeface="+mn-lt"/>
              </a:rPr>
              <a:t>Time management</a:t>
            </a:r>
            <a:endParaRPr lang="zh-CN" altLang="en-US" dirty="0">
              <a:cs typeface="+mn-ea"/>
              <a:sym typeface="+mn-lt"/>
            </a:endParaRPr>
          </a:p>
        </p:txBody>
      </p:sp>
      <p:sp>
        <p:nvSpPr>
          <p:cNvPr id="18" name="矩形 17"/>
          <p:cNvSpPr/>
          <p:nvPr/>
        </p:nvSpPr>
        <p:spPr>
          <a:xfrm>
            <a:off x="3492401" y="4042442"/>
            <a:ext cx="2185214" cy="800219"/>
          </a:xfrm>
          <a:prstGeom prst="rect">
            <a:avLst/>
          </a:prstGeom>
          <a:noFill/>
        </p:spPr>
        <p:txBody>
          <a:bodyPr wrap="none">
            <a:spAutoFit/>
          </a:bodyPr>
          <a:lstStyle/>
          <a:p>
            <a:pPr algn="ctr"/>
            <a:r>
              <a:rPr lang="zh-CN" altLang="en-US" sz="2800" b="1" dirty="0">
                <a:cs typeface="+mn-ea"/>
                <a:sym typeface="+mn-lt"/>
              </a:rPr>
              <a:t>管理能力</a:t>
            </a:r>
            <a:endParaRPr lang="en-US" altLang="zh-CN" sz="2800" b="1" dirty="0">
              <a:cs typeface="+mn-ea"/>
              <a:sym typeface="+mn-lt"/>
            </a:endParaRPr>
          </a:p>
          <a:p>
            <a:pPr algn="ctr"/>
            <a:r>
              <a:rPr lang="en-US" altLang="zh-CN" dirty="0">
                <a:cs typeface="+mn-ea"/>
                <a:sym typeface="+mn-lt"/>
              </a:rPr>
              <a:t>Management ability</a:t>
            </a:r>
            <a:endParaRPr lang="zh-CN" altLang="en-US" dirty="0">
              <a:cs typeface="+mn-ea"/>
              <a:sym typeface="+mn-lt"/>
            </a:endParaRPr>
          </a:p>
        </p:txBody>
      </p:sp>
      <p:sp>
        <p:nvSpPr>
          <p:cNvPr id="19" name="矩形 18"/>
          <p:cNvSpPr/>
          <p:nvPr/>
        </p:nvSpPr>
        <p:spPr>
          <a:xfrm>
            <a:off x="6705091" y="4042442"/>
            <a:ext cx="1697901" cy="800219"/>
          </a:xfrm>
          <a:prstGeom prst="rect">
            <a:avLst/>
          </a:prstGeom>
          <a:noFill/>
        </p:spPr>
        <p:txBody>
          <a:bodyPr wrap="none">
            <a:spAutoFit/>
          </a:bodyPr>
          <a:lstStyle/>
          <a:p>
            <a:pPr algn="ctr"/>
            <a:r>
              <a:rPr lang="zh-CN" altLang="en-US" sz="2800" b="1" dirty="0">
                <a:cs typeface="+mn-ea"/>
                <a:sym typeface="+mn-lt"/>
              </a:rPr>
              <a:t>应变能力</a:t>
            </a:r>
            <a:endParaRPr lang="en-US" altLang="zh-CN" sz="2800" b="1" dirty="0">
              <a:cs typeface="+mn-ea"/>
              <a:sym typeface="+mn-lt"/>
            </a:endParaRPr>
          </a:p>
          <a:p>
            <a:pPr algn="ctr"/>
            <a:r>
              <a:rPr lang="en-US" altLang="zh-CN" dirty="0">
                <a:cs typeface="+mn-ea"/>
                <a:sym typeface="+mn-lt"/>
              </a:rPr>
              <a:t>Strain capacity</a:t>
            </a:r>
            <a:endParaRPr lang="zh-CN" altLang="en-US" dirty="0">
              <a:cs typeface="+mn-ea"/>
              <a:sym typeface="+mn-lt"/>
            </a:endParaRPr>
          </a:p>
        </p:txBody>
      </p:sp>
      <p:sp>
        <p:nvSpPr>
          <p:cNvPr id="21" name="矩形 20"/>
          <p:cNvSpPr/>
          <p:nvPr/>
        </p:nvSpPr>
        <p:spPr>
          <a:xfrm>
            <a:off x="9683831" y="4050336"/>
            <a:ext cx="1890326" cy="800219"/>
          </a:xfrm>
          <a:prstGeom prst="rect">
            <a:avLst/>
          </a:prstGeom>
          <a:noFill/>
        </p:spPr>
        <p:txBody>
          <a:bodyPr wrap="none">
            <a:spAutoFit/>
          </a:bodyPr>
          <a:lstStyle/>
          <a:p>
            <a:pPr algn="ctr"/>
            <a:r>
              <a:rPr lang="zh-CN" altLang="en-US" sz="2800" b="1" dirty="0">
                <a:cs typeface="+mn-ea"/>
                <a:sym typeface="+mn-lt"/>
              </a:rPr>
              <a:t>协作能力</a:t>
            </a:r>
            <a:endParaRPr lang="en-US" altLang="zh-CN" sz="2800" b="1" dirty="0">
              <a:cs typeface="+mn-ea"/>
              <a:sym typeface="+mn-lt"/>
            </a:endParaRPr>
          </a:p>
          <a:p>
            <a:pPr algn="ctr"/>
            <a:r>
              <a:rPr lang="en-US" altLang="zh-CN" dirty="0">
                <a:cs typeface="+mn-ea"/>
                <a:sym typeface="+mn-lt"/>
              </a:rPr>
              <a:t>Teamwork ability</a:t>
            </a:r>
            <a:endParaRPr lang="zh-CN" altLang="en-US" dirty="0">
              <a:cs typeface="+mn-ea"/>
              <a:sym typeface="+mn-lt"/>
            </a:endParaRPr>
          </a:p>
        </p:txBody>
      </p:sp>
      <p:grpSp>
        <p:nvGrpSpPr>
          <p:cNvPr id="4" name="组合 3"/>
          <p:cNvGrpSpPr/>
          <p:nvPr/>
        </p:nvGrpSpPr>
        <p:grpSpPr>
          <a:xfrm>
            <a:off x="205025" y="180180"/>
            <a:ext cx="1104944" cy="1138336"/>
            <a:chOff x="205025" y="180180"/>
            <a:chExt cx="1104944" cy="1138336"/>
          </a:xfrm>
        </p:grpSpPr>
        <p:grpSp>
          <p:nvGrpSpPr>
            <p:cNvPr id="20" name="组合 19"/>
            <p:cNvGrpSpPr/>
            <p:nvPr/>
          </p:nvGrpSpPr>
          <p:grpSpPr>
            <a:xfrm>
              <a:off x="205025" y="180180"/>
              <a:ext cx="1104944" cy="1138336"/>
              <a:chOff x="4277277" y="-161774"/>
              <a:chExt cx="3772356" cy="3886357"/>
            </a:xfrm>
          </p:grpSpPr>
          <p:pic>
            <p:nvPicPr>
              <p:cNvPr id="22" name="图片 2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581983">
                <a:off x="4277277" y="-161774"/>
                <a:ext cx="3772356" cy="3886357"/>
              </a:xfrm>
              <a:prstGeom prst="rect">
                <a:avLst/>
              </a:prstGeom>
            </p:spPr>
          </p:pic>
          <p:grpSp>
            <p:nvGrpSpPr>
              <p:cNvPr id="23" name="组合 22"/>
              <p:cNvGrpSpPr/>
              <p:nvPr/>
            </p:nvGrpSpPr>
            <p:grpSpPr>
              <a:xfrm>
                <a:off x="4635199" y="239092"/>
                <a:ext cx="3080895" cy="3108169"/>
                <a:chOff x="4635199" y="239092"/>
                <a:chExt cx="3080895" cy="3108169"/>
              </a:xfrm>
            </p:grpSpPr>
            <p:sp>
              <p:nvSpPr>
                <p:cNvPr id="24" name="PA_库_椭圆 25"/>
                <p:cNvSpPr/>
                <p:nvPr>
                  <p:custDataLst>
                    <p:tags r:id="rId1"/>
                  </p:custDataLst>
                </p:nvPr>
              </p:nvSpPr>
              <p:spPr>
                <a:xfrm rot="19761244">
                  <a:off x="4641874" y="239092"/>
                  <a:ext cx="3040212" cy="3040212"/>
                </a:xfrm>
                <a:prstGeom prst="ellipse">
                  <a:avLst/>
                </a:prstGeom>
                <a:noFill/>
                <a:ln w="38100">
                  <a:gradFill>
                    <a:gsLst>
                      <a:gs pos="91000">
                        <a:schemeClr val="bg2">
                          <a:lumMod val="75000"/>
                        </a:schemeClr>
                      </a:gs>
                      <a:gs pos="30000">
                        <a:schemeClr val="bg1">
                          <a:lumMod val="0"/>
                          <a:lumOff val="100000"/>
                        </a:schemeClr>
                      </a:gs>
                      <a:gs pos="0">
                        <a:schemeClr val="bg2">
                          <a:lumMod val="50000"/>
                        </a:schemeClr>
                      </a:gs>
                      <a:gs pos="100000">
                        <a:schemeClr val="bg1">
                          <a:alpha val="53000"/>
                          <a:lumMod val="94000"/>
                          <a:lumOff val="6000"/>
                        </a:schemeClr>
                      </a:gs>
                    </a:gsLst>
                    <a:lin ang="5400000" scaled="1"/>
                  </a:gradFill>
                </a:ln>
                <a:scene3d>
                  <a:camera prst="orthographicFront"/>
                  <a:lightRig rig="harsh" dir="t"/>
                </a:scene3d>
                <a:sp3d extrusionH="76200" prstMaterial="matte">
                  <a:bevelT w="19050" h="107950"/>
                  <a:bevelB w="10160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5" name="PA_库_椭圆 25"/>
                <p:cNvSpPr/>
                <p:nvPr>
                  <p:custDataLst>
                    <p:tags r:id="rId2"/>
                  </p:custDataLst>
                </p:nvPr>
              </p:nvSpPr>
              <p:spPr>
                <a:xfrm rot="19761244">
                  <a:off x="4635199" y="252483"/>
                  <a:ext cx="3080895" cy="3094778"/>
                </a:xfrm>
                <a:prstGeom prst="ellipse">
                  <a:avLst/>
                </a:prstGeom>
                <a:gradFill flip="none" rotWithShape="1">
                  <a:gsLst>
                    <a:gs pos="60000">
                      <a:schemeClr val="bg1">
                        <a:shade val="67500"/>
                        <a:satMod val="115000"/>
                        <a:alpha val="0"/>
                      </a:schemeClr>
                    </a:gs>
                    <a:gs pos="100000">
                      <a:schemeClr val="bg1">
                        <a:shade val="100000"/>
                        <a:satMod val="115000"/>
                      </a:schemeClr>
                    </a:gs>
                  </a:gsLst>
                  <a:lin ang="15600000" scaled="0"/>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sp>
          <p:nvSpPr>
            <p:cNvPr id="26" name="文本框 25"/>
            <p:cNvSpPr txBox="1"/>
            <p:nvPr/>
          </p:nvSpPr>
          <p:spPr>
            <a:xfrm>
              <a:off x="526283" y="387313"/>
              <a:ext cx="410762" cy="646331"/>
            </a:xfrm>
            <a:prstGeom prst="rect">
              <a:avLst/>
            </a:prstGeom>
            <a:noFill/>
          </p:spPr>
          <p:txBody>
            <a:bodyPr wrap="square" rtlCol="0">
              <a:spAutoFit/>
            </a:bodyPr>
            <a:lstStyle/>
            <a:p>
              <a:r>
                <a:rPr lang="en-US" altLang="zh-CN" sz="3600" b="1" dirty="0">
                  <a:solidFill>
                    <a:srgbClr val="FFE66F"/>
                  </a:solidFill>
                  <a:effectLst>
                    <a:outerShdw blurRad="38100" dist="38100" dir="2700000" algn="tl">
                      <a:srgbClr val="000000">
                        <a:alpha val="43137"/>
                      </a:srgbClr>
                    </a:outerShdw>
                  </a:effectLst>
                  <a:cs typeface="+mn-ea"/>
                  <a:sym typeface="+mn-lt"/>
                </a:rPr>
                <a:t>1</a:t>
              </a:r>
              <a:endParaRPr lang="zh-CN" altLang="en-US" sz="3600" b="1" dirty="0">
                <a:solidFill>
                  <a:srgbClr val="FFE66F"/>
                </a:solidFill>
                <a:effectLst>
                  <a:outerShdw blurRad="38100" dist="38100" dir="2700000" algn="tl">
                    <a:srgbClr val="000000">
                      <a:alpha val="43137"/>
                    </a:srgbClr>
                  </a:outerShdw>
                </a:effectLst>
                <a:cs typeface="+mn-ea"/>
                <a:sym typeface="+mn-lt"/>
              </a:endParaRPr>
            </a:p>
          </p:txBody>
        </p:sp>
      </p:grpSp>
      <p:sp>
        <p:nvSpPr>
          <p:cNvPr id="27" name="矩形 26"/>
          <p:cNvSpPr/>
          <p:nvPr/>
        </p:nvSpPr>
        <p:spPr>
          <a:xfrm>
            <a:off x="1302688" y="360466"/>
            <a:ext cx="2714205" cy="584775"/>
          </a:xfrm>
          <a:prstGeom prst="rect">
            <a:avLst/>
          </a:prstGeom>
          <a:noFill/>
        </p:spPr>
        <p:txBody>
          <a:bodyPr wrap="none">
            <a:spAutoFit/>
          </a:bodyPr>
          <a:lstStyle/>
          <a:p>
            <a:pPr algn="ctr"/>
            <a:r>
              <a:rPr lang="zh-CN" altLang="en-US" sz="3200" b="1" dirty="0">
                <a:solidFill>
                  <a:schemeClr val="bg1"/>
                </a:solidFill>
                <a:cs typeface="+mn-ea"/>
                <a:sym typeface="+mn-lt"/>
              </a:rPr>
              <a:t>点击添加标题</a:t>
            </a:r>
            <a:endParaRPr lang="en-US" altLang="zh-CN" sz="3200" b="1" dirty="0">
              <a:solidFill>
                <a:schemeClr val="bg1"/>
              </a:solidFill>
              <a:cs typeface="+mn-ea"/>
              <a:sym typeface="+mn-lt"/>
            </a:endParaRPr>
          </a:p>
        </p:txBody>
      </p:sp>
      <p:sp>
        <p:nvSpPr>
          <p:cNvPr id="3" name="矩形 2"/>
          <p:cNvSpPr/>
          <p:nvPr/>
        </p:nvSpPr>
        <p:spPr>
          <a:xfrm>
            <a:off x="1340788" y="824148"/>
            <a:ext cx="3193112" cy="369332"/>
          </a:xfrm>
          <a:prstGeom prst="rect">
            <a:avLst/>
          </a:prstGeom>
        </p:spPr>
        <p:txBody>
          <a:bodyPr wrap="square">
            <a:spAutoFit/>
          </a:bodyPr>
          <a:lstStyle/>
          <a:p>
            <a:pPr algn="dist"/>
            <a:r>
              <a:rPr lang="en-US" altLang="zh-CN" b="1" dirty="0">
                <a:solidFill>
                  <a:srgbClr val="E3D4A5"/>
                </a:solidFill>
                <a:cs typeface="+mn-ea"/>
                <a:sym typeface="+mn-lt"/>
              </a:rPr>
              <a:t>Click here to add a title</a:t>
            </a:r>
          </a:p>
        </p:txBody>
      </p:sp>
    </p:spTree>
    <p:extLst>
      <p:ext uri="{BB962C8B-B14F-4D97-AF65-F5344CB8AC3E}">
        <p14:creationId xmlns:p14="http://schemas.microsoft.com/office/powerpoint/2010/main" val="1471519829"/>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9" presetClass="entr" presetSubtype="0" decel="10000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 calcmode="lin" valueType="num">
                                      <p:cBhvr>
                                        <p:cTn id="15" dur="500" fill="hold"/>
                                        <p:tgtEl>
                                          <p:spTgt spid="10"/>
                                        </p:tgtEl>
                                        <p:attrNameLst>
                                          <p:attrName>style.rotation</p:attrName>
                                        </p:attrNameLst>
                                      </p:cBhvr>
                                      <p:tavLst>
                                        <p:tav tm="0">
                                          <p:val>
                                            <p:fltVal val="360"/>
                                          </p:val>
                                        </p:tav>
                                        <p:tav tm="100000">
                                          <p:val>
                                            <p:fltVal val="0"/>
                                          </p:val>
                                        </p:tav>
                                      </p:tavLst>
                                    </p:anim>
                                    <p:animEffect transition="in" filter="fade">
                                      <p:cBhvr>
                                        <p:cTn id="16" dur="500"/>
                                        <p:tgtEl>
                                          <p:spTgt spid="10"/>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 calcmode="lin" valueType="num">
                                      <p:cBhvr>
                                        <p:cTn id="21" dur="500" fill="hold"/>
                                        <p:tgtEl>
                                          <p:spTgt spid="9"/>
                                        </p:tgtEl>
                                        <p:attrNameLst>
                                          <p:attrName>style.rotation</p:attrName>
                                        </p:attrNameLst>
                                      </p:cBhvr>
                                      <p:tavLst>
                                        <p:tav tm="0">
                                          <p:val>
                                            <p:fltVal val="360"/>
                                          </p:val>
                                        </p:tav>
                                        <p:tav tm="100000">
                                          <p:val>
                                            <p:fltVal val="0"/>
                                          </p:val>
                                        </p:tav>
                                      </p:tavLst>
                                    </p:anim>
                                    <p:animEffect transition="in" filter="fade">
                                      <p:cBhvr>
                                        <p:cTn id="22" dur="500"/>
                                        <p:tgtEl>
                                          <p:spTgt spid="9"/>
                                        </p:tgtEl>
                                      </p:cBhvr>
                                    </p:animEffect>
                                  </p:childTnLst>
                                </p:cTn>
                              </p:par>
                              <p:par>
                                <p:cTn id="23" presetID="49" presetClass="entr" presetSubtype="0" decel="10000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 calcmode="lin" valueType="num">
                                      <p:cBhvr>
                                        <p:cTn id="27" dur="500" fill="hold"/>
                                        <p:tgtEl>
                                          <p:spTgt spid="8"/>
                                        </p:tgtEl>
                                        <p:attrNameLst>
                                          <p:attrName>style.rotation</p:attrName>
                                        </p:attrNameLst>
                                      </p:cBhvr>
                                      <p:tavLst>
                                        <p:tav tm="0">
                                          <p:val>
                                            <p:fltVal val="360"/>
                                          </p:val>
                                        </p:tav>
                                        <p:tav tm="100000">
                                          <p:val>
                                            <p:fltVal val="0"/>
                                          </p:val>
                                        </p:tav>
                                      </p:tavLst>
                                    </p:anim>
                                    <p:animEffect transition="in" filter="fade">
                                      <p:cBhvr>
                                        <p:cTn id="28" dur="500"/>
                                        <p:tgtEl>
                                          <p:spTgt spid="8"/>
                                        </p:tgtEl>
                                      </p:cBhvr>
                                    </p:animEffect>
                                  </p:childTnLst>
                                </p:cTn>
                              </p:par>
                            </p:childTnLst>
                          </p:cTn>
                        </p:par>
                        <p:par>
                          <p:cTn id="29" fill="hold">
                            <p:stCondLst>
                              <p:cond delay="1500"/>
                            </p:stCondLst>
                            <p:childTnLst>
                              <p:par>
                                <p:cTn id="30" presetID="12" presetClass="entr" presetSubtype="1"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p:tgtEl>
                                          <p:spTgt spid="13"/>
                                        </p:tgtEl>
                                        <p:attrNameLst>
                                          <p:attrName>ppt_y</p:attrName>
                                        </p:attrNameLst>
                                      </p:cBhvr>
                                      <p:tavLst>
                                        <p:tav tm="0">
                                          <p:val>
                                            <p:strVal val="#ppt_y-#ppt_h*1.125000"/>
                                          </p:val>
                                        </p:tav>
                                        <p:tav tm="100000">
                                          <p:val>
                                            <p:strVal val="#ppt_y"/>
                                          </p:val>
                                        </p:tav>
                                      </p:tavLst>
                                    </p:anim>
                                    <p:animEffect transition="in" filter="wipe(down)">
                                      <p:cBhvr>
                                        <p:cTn id="33" dur="500"/>
                                        <p:tgtEl>
                                          <p:spTgt spid="13"/>
                                        </p:tgtEl>
                                      </p:cBhvr>
                                    </p:animEffect>
                                  </p:childTnLst>
                                </p:cTn>
                              </p:par>
                              <p:par>
                                <p:cTn id="34" presetID="12" presetClass="entr" presetSubtype="1"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500"/>
                                        <p:tgtEl>
                                          <p:spTgt spid="15"/>
                                        </p:tgtEl>
                                        <p:attrNameLst>
                                          <p:attrName>ppt_y</p:attrName>
                                        </p:attrNameLst>
                                      </p:cBhvr>
                                      <p:tavLst>
                                        <p:tav tm="0">
                                          <p:val>
                                            <p:strVal val="#ppt_y-#ppt_h*1.125000"/>
                                          </p:val>
                                        </p:tav>
                                        <p:tav tm="100000">
                                          <p:val>
                                            <p:strVal val="#ppt_y"/>
                                          </p:val>
                                        </p:tav>
                                      </p:tavLst>
                                    </p:anim>
                                    <p:animEffect transition="in" filter="wipe(down)">
                                      <p:cBhvr>
                                        <p:cTn id="37" dur="500"/>
                                        <p:tgtEl>
                                          <p:spTgt spid="15"/>
                                        </p:tgtEl>
                                      </p:cBhvr>
                                    </p:animEffect>
                                  </p:childTnLst>
                                </p:cTn>
                              </p:par>
                              <p:par>
                                <p:cTn id="38" presetID="12" presetClass="entr" presetSubtype="1"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
                                        <p:tgtEl>
                                          <p:spTgt spid="16"/>
                                        </p:tgtEl>
                                        <p:attrNameLst>
                                          <p:attrName>ppt_y</p:attrName>
                                        </p:attrNameLst>
                                      </p:cBhvr>
                                      <p:tavLst>
                                        <p:tav tm="0">
                                          <p:val>
                                            <p:strVal val="#ppt_y-#ppt_h*1.125000"/>
                                          </p:val>
                                        </p:tav>
                                        <p:tav tm="100000">
                                          <p:val>
                                            <p:strVal val="#ppt_y"/>
                                          </p:val>
                                        </p:tav>
                                      </p:tavLst>
                                    </p:anim>
                                    <p:animEffect transition="in" filter="wipe(down)">
                                      <p:cBhvr>
                                        <p:cTn id="41" dur="500"/>
                                        <p:tgtEl>
                                          <p:spTgt spid="16"/>
                                        </p:tgtEl>
                                      </p:cBhvr>
                                    </p:animEffect>
                                  </p:childTnLst>
                                </p:cTn>
                              </p:par>
                              <p:par>
                                <p:cTn id="42" presetID="12" presetClass="entr" presetSubtype="1"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additive="base">
                                        <p:cTn id="44" dur="500"/>
                                        <p:tgtEl>
                                          <p:spTgt spid="14"/>
                                        </p:tgtEl>
                                        <p:attrNameLst>
                                          <p:attrName>ppt_y</p:attrName>
                                        </p:attrNameLst>
                                      </p:cBhvr>
                                      <p:tavLst>
                                        <p:tav tm="0">
                                          <p:val>
                                            <p:strVal val="#ppt_y-#ppt_h*1.125000"/>
                                          </p:val>
                                        </p:tav>
                                        <p:tav tm="100000">
                                          <p:val>
                                            <p:strVal val="#ppt_y"/>
                                          </p:val>
                                        </p:tav>
                                      </p:tavLst>
                                    </p:anim>
                                    <p:animEffect transition="in" filter="wipe(down)">
                                      <p:cBhvr>
                                        <p:cTn id="45" dur="500"/>
                                        <p:tgtEl>
                                          <p:spTgt spid="14"/>
                                        </p:tgtEl>
                                      </p:cBhvr>
                                    </p:animEffect>
                                  </p:childTnLst>
                                </p:cTn>
                              </p:par>
                            </p:childTnLst>
                          </p:cTn>
                        </p:par>
                        <p:par>
                          <p:cTn id="46" fill="hold">
                            <p:stCondLst>
                              <p:cond delay="2000"/>
                            </p:stCondLst>
                            <p:childTnLst>
                              <p:par>
                                <p:cTn id="47" presetID="12" presetClass="entr" presetSubtype="4"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p:tgtEl>
                                          <p:spTgt spid="17"/>
                                        </p:tgtEl>
                                        <p:attrNameLst>
                                          <p:attrName>ppt_y</p:attrName>
                                        </p:attrNameLst>
                                      </p:cBhvr>
                                      <p:tavLst>
                                        <p:tav tm="0">
                                          <p:val>
                                            <p:strVal val="#ppt_y+#ppt_h*1.125000"/>
                                          </p:val>
                                        </p:tav>
                                        <p:tav tm="100000">
                                          <p:val>
                                            <p:strVal val="#ppt_y"/>
                                          </p:val>
                                        </p:tav>
                                      </p:tavLst>
                                    </p:anim>
                                    <p:animEffect transition="in" filter="wipe(up)">
                                      <p:cBhvr>
                                        <p:cTn id="50" dur="500"/>
                                        <p:tgtEl>
                                          <p:spTgt spid="17"/>
                                        </p:tgtEl>
                                      </p:cBhvr>
                                    </p:animEffect>
                                  </p:childTnLst>
                                </p:cTn>
                              </p:par>
                              <p:par>
                                <p:cTn id="51" presetID="12" presetClass="entr" presetSubtype="4"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additive="base">
                                        <p:cTn id="53" dur="500"/>
                                        <p:tgtEl>
                                          <p:spTgt spid="18"/>
                                        </p:tgtEl>
                                        <p:attrNameLst>
                                          <p:attrName>ppt_y</p:attrName>
                                        </p:attrNameLst>
                                      </p:cBhvr>
                                      <p:tavLst>
                                        <p:tav tm="0">
                                          <p:val>
                                            <p:strVal val="#ppt_y+#ppt_h*1.125000"/>
                                          </p:val>
                                        </p:tav>
                                        <p:tav tm="100000">
                                          <p:val>
                                            <p:strVal val="#ppt_y"/>
                                          </p:val>
                                        </p:tav>
                                      </p:tavLst>
                                    </p:anim>
                                    <p:animEffect transition="in" filter="wipe(up)">
                                      <p:cBhvr>
                                        <p:cTn id="54" dur="500"/>
                                        <p:tgtEl>
                                          <p:spTgt spid="18"/>
                                        </p:tgtEl>
                                      </p:cBhvr>
                                    </p:animEffect>
                                  </p:childTnLst>
                                </p:cTn>
                              </p:par>
                              <p:par>
                                <p:cTn id="55" presetID="12" presetClass="entr" presetSubtype="4" fill="hold" grpId="0" nodeType="with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additive="base">
                                        <p:cTn id="57" dur="500"/>
                                        <p:tgtEl>
                                          <p:spTgt spid="19"/>
                                        </p:tgtEl>
                                        <p:attrNameLst>
                                          <p:attrName>ppt_y</p:attrName>
                                        </p:attrNameLst>
                                      </p:cBhvr>
                                      <p:tavLst>
                                        <p:tav tm="0">
                                          <p:val>
                                            <p:strVal val="#ppt_y+#ppt_h*1.125000"/>
                                          </p:val>
                                        </p:tav>
                                        <p:tav tm="100000">
                                          <p:val>
                                            <p:strVal val="#ppt_y"/>
                                          </p:val>
                                        </p:tav>
                                      </p:tavLst>
                                    </p:anim>
                                    <p:animEffect transition="in" filter="wipe(up)">
                                      <p:cBhvr>
                                        <p:cTn id="58" dur="500"/>
                                        <p:tgtEl>
                                          <p:spTgt spid="19"/>
                                        </p:tgtEl>
                                      </p:cBhvr>
                                    </p:animEffect>
                                  </p:childTnLst>
                                </p:cTn>
                              </p:par>
                              <p:par>
                                <p:cTn id="59" presetID="12" presetClass="entr" presetSubtype="4" fill="hold" grpId="0" nodeType="withEffect">
                                  <p:stCondLst>
                                    <p:cond delay="0"/>
                                  </p:stCondLst>
                                  <p:childTnLst>
                                    <p:set>
                                      <p:cBhvr>
                                        <p:cTn id="60" dur="1" fill="hold">
                                          <p:stCondLst>
                                            <p:cond delay="0"/>
                                          </p:stCondLst>
                                        </p:cTn>
                                        <p:tgtEl>
                                          <p:spTgt spid="21"/>
                                        </p:tgtEl>
                                        <p:attrNameLst>
                                          <p:attrName>style.visibility</p:attrName>
                                        </p:attrNameLst>
                                      </p:cBhvr>
                                      <p:to>
                                        <p:strVal val="visible"/>
                                      </p:to>
                                    </p:set>
                                    <p:anim calcmode="lin" valueType="num">
                                      <p:cBhvr additive="base">
                                        <p:cTn id="61" dur="500"/>
                                        <p:tgtEl>
                                          <p:spTgt spid="21"/>
                                        </p:tgtEl>
                                        <p:attrNameLst>
                                          <p:attrName>ppt_y</p:attrName>
                                        </p:attrNameLst>
                                      </p:cBhvr>
                                      <p:tavLst>
                                        <p:tav tm="0">
                                          <p:val>
                                            <p:strVal val="#ppt_y+#ppt_h*1.125000"/>
                                          </p:val>
                                        </p:tav>
                                        <p:tav tm="100000">
                                          <p:val>
                                            <p:strVal val="#ppt_y"/>
                                          </p:val>
                                        </p:tav>
                                      </p:tavLst>
                                    </p:anim>
                                    <p:animEffect transition="in" filter="wipe(up)">
                                      <p:cBhvr>
                                        <p:cTn id="6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3" grpId="0" animBg="1"/>
      <p:bldP spid="14" grpId="0" animBg="1"/>
      <p:bldP spid="15" grpId="0" animBg="1"/>
      <p:bldP spid="16" grpId="0" animBg="1"/>
      <p:bldP spid="17" grpId="0"/>
      <p:bldP spid="18" grpId="0"/>
      <p:bldP spid="19" grpId="0"/>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128695" y="3516673"/>
            <a:ext cx="3889893" cy="1974267"/>
            <a:chOff x="4128695" y="3516673"/>
            <a:chExt cx="3889893" cy="1974267"/>
          </a:xfrm>
        </p:grpSpPr>
        <p:sp>
          <p:nvSpPr>
            <p:cNvPr id="38" name="Freeform 7"/>
            <p:cNvSpPr>
              <a:spLocks/>
            </p:cNvSpPr>
            <p:nvPr/>
          </p:nvSpPr>
          <p:spPr bwMode="auto">
            <a:xfrm>
              <a:off x="4128695" y="3516673"/>
              <a:ext cx="3889892" cy="1974267"/>
            </a:xfrm>
            <a:custGeom>
              <a:avLst/>
              <a:gdLst>
                <a:gd name="T0" fmla="*/ 22 w 167"/>
                <a:gd name="T1" fmla="*/ 0 h 84"/>
                <a:gd name="T2" fmla="*/ 0 w 167"/>
                <a:gd name="T3" fmla="*/ 84 h 84"/>
                <a:gd name="T4" fmla="*/ 167 w 167"/>
                <a:gd name="T5" fmla="*/ 84 h 84"/>
                <a:gd name="T6" fmla="*/ 56 w 167"/>
                <a:gd name="T7" fmla="*/ 84 h 84"/>
                <a:gd name="T8" fmla="*/ 71 w 167"/>
                <a:gd name="T9" fmla="*/ 28 h 84"/>
                <a:gd name="T10" fmla="*/ 54 w 167"/>
                <a:gd name="T11" fmla="*/ 18 h 84"/>
                <a:gd name="T12" fmla="*/ 54 w 167"/>
                <a:gd name="T13" fmla="*/ 18 h 84"/>
                <a:gd name="T14" fmla="*/ 22 w 167"/>
                <a:gd name="T15" fmla="*/ 0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 h="84">
                  <a:moveTo>
                    <a:pt x="22" y="0"/>
                  </a:moveTo>
                  <a:cubicBezTo>
                    <a:pt x="7" y="27"/>
                    <a:pt x="0" y="53"/>
                    <a:pt x="0" y="84"/>
                  </a:cubicBezTo>
                  <a:cubicBezTo>
                    <a:pt x="167" y="84"/>
                    <a:pt x="167" y="84"/>
                    <a:pt x="167" y="84"/>
                  </a:cubicBezTo>
                  <a:cubicBezTo>
                    <a:pt x="56" y="84"/>
                    <a:pt x="56" y="84"/>
                    <a:pt x="56" y="84"/>
                  </a:cubicBezTo>
                  <a:cubicBezTo>
                    <a:pt x="56" y="63"/>
                    <a:pt x="61" y="46"/>
                    <a:pt x="71" y="28"/>
                  </a:cubicBezTo>
                  <a:cubicBezTo>
                    <a:pt x="54" y="18"/>
                    <a:pt x="54" y="18"/>
                    <a:pt x="54" y="18"/>
                  </a:cubicBezTo>
                  <a:cubicBezTo>
                    <a:pt x="54" y="18"/>
                    <a:pt x="54" y="18"/>
                    <a:pt x="54" y="18"/>
                  </a:cubicBezTo>
                  <a:cubicBezTo>
                    <a:pt x="22" y="0"/>
                    <a:pt x="22" y="0"/>
                    <a:pt x="22" y="0"/>
                  </a:cubicBezTo>
                </a:path>
              </a:pathLst>
            </a:custGeom>
            <a:solidFill>
              <a:schemeClr val="bg1">
                <a:lumMod val="95000"/>
                <a:alpha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7" name="Freeform 16"/>
            <p:cNvSpPr>
              <a:spLocks/>
            </p:cNvSpPr>
            <p:nvPr/>
          </p:nvSpPr>
          <p:spPr bwMode="auto">
            <a:xfrm>
              <a:off x="5428584" y="4181277"/>
              <a:ext cx="2590004" cy="1309662"/>
            </a:xfrm>
            <a:custGeom>
              <a:avLst/>
              <a:gdLst>
                <a:gd name="T0" fmla="*/ 15 w 111"/>
                <a:gd name="T1" fmla="*/ 0 h 56"/>
                <a:gd name="T2" fmla="*/ 15 w 111"/>
                <a:gd name="T3" fmla="*/ 0 h 56"/>
                <a:gd name="T4" fmla="*/ 0 w 111"/>
                <a:gd name="T5" fmla="*/ 56 h 56"/>
                <a:gd name="T6" fmla="*/ 111 w 111"/>
                <a:gd name="T7" fmla="*/ 56 h 56"/>
                <a:gd name="T8" fmla="*/ 15 w 111"/>
                <a:gd name="T9" fmla="*/ 0 h 56"/>
              </a:gdLst>
              <a:ahLst/>
              <a:cxnLst>
                <a:cxn ang="0">
                  <a:pos x="T0" y="T1"/>
                </a:cxn>
                <a:cxn ang="0">
                  <a:pos x="T2" y="T3"/>
                </a:cxn>
                <a:cxn ang="0">
                  <a:pos x="T4" y="T5"/>
                </a:cxn>
                <a:cxn ang="0">
                  <a:pos x="T6" y="T7"/>
                </a:cxn>
                <a:cxn ang="0">
                  <a:pos x="T8" y="T9"/>
                </a:cxn>
              </a:cxnLst>
              <a:rect l="0" t="0" r="r" b="b"/>
              <a:pathLst>
                <a:path w="111" h="56">
                  <a:moveTo>
                    <a:pt x="15" y="0"/>
                  </a:moveTo>
                  <a:cubicBezTo>
                    <a:pt x="15" y="0"/>
                    <a:pt x="15" y="0"/>
                    <a:pt x="15" y="0"/>
                  </a:cubicBezTo>
                  <a:cubicBezTo>
                    <a:pt x="5" y="18"/>
                    <a:pt x="0" y="35"/>
                    <a:pt x="0" y="56"/>
                  </a:cubicBezTo>
                  <a:cubicBezTo>
                    <a:pt x="111" y="56"/>
                    <a:pt x="111" y="56"/>
                    <a:pt x="111" y="56"/>
                  </a:cubicBezTo>
                  <a:cubicBezTo>
                    <a:pt x="15" y="0"/>
                    <a:pt x="15" y="0"/>
                    <a:pt x="15" y="0"/>
                  </a:cubicBezTo>
                </a:path>
              </a:pathLst>
            </a:cu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 name="矩形 1"/>
            <p:cNvSpPr/>
            <p:nvPr/>
          </p:nvSpPr>
          <p:spPr>
            <a:xfrm>
              <a:off x="4426683" y="4651442"/>
              <a:ext cx="821059" cy="461665"/>
            </a:xfrm>
            <a:prstGeom prst="rect">
              <a:avLst/>
            </a:prstGeom>
          </p:spPr>
          <p:txBody>
            <a:bodyPr wrap="none">
              <a:spAutoFit/>
            </a:bodyPr>
            <a:lstStyle/>
            <a:p>
              <a:pPr algn="ctr"/>
              <a:r>
                <a:rPr lang="en-US" altLang="zh-CN" sz="2400" dirty="0">
                  <a:solidFill>
                    <a:schemeClr val="bg1"/>
                  </a:solidFill>
                  <a:cs typeface="+mn-ea"/>
                  <a:sym typeface="+mn-lt"/>
                </a:rPr>
                <a:t>50%</a:t>
              </a:r>
              <a:endParaRPr lang="zh-CN" altLang="en-US" sz="2400" dirty="0">
                <a:solidFill>
                  <a:schemeClr val="bg1"/>
                </a:solidFill>
                <a:cs typeface="+mn-ea"/>
                <a:sym typeface="+mn-lt"/>
              </a:endParaRPr>
            </a:p>
          </p:txBody>
        </p:sp>
      </p:grpSp>
      <p:grpSp>
        <p:nvGrpSpPr>
          <p:cNvPr id="3" name="组合 2"/>
          <p:cNvGrpSpPr/>
          <p:nvPr/>
        </p:nvGrpSpPr>
        <p:grpSpPr>
          <a:xfrm>
            <a:off x="4636922" y="2079954"/>
            <a:ext cx="3381665" cy="3417470"/>
            <a:chOff x="4636922" y="2079954"/>
            <a:chExt cx="3381665" cy="3417470"/>
          </a:xfrm>
        </p:grpSpPr>
        <p:sp>
          <p:nvSpPr>
            <p:cNvPr id="37" name="Freeform 6"/>
            <p:cNvSpPr>
              <a:spLocks noEditPoints="1"/>
            </p:cNvSpPr>
            <p:nvPr/>
          </p:nvSpPr>
          <p:spPr bwMode="auto">
            <a:xfrm>
              <a:off x="4636922" y="2079954"/>
              <a:ext cx="3381665" cy="3410985"/>
            </a:xfrm>
            <a:custGeom>
              <a:avLst/>
              <a:gdLst>
                <a:gd name="T0" fmla="*/ 145 w 145"/>
                <a:gd name="T1" fmla="*/ 145 h 145"/>
                <a:gd name="T2" fmla="*/ 145 w 145"/>
                <a:gd name="T3" fmla="*/ 145 h 145"/>
                <a:gd name="T4" fmla="*/ 62 w 145"/>
                <a:gd name="T5" fmla="*/ 0 h 145"/>
                <a:gd name="T6" fmla="*/ 0 w 145"/>
                <a:gd name="T7" fmla="*/ 61 h 145"/>
                <a:gd name="T8" fmla="*/ 32 w 145"/>
                <a:gd name="T9" fmla="*/ 79 h 145"/>
                <a:gd name="T10" fmla="*/ 80 w 145"/>
                <a:gd name="T11" fmla="*/ 31 h 145"/>
                <a:gd name="T12" fmla="*/ 145 w 145"/>
                <a:gd name="T13" fmla="*/ 145 h 145"/>
                <a:gd name="T14" fmla="*/ 82 w 145"/>
                <a:gd name="T15" fmla="*/ 36 h 145"/>
                <a:gd name="T16" fmla="*/ 82 w 145"/>
                <a:gd name="T17" fmla="*/ 36 h 145"/>
                <a:gd name="T18" fmla="*/ 62 w 145"/>
                <a:gd name="T19"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5" h="145">
                  <a:moveTo>
                    <a:pt x="145" y="145"/>
                  </a:moveTo>
                  <a:cubicBezTo>
                    <a:pt x="145" y="145"/>
                    <a:pt x="145" y="145"/>
                    <a:pt x="145" y="145"/>
                  </a:cubicBezTo>
                  <a:moveTo>
                    <a:pt x="62" y="0"/>
                  </a:moveTo>
                  <a:cubicBezTo>
                    <a:pt x="35" y="15"/>
                    <a:pt x="16" y="34"/>
                    <a:pt x="0" y="61"/>
                  </a:cubicBezTo>
                  <a:cubicBezTo>
                    <a:pt x="32" y="79"/>
                    <a:pt x="32" y="79"/>
                    <a:pt x="32" y="79"/>
                  </a:cubicBezTo>
                  <a:cubicBezTo>
                    <a:pt x="44" y="58"/>
                    <a:pt x="59" y="43"/>
                    <a:pt x="80" y="31"/>
                  </a:cubicBezTo>
                  <a:cubicBezTo>
                    <a:pt x="145" y="145"/>
                    <a:pt x="145" y="145"/>
                    <a:pt x="145" y="145"/>
                  </a:cubicBezTo>
                  <a:cubicBezTo>
                    <a:pt x="82" y="36"/>
                    <a:pt x="82" y="36"/>
                    <a:pt x="82" y="36"/>
                  </a:cubicBezTo>
                  <a:cubicBezTo>
                    <a:pt x="82" y="36"/>
                    <a:pt x="82" y="36"/>
                    <a:pt x="82" y="36"/>
                  </a:cubicBezTo>
                  <a:cubicBezTo>
                    <a:pt x="62" y="0"/>
                    <a:pt x="62" y="0"/>
                    <a:pt x="62" y="0"/>
                  </a:cubicBezTo>
                </a:path>
              </a:pathLst>
            </a:custGeom>
            <a:solidFill>
              <a:schemeClr val="bg1">
                <a:lumMod val="95000"/>
                <a:alpha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5" name="Freeform 14"/>
            <p:cNvSpPr>
              <a:spLocks/>
            </p:cNvSpPr>
            <p:nvPr/>
          </p:nvSpPr>
          <p:spPr bwMode="auto">
            <a:xfrm>
              <a:off x="5382115" y="2819459"/>
              <a:ext cx="2629098" cy="2677965"/>
            </a:xfrm>
            <a:custGeom>
              <a:avLst/>
              <a:gdLst>
                <a:gd name="T0" fmla="*/ 48 w 113"/>
                <a:gd name="T1" fmla="*/ 0 h 114"/>
                <a:gd name="T2" fmla="*/ 0 w 113"/>
                <a:gd name="T3" fmla="*/ 48 h 114"/>
                <a:gd name="T4" fmla="*/ 17 w 113"/>
                <a:gd name="T5" fmla="*/ 58 h 114"/>
                <a:gd name="T6" fmla="*/ 17 w 113"/>
                <a:gd name="T7" fmla="*/ 58 h 114"/>
                <a:gd name="T8" fmla="*/ 113 w 113"/>
                <a:gd name="T9" fmla="*/ 114 h 114"/>
                <a:gd name="T10" fmla="*/ 48 w 113"/>
                <a:gd name="T11" fmla="*/ 0 h 114"/>
              </a:gdLst>
              <a:ahLst/>
              <a:cxnLst>
                <a:cxn ang="0">
                  <a:pos x="T0" y="T1"/>
                </a:cxn>
                <a:cxn ang="0">
                  <a:pos x="T2" y="T3"/>
                </a:cxn>
                <a:cxn ang="0">
                  <a:pos x="T4" y="T5"/>
                </a:cxn>
                <a:cxn ang="0">
                  <a:pos x="T6" y="T7"/>
                </a:cxn>
                <a:cxn ang="0">
                  <a:pos x="T8" y="T9"/>
                </a:cxn>
                <a:cxn ang="0">
                  <a:pos x="T10" y="T11"/>
                </a:cxn>
              </a:cxnLst>
              <a:rect l="0" t="0" r="r" b="b"/>
              <a:pathLst>
                <a:path w="113" h="114">
                  <a:moveTo>
                    <a:pt x="48" y="0"/>
                  </a:moveTo>
                  <a:cubicBezTo>
                    <a:pt x="27" y="12"/>
                    <a:pt x="12" y="27"/>
                    <a:pt x="0" y="48"/>
                  </a:cubicBezTo>
                  <a:cubicBezTo>
                    <a:pt x="17" y="58"/>
                    <a:pt x="17" y="58"/>
                    <a:pt x="17" y="58"/>
                  </a:cubicBezTo>
                  <a:cubicBezTo>
                    <a:pt x="17" y="58"/>
                    <a:pt x="17" y="58"/>
                    <a:pt x="17" y="58"/>
                  </a:cubicBezTo>
                  <a:cubicBezTo>
                    <a:pt x="113" y="114"/>
                    <a:pt x="113" y="114"/>
                    <a:pt x="113" y="114"/>
                  </a:cubicBezTo>
                  <a:cubicBezTo>
                    <a:pt x="48" y="0"/>
                    <a:pt x="48" y="0"/>
                    <a:pt x="48" y="0"/>
                  </a:cubicBezTo>
                </a:path>
              </a:pathLst>
            </a:cu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 name="矩形 25"/>
            <p:cNvSpPr/>
            <p:nvPr/>
          </p:nvSpPr>
          <p:spPr>
            <a:xfrm>
              <a:off x="5091357" y="2839989"/>
              <a:ext cx="821059" cy="461665"/>
            </a:xfrm>
            <a:prstGeom prst="rect">
              <a:avLst/>
            </a:prstGeom>
          </p:spPr>
          <p:txBody>
            <a:bodyPr wrap="none">
              <a:spAutoFit/>
            </a:bodyPr>
            <a:lstStyle/>
            <a:p>
              <a:pPr algn="ctr"/>
              <a:r>
                <a:rPr lang="en-US" altLang="zh-CN" sz="2400" dirty="0">
                  <a:solidFill>
                    <a:schemeClr val="bg1"/>
                  </a:solidFill>
                  <a:cs typeface="+mn-ea"/>
                  <a:sym typeface="+mn-lt"/>
                </a:rPr>
                <a:t>70%</a:t>
              </a:r>
              <a:endParaRPr lang="zh-CN" altLang="en-US" sz="2400" dirty="0">
                <a:solidFill>
                  <a:schemeClr val="bg1"/>
                </a:solidFill>
                <a:cs typeface="+mn-ea"/>
                <a:sym typeface="+mn-lt"/>
              </a:endParaRPr>
            </a:p>
          </p:txBody>
        </p:sp>
      </p:grpSp>
      <p:grpSp>
        <p:nvGrpSpPr>
          <p:cNvPr id="5" name="组合 4"/>
          <p:cNvGrpSpPr/>
          <p:nvPr/>
        </p:nvGrpSpPr>
        <p:grpSpPr>
          <a:xfrm>
            <a:off x="6083415" y="1542406"/>
            <a:ext cx="1935173" cy="3948533"/>
            <a:chOff x="6083415" y="1542406"/>
            <a:chExt cx="1935173" cy="3948533"/>
          </a:xfrm>
        </p:grpSpPr>
        <p:sp>
          <p:nvSpPr>
            <p:cNvPr id="36" name="Freeform 5"/>
            <p:cNvSpPr>
              <a:spLocks/>
            </p:cNvSpPr>
            <p:nvPr/>
          </p:nvSpPr>
          <p:spPr bwMode="auto">
            <a:xfrm>
              <a:off x="6083415" y="1542406"/>
              <a:ext cx="1935173" cy="1387851"/>
            </a:xfrm>
            <a:custGeom>
              <a:avLst/>
              <a:gdLst>
                <a:gd name="T0" fmla="*/ 83 w 83"/>
                <a:gd name="T1" fmla="*/ 0 h 59"/>
                <a:gd name="T2" fmla="*/ 0 w 83"/>
                <a:gd name="T3" fmla="*/ 23 h 59"/>
                <a:gd name="T4" fmla="*/ 20 w 83"/>
                <a:gd name="T5" fmla="*/ 59 h 59"/>
                <a:gd name="T6" fmla="*/ 83 w 83"/>
                <a:gd name="T7" fmla="*/ 42 h 59"/>
                <a:gd name="T8" fmla="*/ 83 w 83"/>
                <a:gd name="T9" fmla="*/ 0 h 59"/>
              </a:gdLst>
              <a:ahLst/>
              <a:cxnLst>
                <a:cxn ang="0">
                  <a:pos x="T0" y="T1"/>
                </a:cxn>
                <a:cxn ang="0">
                  <a:pos x="T2" y="T3"/>
                </a:cxn>
                <a:cxn ang="0">
                  <a:pos x="T4" y="T5"/>
                </a:cxn>
                <a:cxn ang="0">
                  <a:pos x="T6" y="T7"/>
                </a:cxn>
                <a:cxn ang="0">
                  <a:pos x="T8" y="T9"/>
                </a:cxn>
              </a:cxnLst>
              <a:rect l="0" t="0" r="r" b="b"/>
              <a:pathLst>
                <a:path w="83" h="59">
                  <a:moveTo>
                    <a:pt x="83" y="0"/>
                  </a:moveTo>
                  <a:cubicBezTo>
                    <a:pt x="52" y="0"/>
                    <a:pt x="26" y="8"/>
                    <a:pt x="0" y="23"/>
                  </a:cubicBezTo>
                  <a:cubicBezTo>
                    <a:pt x="20" y="59"/>
                    <a:pt x="20" y="59"/>
                    <a:pt x="20" y="59"/>
                  </a:cubicBezTo>
                  <a:cubicBezTo>
                    <a:pt x="40" y="47"/>
                    <a:pt x="60" y="42"/>
                    <a:pt x="83" y="42"/>
                  </a:cubicBezTo>
                  <a:cubicBezTo>
                    <a:pt x="83" y="0"/>
                    <a:pt x="83" y="0"/>
                    <a:pt x="83" y="0"/>
                  </a:cubicBezTo>
                </a:path>
              </a:pathLst>
            </a:custGeom>
            <a:solidFill>
              <a:schemeClr val="bg1">
                <a:lumMod val="95000"/>
                <a:alpha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 name="Freeform 11"/>
            <p:cNvSpPr>
              <a:spLocks/>
            </p:cNvSpPr>
            <p:nvPr/>
          </p:nvSpPr>
          <p:spPr bwMode="auto">
            <a:xfrm>
              <a:off x="6552547" y="2529539"/>
              <a:ext cx="1466040" cy="2961400"/>
            </a:xfrm>
            <a:custGeom>
              <a:avLst/>
              <a:gdLst>
                <a:gd name="T0" fmla="*/ 63 w 63"/>
                <a:gd name="T1" fmla="*/ 0 h 126"/>
                <a:gd name="T2" fmla="*/ 0 w 63"/>
                <a:gd name="T3" fmla="*/ 17 h 126"/>
                <a:gd name="T4" fmla="*/ 63 w 63"/>
                <a:gd name="T5" fmla="*/ 126 h 126"/>
                <a:gd name="T6" fmla="*/ 63 w 63"/>
                <a:gd name="T7" fmla="*/ 0 h 126"/>
              </a:gdLst>
              <a:ahLst/>
              <a:cxnLst>
                <a:cxn ang="0">
                  <a:pos x="T0" y="T1"/>
                </a:cxn>
                <a:cxn ang="0">
                  <a:pos x="T2" y="T3"/>
                </a:cxn>
                <a:cxn ang="0">
                  <a:pos x="T4" y="T5"/>
                </a:cxn>
                <a:cxn ang="0">
                  <a:pos x="T6" y="T7"/>
                </a:cxn>
              </a:cxnLst>
              <a:rect l="0" t="0" r="r" b="b"/>
              <a:pathLst>
                <a:path w="63" h="126">
                  <a:moveTo>
                    <a:pt x="63" y="0"/>
                  </a:moveTo>
                  <a:cubicBezTo>
                    <a:pt x="40" y="0"/>
                    <a:pt x="20" y="5"/>
                    <a:pt x="0" y="17"/>
                  </a:cubicBezTo>
                  <a:cubicBezTo>
                    <a:pt x="63" y="126"/>
                    <a:pt x="63" y="126"/>
                    <a:pt x="63" y="126"/>
                  </a:cubicBezTo>
                  <a:cubicBezTo>
                    <a:pt x="63" y="0"/>
                    <a:pt x="63" y="0"/>
                    <a:pt x="63" y="0"/>
                  </a:cubicBezTo>
                </a:path>
              </a:pathLst>
            </a:cu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 name="矩形 26"/>
            <p:cNvSpPr/>
            <p:nvPr/>
          </p:nvSpPr>
          <p:spPr>
            <a:xfrm>
              <a:off x="6745983" y="2056659"/>
              <a:ext cx="821059" cy="461665"/>
            </a:xfrm>
            <a:prstGeom prst="rect">
              <a:avLst/>
            </a:prstGeom>
          </p:spPr>
          <p:txBody>
            <a:bodyPr wrap="none">
              <a:spAutoFit/>
            </a:bodyPr>
            <a:lstStyle/>
            <a:p>
              <a:pPr algn="ctr"/>
              <a:r>
                <a:rPr lang="en-US" altLang="zh-CN" sz="2400" dirty="0">
                  <a:solidFill>
                    <a:schemeClr val="bg1"/>
                  </a:solidFill>
                  <a:cs typeface="+mn-ea"/>
                  <a:sym typeface="+mn-lt"/>
                </a:rPr>
                <a:t>68%</a:t>
              </a:r>
              <a:endParaRPr lang="zh-CN" altLang="en-US" sz="2400" dirty="0">
                <a:solidFill>
                  <a:schemeClr val="bg1"/>
                </a:solidFill>
                <a:cs typeface="+mn-ea"/>
                <a:sym typeface="+mn-lt"/>
              </a:endParaRPr>
            </a:p>
          </p:txBody>
        </p:sp>
      </p:grpSp>
      <p:grpSp>
        <p:nvGrpSpPr>
          <p:cNvPr id="6" name="组合 5"/>
          <p:cNvGrpSpPr/>
          <p:nvPr/>
        </p:nvGrpSpPr>
        <p:grpSpPr>
          <a:xfrm>
            <a:off x="8018587" y="1542406"/>
            <a:ext cx="1954720" cy="3948533"/>
            <a:chOff x="8018587" y="1542406"/>
            <a:chExt cx="1954720" cy="3948533"/>
          </a:xfrm>
        </p:grpSpPr>
        <p:sp>
          <p:nvSpPr>
            <p:cNvPr id="41" name="Freeform 10"/>
            <p:cNvSpPr>
              <a:spLocks/>
            </p:cNvSpPr>
            <p:nvPr/>
          </p:nvSpPr>
          <p:spPr bwMode="auto">
            <a:xfrm>
              <a:off x="8018587" y="1542406"/>
              <a:ext cx="1954720" cy="3948533"/>
            </a:xfrm>
            <a:custGeom>
              <a:avLst/>
              <a:gdLst>
                <a:gd name="T0" fmla="*/ 0 w 84"/>
                <a:gd name="T1" fmla="*/ 0 h 168"/>
                <a:gd name="T2" fmla="*/ 0 w 84"/>
                <a:gd name="T3" fmla="*/ 42 h 168"/>
                <a:gd name="T4" fmla="*/ 0 w 84"/>
                <a:gd name="T5" fmla="*/ 42 h 168"/>
                <a:gd name="T6" fmla="*/ 0 w 84"/>
                <a:gd name="T7" fmla="*/ 168 h 168"/>
                <a:gd name="T8" fmla="*/ 0 w 84"/>
                <a:gd name="T9" fmla="*/ 24 h 168"/>
                <a:gd name="T10" fmla="*/ 72 w 84"/>
                <a:gd name="T11" fmla="*/ 43 h 168"/>
                <a:gd name="T12" fmla="*/ 84 w 84"/>
                <a:gd name="T13" fmla="*/ 23 h 168"/>
                <a:gd name="T14" fmla="*/ 0 w 84"/>
                <a:gd name="T15" fmla="*/ 0 h 1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68">
                  <a:moveTo>
                    <a:pt x="0" y="0"/>
                  </a:moveTo>
                  <a:cubicBezTo>
                    <a:pt x="0" y="42"/>
                    <a:pt x="0" y="42"/>
                    <a:pt x="0" y="42"/>
                  </a:cubicBezTo>
                  <a:cubicBezTo>
                    <a:pt x="0" y="42"/>
                    <a:pt x="0" y="42"/>
                    <a:pt x="0" y="42"/>
                  </a:cubicBezTo>
                  <a:cubicBezTo>
                    <a:pt x="0" y="168"/>
                    <a:pt x="0" y="168"/>
                    <a:pt x="0" y="168"/>
                  </a:cubicBezTo>
                  <a:cubicBezTo>
                    <a:pt x="0" y="24"/>
                    <a:pt x="0" y="24"/>
                    <a:pt x="0" y="24"/>
                  </a:cubicBezTo>
                  <a:cubicBezTo>
                    <a:pt x="26" y="24"/>
                    <a:pt x="49" y="30"/>
                    <a:pt x="72" y="43"/>
                  </a:cubicBezTo>
                  <a:cubicBezTo>
                    <a:pt x="84" y="23"/>
                    <a:pt x="84" y="23"/>
                    <a:pt x="84" y="23"/>
                  </a:cubicBezTo>
                  <a:cubicBezTo>
                    <a:pt x="57" y="8"/>
                    <a:pt x="31" y="0"/>
                    <a:pt x="0" y="0"/>
                  </a:cubicBezTo>
                </a:path>
              </a:pathLst>
            </a:custGeom>
            <a:solidFill>
              <a:schemeClr val="bg1">
                <a:lumMod val="95000"/>
                <a:alpha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4" name="Freeform 23"/>
            <p:cNvSpPr>
              <a:spLocks/>
            </p:cNvSpPr>
            <p:nvPr/>
          </p:nvSpPr>
          <p:spPr bwMode="auto">
            <a:xfrm>
              <a:off x="8018587" y="2109275"/>
              <a:ext cx="1671285" cy="3381664"/>
            </a:xfrm>
            <a:custGeom>
              <a:avLst/>
              <a:gdLst>
                <a:gd name="T0" fmla="*/ 0 w 72"/>
                <a:gd name="T1" fmla="*/ 0 h 144"/>
                <a:gd name="T2" fmla="*/ 0 w 72"/>
                <a:gd name="T3" fmla="*/ 144 h 144"/>
                <a:gd name="T4" fmla="*/ 72 w 72"/>
                <a:gd name="T5" fmla="*/ 19 h 144"/>
                <a:gd name="T6" fmla="*/ 0 w 72"/>
                <a:gd name="T7" fmla="*/ 0 h 144"/>
              </a:gdLst>
              <a:ahLst/>
              <a:cxnLst>
                <a:cxn ang="0">
                  <a:pos x="T0" y="T1"/>
                </a:cxn>
                <a:cxn ang="0">
                  <a:pos x="T2" y="T3"/>
                </a:cxn>
                <a:cxn ang="0">
                  <a:pos x="T4" y="T5"/>
                </a:cxn>
                <a:cxn ang="0">
                  <a:pos x="T6" y="T7"/>
                </a:cxn>
              </a:cxnLst>
              <a:rect l="0" t="0" r="r" b="b"/>
              <a:pathLst>
                <a:path w="72" h="144">
                  <a:moveTo>
                    <a:pt x="0" y="0"/>
                  </a:moveTo>
                  <a:cubicBezTo>
                    <a:pt x="0" y="144"/>
                    <a:pt x="0" y="144"/>
                    <a:pt x="0" y="144"/>
                  </a:cubicBezTo>
                  <a:cubicBezTo>
                    <a:pt x="72" y="19"/>
                    <a:pt x="72" y="19"/>
                    <a:pt x="72" y="19"/>
                  </a:cubicBezTo>
                  <a:cubicBezTo>
                    <a:pt x="49" y="6"/>
                    <a:pt x="26" y="0"/>
                    <a:pt x="0" y="0"/>
                  </a:cubicBezTo>
                </a:path>
              </a:pathLst>
            </a:cu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 name="矩形 27"/>
            <p:cNvSpPr/>
            <p:nvPr/>
          </p:nvSpPr>
          <p:spPr>
            <a:xfrm>
              <a:off x="8493580" y="1696109"/>
              <a:ext cx="821059" cy="461665"/>
            </a:xfrm>
            <a:prstGeom prst="rect">
              <a:avLst/>
            </a:prstGeom>
          </p:spPr>
          <p:txBody>
            <a:bodyPr wrap="none">
              <a:spAutoFit/>
            </a:bodyPr>
            <a:lstStyle/>
            <a:p>
              <a:pPr algn="ctr"/>
              <a:r>
                <a:rPr lang="en-US" altLang="zh-CN" sz="2400" dirty="0">
                  <a:solidFill>
                    <a:schemeClr val="bg1"/>
                  </a:solidFill>
                  <a:cs typeface="+mn-ea"/>
                  <a:sym typeface="+mn-lt"/>
                </a:rPr>
                <a:t>82%</a:t>
              </a:r>
              <a:endParaRPr lang="zh-CN" altLang="en-US" sz="2400" dirty="0">
                <a:solidFill>
                  <a:schemeClr val="bg1"/>
                </a:solidFill>
                <a:cs typeface="+mn-ea"/>
                <a:sym typeface="+mn-lt"/>
              </a:endParaRPr>
            </a:p>
          </p:txBody>
        </p:sp>
      </p:grpSp>
      <p:grpSp>
        <p:nvGrpSpPr>
          <p:cNvPr id="7" name="组合 6"/>
          <p:cNvGrpSpPr/>
          <p:nvPr/>
        </p:nvGrpSpPr>
        <p:grpSpPr>
          <a:xfrm>
            <a:off x="8018587" y="2079954"/>
            <a:ext cx="3371892" cy="3410985"/>
            <a:chOff x="8018587" y="2079954"/>
            <a:chExt cx="3371892" cy="3410985"/>
          </a:xfrm>
        </p:grpSpPr>
        <p:sp>
          <p:nvSpPr>
            <p:cNvPr id="40" name="Freeform 9"/>
            <p:cNvSpPr>
              <a:spLocks noEditPoints="1"/>
            </p:cNvSpPr>
            <p:nvPr/>
          </p:nvSpPr>
          <p:spPr bwMode="auto">
            <a:xfrm>
              <a:off x="8018587" y="2079954"/>
              <a:ext cx="3371892" cy="3410985"/>
            </a:xfrm>
            <a:custGeom>
              <a:avLst/>
              <a:gdLst>
                <a:gd name="T0" fmla="*/ 0 w 145"/>
                <a:gd name="T1" fmla="*/ 145 h 145"/>
                <a:gd name="T2" fmla="*/ 0 w 145"/>
                <a:gd name="T3" fmla="*/ 145 h 145"/>
                <a:gd name="T4" fmla="*/ 84 w 145"/>
                <a:gd name="T5" fmla="*/ 0 h 145"/>
                <a:gd name="T6" fmla="*/ 72 w 145"/>
                <a:gd name="T7" fmla="*/ 20 h 145"/>
                <a:gd name="T8" fmla="*/ 72 w 145"/>
                <a:gd name="T9" fmla="*/ 20 h 145"/>
                <a:gd name="T10" fmla="*/ 56 w 145"/>
                <a:gd name="T11" fmla="*/ 48 h 145"/>
                <a:gd name="T12" fmla="*/ 97 w 145"/>
                <a:gd name="T13" fmla="*/ 89 h 145"/>
                <a:gd name="T14" fmla="*/ 145 w 145"/>
                <a:gd name="T15" fmla="*/ 61 h 145"/>
                <a:gd name="T16" fmla="*/ 84 w 145"/>
                <a:gd name="T17"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45">
                  <a:moveTo>
                    <a:pt x="0" y="145"/>
                  </a:moveTo>
                  <a:cubicBezTo>
                    <a:pt x="0" y="145"/>
                    <a:pt x="0" y="145"/>
                    <a:pt x="0" y="145"/>
                  </a:cubicBezTo>
                  <a:moveTo>
                    <a:pt x="84" y="0"/>
                  </a:moveTo>
                  <a:cubicBezTo>
                    <a:pt x="72" y="20"/>
                    <a:pt x="72" y="20"/>
                    <a:pt x="72" y="20"/>
                  </a:cubicBezTo>
                  <a:cubicBezTo>
                    <a:pt x="72" y="20"/>
                    <a:pt x="72" y="20"/>
                    <a:pt x="72" y="20"/>
                  </a:cubicBezTo>
                  <a:cubicBezTo>
                    <a:pt x="56" y="48"/>
                    <a:pt x="56" y="48"/>
                    <a:pt x="56" y="48"/>
                  </a:cubicBezTo>
                  <a:cubicBezTo>
                    <a:pt x="74" y="58"/>
                    <a:pt x="86" y="71"/>
                    <a:pt x="97" y="89"/>
                  </a:cubicBezTo>
                  <a:cubicBezTo>
                    <a:pt x="145" y="61"/>
                    <a:pt x="145" y="61"/>
                    <a:pt x="145" y="61"/>
                  </a:cubicBezTo>
                  <a:cubicBezTo>
                    <a:pt x="129" y="34"/>
                    <a:pt x="110" y="15"/>
                    <a:pt x="84" y="0"/>
                  </a:cubicBezTo>
                </a:path>
              </a:pathLst>
            </a:custGeom>
            <a:solidFill>
              <a:schemeClr val="bg1">
                <a:lumMod val="95000"/>
                <a:alpha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1" name="Freeform 20"/>
            <p:cNvSpPr>
              <a:spLocks/>
            </p:cNvSpPr>
            <p:nvPr/>
          </p:nvSpPr>
          <p:spPr bwMode="auto">
            <a:xfrm>
              <a:off x="8018587" y="3213691"/>
              <a:ext cx="2257701" cy="2277248"/>
            </a:xfrm>
            <a:custGeom>
              <a:avLst/>
              <a:gdLst>
                <a:gd name="T0" fmla="*/ 56 w 97"/>
                <a:gd name="T1" fmla="*/ 0 h 97"/>
                <a:gd name="T2" fmla="*/ 0 w 97"/>
                <a:gd name="T3" fmla="*/ 97 h 97"/>
                <a:gd name="T4" fmla="*/ 97 w 97"/>
                <a:gd name="T5" fmla="*/ 41 h 97"/>
                <a:gd name="T6" fmla="*/ 56 w 97"/>
                <a:gd name="T7" fmla="*/ 0 h 97"/>
              </a:gdLst>
              <a:ahLst/>
              <a:cxnLst>
                <a:cxn ang="0">
                  <a:pos x="T0" y="T1"/>
                </a:cxn>
                <a:cxn ang="0">
                  <a:pos x="T2" y="T3"/>
                </a:cxn>
                <a:cxn ang="0">
                  <a:pos x="T4" y="T5"/>
                </a:cxn>
                <a:cxn ang="0">
                  <a:pos x="T6" y="T7"/>
                </a:cxn>
              </a:cxnLst>
              <a:rect l="0" t="0" r="r" b="b"/>
              <a:pathLst>
                <a:path w="97" h="97">
                  <a:moveTo>
                    <a:pt x="56" y="0"/>
                  </a:moveTo>
                  <a:cubicBezTo>
                    <a:pt x="0" y="97"/>
                    <a:pt x="0" y="97"/>
                    <a:pt x="0" y="97"/>
                  </a:cubicBezTo>
                  <a:cubicBezTo>
                    <a:pt x="97" y="41"/>
                    <a:pt x="97" y="41"/>
                    <a:pt x="97" y="41"/>
                  </a:cubicBezTo>
                  <a:cubicBezTo>
                    <a:pt x="86" y="23"/>
                    <a:pt x="74" y="10"/>
                    <a:pt x="56" y="0"/>
                  </a:cubicBezTo>
                </a:path>
              </a:pathLst>
            </a:cu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29" name="矩形 28"/>
            <p:cNvSpPr/>
            <p:nvPr/>
          </p:nvSpPr>
          <p:spPr>
            <a:xfrm>
              <a:off x="9928990" y="3036614"/>
              <a:ext cx="821059" cy="461665"/>
            </a:xfrm>
            <a:prstGeom prst="rect">
              <a:avLst/>
            </a:prstGeom>
          </p:spPr>
          <p:txBody>
            <a:bodyPr wrap="none">
              <a:spAutoFit/>
            </a:bodyPr>
            <a:lstStyle/>
            <a:p>
              <a:pPr algn="ctr"/>
              <a:r>
                <a:rPr lang="en-US" altLang="zh-CN" sz="2400" dirty="0">
                  <a:solidFill>
                    <a:schemeClr val="bg1"/>
                  </a:solidFill>
                  <a:cs typeface="+mn-ea"/>
                  <a:sym typeface="+mn-lt"/>
                </a:rPr>
                <a:t>60%</a:t>
              </a:r>
              <a:endParaRPr lang="zh-CN" altLang="en-US" sz="2400" dirty="0">
                <a:solidFill>
                  <a:schemeClr val="bg1"/>
                </a:solidFill>
                <a:cs typeface="+mn-ea"/>
                <a:sym typeface="+mn-lt"/>
              </a:endParaRPr>
            </a:p>
          </p:txBody>
        </p:sp>
      </p:grpSp>
      <p:grpSp>
        <p:nvGrpSpPr>
          <p:cNvPr id="8" name="组合 7"/>
          <p:cNvGrpSpPr/>
          <p:nvPr/>
        </p:nvGrpSpPr>
        <p:grpSpPr>
          <a:xfrm>
            <a:off x="8018587" y="3516673"/>
            <a:ext cx="3880119" cy="1974267"/>
            <a:chOff x="8018587" y="3516673"/>
            <a:chExt cx="3880119" cy="1974267"/>
          </a:xfrm>
        </p:grpSpPr>
        <p:sp>
          <p:nvSpPr>
            <p:cNvPr id="39" name="Freeform 8"/>
            <p:cNvSpPr>
              <a:spLocks/>
            </p:cNvSpPr>
            <p:nvPr/>
          </p:nvSpPr>
          <p:spPr bwMode="auto">
            <a:xfrm>
              <a:off x="8018587" y="3516673"/>
              <a:ext cx="3880119" cy="1974267"/>
            </a:xfrm>
            <a:custGeom>
              <a:avLst/>
              <a:gdLst>
                <a:gd name="T0" fmla="*/ 145 w 167"/>
                <a:gd name="T1" fmla="*/ 0 h 84"/>
                <a:gd name="T2" fmla="*/ 97 w 167"/>
                <a:gd name="T3" fmla="*/ 28 h 84"/>
                <a:gd name="T4" fmla="*/ 97 w 167"/>
                <a:gd name="T5" fmla="*/ 28 h 84"/>
                <a:gd name="T6" fmla="*/ 0 w 167"/>
                <a:gd name="T7" fmla="*/ 84 h 84"/>
                <a:gd name="T8" fmla="*/ 109 w 167"/>
                <a:gd name="T9" fmla="*/ 21 h 84"/>
                <a:gd name="T10" fmla="*/ 125 w 167"/>
                <a:gd name="T11" fmla="*/ 84 h 84"/>
                <a:gd name="T12" fmla="*/ 0 w 167"/>
                <a:gd name="T13" fmla="*/ 84 h 84"/>
                <a:gd name="T14" fmla="*/ 167 w 167"/>
                <a:gd name="T15" fmla="*/ 84 h 84"/>
                <a:gd name="T16" fmla="*/ 145 w 167"/>
                <a:gd name="T17"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84">
                  <a:moveTo>
                    <a:pt x="145" y="0"/>
                  </a:moveTo>
                  <a:cubicBezTo>
                    <a:pt x="97" y="28"/>
                    <a:pt x="97" y="28"/>
                    <a:pt x="97" y="28"/>
                  </a:cubicBezTo>
                  <a:cubicBezTo>
                    <a:pt x="97" y="28"/>
                    <a:pt x="97" y="28"/>
                    <a:pt x="97" y="28"/>
                  </a:cubicBezTo>
                  <a:cubicBezTo>
                    <a:pt x="0" y="84"/>
                    <a:pt x="0" y="84"/>
                    <a:pt x="0" y="84"/>
                  </a:cubicBezTo>
                  <a:cubicBezTo>
                    <a:pt x="109" y="21"/>
                    <a:pt x="109" y="21"/>
                    <a:pt x="109" y="21"/>
                  </a:cubicBezTo>
                  <a:cubicBezTo>
                    <a:pt x="120" y="41"/>
                    <a:pt x="125" y="60"/>
                    <a:pt x="125" y="84"/>
                  </a:cubicBezTo>
                  <a:cubicBezTo>
                    <a:pt x="0" y="84"/>
                    <a:pt x="0" y="84"/>
                    <a:pt x="0" y="84"/>
                  </a:cubicBezTo>
                  <a:cubicBezTo>
                    <a:pt x="167" y="84"/>
                    <a:pt x="167" y="84"/>
                    <a:pt x="167" y="84"/>
                  </a:cubicBezTo>
                  <a:cubicBezTo>
                    <a:pt x="167" y="53"/>
                    <a:pt x="160" y="27"/>
                    <a:pt x="145" y="0"/>
                  </a:cubicBezTo>
                </a:path>
              </a:pathLst>
            </a:custGeom>
            <a:solidFill>
              <a:schemeClr val="bg1">
                <a:lumMod val="95000"/>
                <a:alpha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8" name="Freeform 17"/>
            <p:cNvSpPr>
              <a:spLocks/>
            </p:cNvSpPr>
            <p:nvPr/>
          </p:nvSpPr>
          <p:spPr bwMode="auto">
            <a:xfrm>
              <a:off x="8018587" y="4015126"/>
              <a:ext cx="2902759" cy="1475813"/>
            </a:xfrm>
            <a:custGeom>
              <a:avLst/>
              <a:gdLst>
                <a:gd name="T0" fmla="*/ 109 w 125"/>
                <a:gd name="T1" fmla="*/ 0 h 63"/>
                <a:gd name="T2" fmla="*/ 0 w 125"/>
                <a:gd name="T3" fmla="*/ 63 h 63"/>
                <a:gd name="T4" fmla="*/ 125 w 125"/>
                <a:gd name="T5" fmla="*/ 63 h 63"/>
                <a:gd name="T6" fmla="*/ 109 w 125"/>
                <a:gd name="T7" fmla="*/ 0 h 63"/>
              </a:gdLst>
              <a:ahLst/>
              <a:cxnLst>
                <a:cxn ang="0">
                  <a:pos x="T0" y="T1"/>
                </a:cxn>
                <a:cxn ang="0">
                  <a:pos x="T2" y="T3"/>
                </a:cxn>
                <a:cxn ang="0">
                  <a:pos x="T4" y="T5"/>
                </a:cxn>
                <a:cxn ang="0">
                  <a:pos x="T6" y="T7"/>
                </a:cxn>
              </a:cxnLst>
              <a:rect l="0" t="0" r="r" b="b"/>
              <a:pathLst>
                <a:path w="125" h="63">
                  <a:moveTo>
                    <a:pt x="109" y="0"/>
                  </a:moveTo>
                  <a:cubicBezTo>
                    <a:pt x="0" y="63"/>
                    <a:pt x="0" y="63"/>
                    <a:pt x="0" y="63"/>
                  </a:cubicBezTo>
                  <a:cubicBezTo>
                    <a:pt x="125" y="63"/>
                    <a:pt x="125" y="63"/>
                    <a:pt x="125" y="63"/>
                  </a:cubicBezTo>
                  <a:cubicBezTo>
                    <a:pt x="125" y="39"/>
                    <a:pt x="120" y="20"/>
                    <a:pt x="109" y="0"/>
                  </a:cubicBezTo>
                </a:path>
              </a:pathLst>
            </a:cu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 name="矩形 29"/>
            <p:cNvSpPr/>
            <p:nvPr/>
          </p:nvSpPr>
          <p:spPr>
            <a:xfrm>
              <a:off x="10863369" y="4291367"/>
              <a:ext cx="821059" cy="461665"/>
            </a:xfrm>
            <a:prstGeom prst="rect">
              <a:avLst/>
            </a:prstGeom>
          </p:spPr>
          <p:txBody>
            <a:bodyPr wrap="none">
              <a:spAutoFit/>
            </a:bodyPr>
            <a:lstStyle/>
            <a:p>
              <a:pPr algn="ctr"/>
              <a:r>
                <a:rPr lang="en-US" altLang="zh-CN" sz="2400" dirty="0">
                  <a:solidFill>
                    <a:schemeClr val="bg1"/>
                  </a:solidFill>
                  <a:cs typeface="+mn-ea"/>
                  <a:sym typeface="+mn-lt"/>
                </a:rPr>
                <a:t>55%</a:t>
              </a:r>
              <a:endParaRPr lang="zh-CN" altLang="en-US" sz="2400" dirty="0">
                <a:solidFill>
                  <a:schemeClr val="bg1"/>
                </a:solidFill>
                <a:cs typeface="+mn-ea"/>
                <a:sym typeface="+mn-lt"/>
              </a:endParaRPr>
            </a:p>
          </p:txBody>
        </p:sp>
      </p:grpSp>
      <p:grpSp>
        <p:nvGrpSpPr>
          <p:cNvPr id="31" name="组合 30"/>
          <p:cNvGrpSpPr/>
          <p:nvPr/>
        </p:nvGrpSpPr>
        <p:grpSpPr>
          <a:xfrm>
            <a:off x="205025" y="180180"/>
            <a:ext cx="1104944" cy="1138336"/>
            <a:chOff x="205025" y="180180"/>
            <a:chExt cx="1104944" cy="1138336"/>
          </a:xfrm>
        </p:grpSpPr>
        <p:grpSp>
          <p:nvGrpSpPr>
            <p:cNvPr id="32" name="组合 31"/>
            <p:cNvGrpSpPr/>
            <p:nvPr/>
          </p:nvGrpSpPr>
          <p:grpSpPr>
            <a:xfrm>
              <a:off x="205025" y="180180"/>
              <a:ext cx="1104944" cy="1138336"/>
              <a:chOff x="4277277" y="-161774"/>
              <a:chExt cx="3772356" cy="3886357"/>
            </a:xfrm>
          </p:grpSpPr>
          <p:pic>
            <p:nvPicPr>
              <p:cNvPr id="34" name="图片 3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581983">
                <a:off x="4277277" y="-161774"/>
                <a:ext cx="3772356" cy="3886357"/>
              </a:xfrm>
              <a:prstGeom prst="rect">
                <a:avLst/>
              </a:prstGeom>
            </p:spPr>
          </p:pic>
          <p:grpSp>
            <p:nvGrpSpPr>
              <p:cNvPr id="35" name="组合 34"/>
              <p:cNvGrpSpPr/>
              <p:nvPr/>
            </p:nvGrpSpPr>
            <p:grpSpPr>
              <a:xfrm>
                <a:off x="4635199" y="239092"/>
                <a:ext cx="3080895" cy="3108169"/>
                <a:chOff x="4635199" y="239092"/>
                <a:chExt cx="3080895" cy="3108169"/>
              </a:xfrm>
            </p:grpSpPr>
            <p:sp>
              <p:nvSpPr>
                <p:cNvPr id="57" name="PA_库_椭圆 25"/>
                <p:cNvSpPr/>
                <p:nvPr>
                  <p:custDataLst>
                    <p:tags r:id="rId2"/>
                  </p:custDataLst>
                </p:nvPr>
              </p:nvSpPr>
              <p:spPr>
                <a:xfrm rot="19761244">
                  <a:off x="4641874" y="239092"/>
                  <a:ext cx="3040212" cy="3040212"/>
                </a:xfrm>
                <a:prstGeom prst="ellipse">
                  <a:avLst/>
                </a:prstGeom>
                <a:noFill/>
                <a:ln w="38100">
                  <a:gradFill>
                    <a:gsLst>
                      <a:gs pos="91000">
                        <a:schemeClr val="bg2">
                          <a:lumMod val="75000"/>
                        </a:schemeClr>
                      </a:gs>
                      <a:gs pos="30000">
                        <a:schemeClr val="bg1">
                          <a:lumMod val="0"/>
                          <a:lumOff val="100000"/>
                        </a:schemeClr>
                      </a:gs>
                      <a:gs pos="0">
                        <a:schemeClr val="bg2">
                          <a:lumMod val="50000"/>
                        </a:schemeClr>
                      </a:gs>
                      <a:gs pos="100000">
                        <a:schemeClr val="bg1">
                          <a:alpha val="53000"/>
                          <a:lumMod val="94000"/>
                          <a:lumOff val="6000"/>
                        </a:schemeClr>
                      </a:gs>
                    </a:gsLst>
                    <a:lin ang="5400000" scaled="1"/>
                  </a:gradFill>
                </a:ln>
                <a:scene3d>
                  <a:camera prst="orthographicFront"/>
                  <a:lightRig rig="harsh" dir="t"/>
                </a:scene3d>
                <a:sp3d extrusionH="76200" prstMaterial="matte">
                  <a:bevelT w="19050" h="107950"/>
                  <a:bevelB w="10160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58" name="PA_库_椭圆 25"/>
                <p:cNvSpPr/>
                <p:nvPr>
                  <p:custDataLst>
                    <p:tags r:id="rId3"/>
                  </p:custDataLst>
                </p:nvPr>
              </p:nvSpPr>
              <p:spPr>
                <a:xfrm rot="19761244">
                  <a:off x="4635199" y="252483"/>
                  <a:ext cx="3080895" cy="3094778"/>
                </a:xfrm>
                <a:prstGeom prst="ellipse">
                  <a:avLst/>
                </a:prstGeom>
                <a:gradFill flip="none" rotWithShape="1">
                  <a:gsLst>
                    <a:gs pos="60000">
                      <a:schemeClr val="bg1">
                        <a:shade val="67500"/>
                        <a:satMod val="115000"/>
                        <a:alpha val="0"/>
                      </a:schemeClr>
                    </a:gs>
                    <a:gs pos="100000">
                      <a:schemeClr val="bg1">
                        <a:shade val="100000"/>
                        <a:satMod val="115000"/>
                      </a:schemeClr>
                    </a:gs>
                  </a:gsLst>
                  <a:lin ang="15600000" scaled="0"/>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sp>
          <p:nvSpPr>
            <p:cNvPr id="33" name="文本框 32"/>
            <p:cNvSpPr txBox="1"/>
            <p:nvPr/>
          </p:nvSpPr>
          <p:spPr>
            <a:xfrm>
              <a:off x="526283" y="387313"/>
              <a:ext cx="410762" cy="646331"/>
            </a:xfrm>
            <a:prstGeom prst="rect">
              <a:avLst/>
            </a:prstGeom>
            <a:noFill/>
          </p:spPr>
          <p:txBody>
            <a:bodyPr wrap="square" rtlCol="0">
              <a:spAutoFit/>
            </a:bodyPr>
            <a:lstStyle/>
            <a:p>
              <a:r>
                <a:rPr lang="en-US" altLang="zh-CN" sz="3600" b="1" dirty="0">
                  <a:solidFill>
                    <a:srgbClr val="FFE66F"/>
                  </a:solidFill>
                  <a:effectLst>
                    <a:outerShdw blurRad="38100" dist="38100" dir="2700000" algn="tl">
                      <a:srgbClr val="000000">
                        <a:alpha val="43137"/>
                      </a:srgbClr>
                    </a:outerShdw>
                  </a:effectLst>
                  <a:cs typeface="+mn-ea"/>
                  <a:sym typeface="+mn-lt"/>
                </a:rPr>
                <a:t>1</a:t>
              </a:r>
              <a:endParaRPr lang="zh-CN" altLang="en-US" sz="3600" b="1" dirty="0">
                <a:solidFill>
                  <a:srgbClr val="FFE66F"/>
                </a:solidFill>
                <a:effectLst>
                  <a:outerShdw blurRad="38100" dist="38100" dir="2700000" algn="tl">
                    <a:srgbClr val="000000">
                      <a:alpha val="43137"/>
                    </a:srgbClr>
                  </a:outerShdw>
                </a:effectLst>
                <a:cs typeface="+mn-ea"/>
                <a:sym typeface="+mn-lt"/>
              </a:endParaRPr>
            </a:p>
          </p:txBody>
        </p:sp>
      </p:grpSp>
      <p:sp>
        <p:nvSpPr>
          <p:cNvPr id="59" name="矩形 58"/>
          <p:cNvSpPr/>
          <p:nvPr/>
        </p:nvSpPr>
        <p:spPr>
          <a:xfrm>
            <a:off x="1302688" y="360466"/>
            <a:ext cx="2714205" cy="584775"/>
          </a:xfrm>
          <a:prstGeom prst="rect">
            <a:avLst/>
          </a:prstGeom>
          <a:noFill/>
        </p:spPr>
        <p:txBody>
          <a:bodyPr wrap="none">
            <a:spAutoFit/>
          </a:bodyPr>
          <a:lstStyle/>
          <a:p>
            <a:pPr algn="ctr"/>
            <a:r>
              <a:rPr lang="zh-CN" altLang="en-US" sz="3200" b="1" dirty="0">
                <a:solidFill>
                  <a:schemeClr val="bg1"/>
                </a:solidFill>
                <a:cs typeface="+mn-ea"/>
                <a:sym typeface="+mn-lt"/>
              </a:rPr>
              <a:t>点击添加标题</a:t>
            </a:r>
            <a:endParaRPr lang="en-US" altLang="zh-CN" sz="3200" b="1" dirty="0">
              <a:solidFill>
                <a:schemeClr val="bg1"/>
              </a:solidFill>
              <a:cs typeface="+mn-ea"/>
              <a:sym typeface="+mn-lt"/>
            </a:endParaRPr>
          </a:p>
        </p:txBody>
      </p:sp>
      <p:sp>
        <p:nvSpPr>
          <p:cNvPr id="60" name="矩形 59"/>
          <p:cNvSpPr/>
          <p:nvPr/>
        </p:nvSpPr>
        <p:spPr>
          <a:xfrm>
            <a:off x="1340788" y="824148"/>
            <a:ext cx="3193112" cy="369332"/>
          </a:xfrm>
          <a:prstGeom prst="rect">
            <a:avLst/>
          </a:prstGeom>
        </p:spPr>
        <p:txBody>
          <a:bodyPr wrap="square">
            <a:spAutoFit/>
          </a:bodyPr>
          <a:lstStyle/>
          <a:p>
            <a:pPr algn="dist"/>
            <a:r>
              <a:rPr lang="en-US" altLang="zh-CN" b="1" dirty="0">
                <a:solidFill>
                  <a:srgbClr val="E3D4A5"/>
                </a:solidFill>
                <a:cs typeface="+mn-ea"/>
                <a:sym typeface="+mn-lt"/>
              </a:rPr>
              <a:t>Click here to add a title</a:t>
            </a:r>
          </a:p>
        </p:txBody>
      </p:sp>
      <p:grpSp>
        <p:nvGrpSpPr>
          <p:cNvPr id="61" name="组合 60"/>
          <p:cNvGrpSpPr/>
          <p:nvPr/>
        </p:nvGrpSpPr>
        <p:grpSpPr>
          <a:xfrm>
            <a:off x="474957" y="2275139"/>
            <a:ext cx="3646363" cy="2801831"/>
            <a:chOff x="4969857" y="119757"/>
            <a:chExt cx="3646363" cy="2801831"/>
          </a:xfrm>
        </p:grpSpPr>
        <p:sp>
          <p:nvSpPr>
            <p:cNvPr id="62" name="文本框 61"/>
            <p:cNvSpPr txBox="1"/>
            <p:nvPr/>
          </p:nvSpPr>
          <p:spPr>
            <a:xfrm>
              <a:off x="4969857" y="119757"/>
              <a:ext cx="3109624" cy="461665"/>
            </a:xfrm>
            <a:prstGeom prst="rect">
              <a:avLst/>
            </a:prstGeom>
            <a:noFill/>
          </p:spPr>
          <p:txBody>
            <a:bodyPr wrap="square" rtlCol="0">
              <a:spAutoFit/>
            </a:bodyPr>
            <a:lstStyle/>
            <a:p>
              <a:r>
                <a:rPr lang="zh-CN" altLang="en-US" sz="2400" dirty="0">
                  <a:solidFill>
                    <a:schemeClr val="bg1"/>
                  </a:solidFill>
                  <a:cs typeface="+mn-ea"/>
                  <a:sym typeface="+mn-lt"/>
                </a:rPr>
                <a:t>点击此处添加小标题</a:t>
              </a:r>
            </a:p>
          </p:txBody>
        </p:sp>
        <p:sp>
          <p:nvSpPr>
            <p:cNvPr id="63" name="文本框 62"/>
            <p:cNvSpPr txBox="1"/>
            <p:nvPr/>
          </p:nvSpPr>
          <p:spPr>
            <a:xfrm>
              <a:off x="4969857" y="982596"/>
              <a:ext cx="3646363" cy="1938992"/>
            </a:xfrm>
            <a:prstGeom prst="rect">
              <a:avLst/>
            </a:prstGeom>
            <a:noFill/>
          </p:spPr>
          <p:txBody>
            <a:bodyPr wrap="square" rtlCol="0">
              <a:spAutoFit/>
            </a:bodyPr>
            <a:lstStyle/>
            <a:p>
              <a:pPr>
                <a:lnSpc>
                  <a:spcPct val="150000"/>
                </a:lnSpc>
              </a:pPr>
              <a:r>
                <a:rPr lang="zh-CN" altLang="en-US" sz="1600" dirty="0">
                  <a:solidFill>
                    <a:schemeClr val="bg1"/>
                  </a:solidFill>
                  <a:cs typeface="+mn-ea"/>
                  <a:sym typeface="+mn-lt"/>
                </a:rPr>
                <a:t>点击此处添加文字描述，文字颜色、大小、字体，图形颜色、大小、样式可根据需求进行更改。点击此处添加文字描述，文字颜色、大小、字体，图形颜色、大小、样式可根据需求进行更改。</a:t>
              </a:r>
            </a:p>
          </p:txBody>
        </p:sp>
        <p:cxnSp>
          <p:nvCxnSpPr>
            <p:cNvPr id="64" name="PA_直接连接符 30"/>
            <p:cNvCxnSpPr>
              <a:cxnSpLocks/>
            </p:cNvCxnSpPr>
            <p:nvPr>
              <p:custDataLst>
                <p:tags r:id="rId1"/>
              </p:custDataLst>
            </p:nvPr>
          </p:nvCxnSpPr>
          <p:spPr>
            <a:xfrm>
              <a:off x="5066621" y="687014"/>
              <a:ext cx="892323" cy="0"/>
            </a:xfrm>
            <a:prstGeom prst="line">
              <a:avLst/>
            </a:prstGeom>
            <a:ln w="19050">
              <a:solidFill>
                <a:schemeClr val="bg1">
                  <a:lumMod val="50000"/>
                </a:schemeClr>
              </a:solidFill>
            </a:ln>
          </p:spPr>
          <p:style>
            <a:lnRef idx="1">
              <a:schemeClr val="accent6"/>
            </a:lnRef>
            <a:fillRef idx="0">
              <a:schemeClr val="accent6"/>
            </a:fillRef>
            <a:effectRef idx="0">
              <a:schemeClr val="accent6"/>
            </a:effectRef>
            <a:fontRef idx="minor">
              <a:schemeClr val="tx1"/>
            </a:fontRef>
          </p:style>
        </p:cxnSp>
      </p:grpSp>
    </p:spTree>
    <p:extLst>
      <p:ext uri="{BB962C8B-B14F-4D97-AF65-F5344CB8AC3E}">
        <p14:creationId xmlns:p14="http://schemas.microsoft.com/office/powerpoint/2010/main" val="2101978872"/>
      </p:ext>
    </p:extLst>
  </p:cSld>
  <p:clrMapOvr>
    <a:masterClrMapping/>
  </p:clrMapOvr>
  <mc:AlternateContent xmlns:mc="http://schemas.openxmlformats.org/markup-compatibility/2006" xmlns:p14="http://schemas.microsoft.com/office/powerpoint/2010/main">
    <mc:Choice Requires="p14">
      <p:transition spd="slow" p14:dur="1500" advTm="4500">
        <p:random/>
      </p:transition>
    </mc:Choice>
    <mc:Fallback xmlns="">
      <p:transition spd="slow" advTm="45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1000"/>
                                        <p:tgtEl>
                                          <p:spTgt spid="61"/>
                                        </p:tgtEl>
                                      </p:cBhvr>
                                    </p:animEffect>
                                    <p:anim calcmode="lin" valueType="num">
                                      <p:cBhvr>
                                        <p:cTn id="8" dur="1000" fill="hold"/>
                                        <p:tgtEl>
                                          <p:spTgt spid="61"/>
                                        </p:tgtEl>
                                        <p:attrNameLst>
                                          <p:attrName>ppt_x</p:attrName>
                                        </p:attrNameLst>
                                      </p:cBhvr>
                                      <p:tavLst>
                                        <p:tav tm="0">
                                          <p:val>
                                            <p:strVal val="#ppt_x"/>
                                          </p:val>
                                        </p:tav>
                                        <p:tav tm="100000">
                                          <p:val>
                                            <p:strVal val="#ppt_x"/>
                                          </p:val>
                                        </p:tav>
                                      </p:tavLst>
                                    </p:anim>
                                    <p:anim calcmode="lin" valueType="num">
                                      <p:cBhvr>
                                        <p:cTn id="9" dur="1000" fill="hold"/>
                                        <p:tgtEl>
                                          <p:spTgt spid="6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right)">
                                      <p:cBhvr>
                                        <p:cTn id="13" dur="500"/>
                                        <p:tgtEl>
                                          <p:spTgt spid="4"/>
                                        </p:tgtEl>
                                      </p:cBhvr>
                                    </p:animEffect>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par>
                          <p:cTn id="18" fill="hold">
                            <p:stCondLst>
                              <p:cond delay="2000"/>
                            </p:stCondLst>
                            <p:childTnLst>
                              <p:par>
                                <p:cTn id="19" presetID="22" presetClass="entr" presetSubtype="4"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down)">
                                      <p:cBhvr>
                                        <p:cTn id="21" dur="500"/>
                                        <p:tgtEl>
                                          <p:spTgt spid="5"/>
                                        </p:tgtEl>
                                      </p:cBhvr>
                                    </p:animEffect>
                                  </p:childTnLst>
                                </p:cTn>
                              </p:par>
                            </p:childTnLst>
                          </p:cTn>
                        </p:par>
                        <p:par>
                          <p:cTn id="22" fill="hold">
                            <p:stCondLst>
                              <p:cond delay="2500"/>
                            </p:stCondLst>
                            <p:childTnLst>
                              <p:par>
                                <p:cTn id="23" presetID="22" presetClass="entr" presetSubtype="4"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down)">
                                      <p:cBhvr>
                                        <p:cTn id="25" dur="500"/>
                                        <p:tgtEl>
                                          <p:spTgt spid="6"/>
                                        </p:tgtEl>
                                      </p:cBhvr>
                                    </p:animEffect>
                                  </p:childTnLst>
                                </p:cTn>
                              </p:par>
                            </p:childTnLst>
                          </p:cTn>
                        </p:par>
                        <p:par>
                          <p:cTn id="26" fill="hold">
                            <p:stCondLst>
                              <p:cond delay="3000"/>
                            </p:stCondLst>
                            <p:childTnLst>
                              <p:par>
                                <p:cTn id="27" presetID="22" presetClass="entr" presetSubtype="4"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down)">
                                      <p:cBhvr>
                                        <p:cTn id="29" dur="500"/>
                                        <p:tgtEl>
                                          <p:spTgt spid="7"/>
                                        </p:tgtEl>
                                      </p:cBhvr>
                                    </p:animEffect>
                                  </p:childTnLst>
                                </p:cTn>
                              </p:par>
                            </p:childTnLst>
                          </p:cTn>
                        </p:par>
                        <p:par>
                          <p:cTn id="30" fill="hold">
                            <p:stCondLst>
                              <p:cond delay="3500"/>
                            </p:stCondLst>
                            <p:childTnLst>
                              <p:par>
                                <p:cTn id="31" presetID="22" presetClass="entr" presetSubtype="4"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down)">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p:cNvPicPr>
            <a:picLocks noChangeAspect="1"/>
          </p:cNvPicPr>
          <p:nvPr/>
        </p:nvPicPr>
        <p:blipFill rotWithShape="1">
          <a:blip r:embed="rId5" cstate="screen">
            <a:grayscl/>
            <a:extLst>
              <a:ext uri="{28A0092B-C50C-407E-A947-70E740481C1C}">
                <a14:useLocalDpi xmlns:a14="http://schemas.microsoft.com/office/drawing/2010/main"/>
              </a:ext>
            </a:extLst>
          </a:blip>
          <a:srcRect/>
          <a:stretch/>
        </p:blipFill>
        <p:spPr>
          <a:xfrm>
            <a:off x="611047" y="2007615"/>
            <a:ext cx="1348383" cy="1348383"/>
          </a:xfrm>
          <a:prstGeom prst="ellipse">
            <a:avLst/>
          </a:prstGeom>
          <a:solidFill>
            <a:srgbClr val="A47C48"/>
          </a:solidFill>
          <a:ln w="57150">
            <a:solidFill>
              <a:schemeClr val="bg1">
                <a:alpha val="70000"/>
              </a:schemeClr>
            </a:solidFill>
          </a:ln>
        </p:spPr>
      </p:pic>
      <p:pic>
        <p:nvPicPr>
          <p:cNvPr id="33" name="图片 32"/>
          <p:cNvPicPr>
            <a:picLocks noChangeAspect="1"/>
          </p:cNvPicPr>
          <p:nvPr/>
        </p:nvPicPr>
        <p:blipFill rotWithShape="1">
          <a:blip r:embed="rId6" cstate="screen">
            <a:grayscl/>
            <a:extLst>
              <a:ext uri="{28A0092B-C50C-407E-A947-70E740481C1C}">
                <a14:useLocalDpi xmlns:a14="http://schemas.microsoft.com/office/drawing/2010/main"/>
              </a:ext>
            </a:extLst>
          </a:blip>
          <a:srcRect/>
          <a:stretch/>
        </p:blipFill>
        <p:spPr>
          <a:xfrm>
            <a:off x="611048" y="4182051"/>
            <a:ext cx="1348382" cy="1348382"/>
          </a:xfrm>
          <a:prstGeom prst="ellipse">
            <a:avLst/>
          </a:prstGeom>
          <a:noFill/>
          <a:ln w="57150">
            <a:solidFill>
              <a:schemeClr val="bg1">
                <a:alpha val="70000"/>
              </a:schemeClr>
            </a:solidFill>
          </a:ln>
        </p:spPr>
      </p:pic>
      <p:pic>
        <p:nvPicPr>
          <p:cNvPr id="34" name="图片 33"/>
          <p:cNvPicPr>
            <a:picLocks noChangeAspect="1"/>
          </p:cNvPicPr>
          <p:nvPr/>
        </p:nvPicPr>
        <p:blipFill rotWithShape="1">
          <a:blip r:embed="rId7" cstate="screen">
            <a:grayscl/>
            <a:extLst>
              <a:ext uri="{28A0092B-C50C-407E-A947-70E740481C1C}">
                <a14:useLocalDpi xmlns:a14="http://schemas.microsoft.com/office/drawing/2010/main"/>
              </a:ext>
            </a:extLst>
          </a:blip>
          <a:srcRect/>
          <a:stretch/>
        </p:blipFill>
        <p:spPr>
          <a:xfrm>
            <a:off x="6439354" y="2070875"/>
            <a:ext cx="1348382" cy="1348382"/>
          </a:xfrm>
          <a:prstGeom prst="ellipse">
            <a:avLst/>
          </a:prstGeom>
          <a:solidFill>
            <a:srgbClr val="A47C48"/>
          </a:solidFill>
          <a:ln w="57150">
            <a:solidFill>
              <a:schemeClr val="bg1">
                <a:alpha val="70000"/>
              </a:schemeClr>
            </a:solidFill>
          </a:ln>
        </p:spPr>
      </p:pic>
      <p:pic>
        <p:nvPicPr>
          <p:cNvPr id="35" name="图片 34"/>
          <p:cNvPicPr>
            <a:picLocks noChangeAspect="1"/>
          </p:cNvPicPr>
          <p:nvPr/>
        </p:nvPicPr>
        <p:blipFill rotWithShape="1">
          <a:blip r:embed="rId8" cstate="screen">
            <a:grayscl/>
            <a:extLst>
              <a:ext uri="{28A0092B-C50C-407E-A947-70E740481C1C}">
                <a14:useLocalDpi xmlns:a14="http://schemas.microsoft.com/office/drawing/2010/main"/>
              </a:ext>
            </a:extLst>
          </a:blip>
          <a:srcRect t="-165"/>
          <a:stretch/>
        </p:blipFill>
        <p:spPr>
          <a:xfrm>
            <a:off x="6439354" y="4190777"/>
            <a:ext cx="1348382" cy="1348382"/>
          </a:xfrm>
          <a:prstGeom prst="ellipse">
            <a:avLst/>
          </a:prstGeom>
          <a:noFill/>
          <a:ln w="57150">
            <a:solidFill>
              <a:schemeClr val="bg1">
                <a:alpha val="70000"/>
              </a:schemeClr>
            </a:solidFill>
          </a:ln>
        </p:spPr>
      </p:pic>
      <p:grpSp>
        <p:nvGrpSpPr>
          <p:cNvPr id="45" name="组合 44"/>
          <p:cNvGrpSpPr/>
          <p:nvPr/>
        </p:nvGrpSpPr>
        <p:grpSpPr>
          <a:xfrm>
            <a:off x="205025" y="180180"/>
            <a:ext cx="1104944" cy="1138336"/>
            <a:chOff x="205025" y="180180"/>
            <a:chExt cx="1104944" cy="1138336"/>
          </a:xfrm>
        </p:grpSpPr>
        <p:grpSp>
          <p:nvGrpSpPr>
            <p:cNvPr id="46" name="组合 45"/>
            <p:cNvGrpSpPr/>
            <p:nvPr/>
          </p:nvGrpSpPr>
          <p:grpSpPr>
            <a:xfrm>
              <a:off x="205025" y="180180"/>
              <a:ext cx="1104944" cy="1138336"/>
              <a:chOff x="4277277" y="-161774"/>
              <a:chExt cx="3772356" cy="3886357"/>
            </a:xfrm>
          </p:grpSpPr>
          <p:pic>
            <p:nvPicPr>
              <p:cNvPr id="48" name="图片 47"/>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2581983">
                <a:off x="4277277" y="-161774"/>
                <a:ext cx="3772356" cy="3886357"/>
              </a:xfrm>
              <a:prstGeom prst="rect">
                <a:avLst/>
              </a:prstGeom>
            </p:spPr>
          </p:pic>
          <p:grpSp>
            <p:nvGrpSpPr>
              <p:cNvPr id="49" name="组合 48"/>
              <p:cNvGrpSpPr/>
              <p:nvPr/>
            </p:nvGrpSpPr>
            <p:grpSpPr>
              <a:xfrm>
                <a:off x="4635199" y="239092"/>
                <a:ext cx="3080895" cy="3108169"/>
                <a:chOff x="4635199" y="239092"/>
                <a:chExt cx="3080895" cy="3108169"/>
              </a:xfrm>
            </p:grpSpPr>
            <p:sp>
              <p:nvSpPr>
                <p:cNvPr id="50" name="PA_库_椭圆 25"/>
                <p:cNvSpPr/>
                <p:nvPr>
                  <p:custDataLst>
                    <p:tags r:id="rId1"/>
                  </p:custDataLst>
                </p:nvPr>
              </p:nvSpPr>
              <p:spPr>
                <a:xfrm rot="19761244">
                  <a:off x="4641874" y="239092"/>
                  <a:ext cx="3040212" cy="3040212"/>
                </a:xfrm>
                <a:prstGeom prst="ellipse">
                  <a:avLst/>
                </a:prstGeom>
                <a:noFill/>
                <a:ln w="38100">
                  <a:gradFill>
                    <a:gsLst>
                      <a:gs pos="91000">
                        <a:schemeClr val="bg2">
                          <a:lumMod val="75000"/>
                        </a:schemeClr>
                      </a:gs>
                      <a:gs pos="30000">
                        <a:schemeClr val="bg1">
                          <a:lumMod val="0"/>
                          <a:lumOff val="100000"/>
                        </a:schemeClr>
                      </a:gs>
                      <a:gs pos="0">
                        <a:schemeClr val="bg2">
                          <a:lumMod val="50000"/>
                        </a:schemeClr>
                      </a:gs>
                      <a:gs pos="100000">
                        <a:schemeClr val="bg1">
                          <a:alpha val="53000"/>
                          <a:lumMod val="94000"/>
                          <a:lumOff val="6000"/>
                        </a:schemeClr>
                      </a:gs>
                    </a:gsLst>
                    <a:lin ang="5400000" scaled="1"/>
                  </a:gradFill>
                </a:ln>
                <a:scene3d>
                  <a:camera prst="orthographicFront"/>
                  <a:lightRig rig="harsh" dir="t"/>
                </a:scene3d>
                <a:sp3d extrusionH="76200" prstMaterial="matte">
                  <a:bevelT w="19050" h="107950"/>
                  <a:bevelB w="10160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51" name="PA_库_椭圆 25"/>
                <p:cNvSpPr/>
                <p:nvPr>
                  <p:custDataLst>
                    <p:tags r:id="rId2"/>
                  </p:custDataLst>
                </p:nvPr>
              </p:nvSpPr>
              <p:spPr>
                <a:xfrm rot="19761244">
                  <a:off x="4635199" y="252483"/>
                  <a:ext cx="3080895" cy="3094778"/>
                </a:xfrm>
                <a:prstGeom prst="ellipse">
                  <a:avLst/>
                </a:prstGeom>
                <a:gradFill flip="none" rotWithShape="1">
                  <a:gsLst>
                    <a:gs pos="60000">
                      <a:schemeClr val="bg1">
                        <a:shade val="67500"/>
                        <a:satMod val="115000"/>
                        <a:alpha val="0"/>
                      </a:schemeClr>
                    </a:gs>
                    <a:gs pos="100000">
                      <a:schemeClr val="bg1">
                        <a:shade val="100000"/>
                        <a:satMod val="115000"/>
                      </a:schemeClr>
                    </a:gs>
                  </a:gsLst>
                  <a:lin ang="15600000" scaled="0"/>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sp>
          <p:nvSpPr>
            <p:cNvPr id="47" name="文本框 46"/>
            <p:cNvSpPr txBox="1"/>
            <p:nvPr/>
          </p:nvSpPr>
          <p:spPr>
            <a:xfrm>
              <a:off x="526283" y="387313"/>
              <a:ext cx="410762" cy="646331"/>
            </a:xfrm>
            <a:prstGeom prst="rect">
              <a:avLst/>
            </a:prstGeom>
            <a:noFill/>
          </p:spPr>
          <p:txBody>
            <a:bodyPr wrap="square" rtlCol="0">
              <a:spAutoFit/>
            </a:bodyPr>
            <a:lstStyle/>
            <a:p>
              <a:r>
                <a:rPr lang="en-US" altLang="zh-CN" sz="3600" b="1" dirty="0">
                  <a:solidFill>
                    <a:srgbClr val="FFE66F"/>
                  </a:solidFill>
                  <a:effectLst>
                    <a:outerShdw blurRad="38100" dist="38100" dir="2700000" algn="tl">
                      <a:srgbClr val="000000">
                        <a:alpha val="43137"/>
                      </a:srgbClr>
                    </a:outerShdw>
                  </a:effectLst>
                  <a:cs typeface="+mn-ea"/>
                  <a:sym typeface="+mn-lt"/>
                </a:rPr>
                <a:t>1</a:t>
              </a:r>
              <a:endParaRPr lang="zh-CN" altLang="en-US" sz="3600" b="1" dirty="0">
                <a:solidFill>
                  <a:srgbClr val="FFE66F"/>
                </a:solidFill>
                <a:effectLst>
                  <a:outerShdw blurRad="38100" dist="38100" dir="2700000" algn="tl">
                    <a:srgbClr val="000000">
                      <a:alpha val="43137"/>
                    </a:srgbClr>
                  </a:outerShdw>
                </a:effectLst>
                <a:cs typeface="+mn-ea"/>
                <a:sym typeface="+mn-lt"/>
              </a:endParaRPr>
            </a:p>
          </p:txBody>
        </p:sp>
      </p:grpSp>
      <p:sp>
        <p:nvSpPr>
          <p:cNvPr id="52" name="矩形 51"/>
          <p:cNvSpPr/>
          <p:nvPr/>
        </p:nvSpPr>
        <p:spPr>
          <a:xfrm>
            <a:off x="1302688" y="360466"/>
            <a:ext cx="2714205" cy="584775"/>
          </a:xfrm>
          <a:prstGeom prst="rect">
            <a:avLst/>
          </a:prstGeom>
          <a:noFill/>
        </p:spPr>
        <p:txBody>
          <a:bodyPr wrap="none">
            <a:spAutoFit/>
          </a:bodyPr>
          <a:lstStyle/>
          <a:p>
            <a:pPr algn="ctr"/>
            <a:r>
              <a:rPr lang="zh-CN" altLang="en-US" sz="3200" b="1" dirty="0">
                <a:solidFill>
                  <a:schemeClr val="bg1"/>
                </a:solidFill>
                <a:cs typeface="+mn-ea"/>
                <a:sym typeface="+mn-lt"/>
              </a:rPr>
              <a:t>点击添加标题</a:t>
            </a:r>
            <a:endParaRPr lang="en-US" altLang="zh-CN" sz="3200" b="1" dirty="0">
              <a:solidFill>
                <a:schemeClr val="bg1"/>
              </a:solidFill>
              <a:cs typeface="+mn-ea"/>
              <a:sym typeface="+mn-lt"/>
            </a:endParaRPr>
          </a:p>
        </p:txBody>
      </p:sp>
      <p:sp>
        <p:nvSpPr>
          <p:cNvPr id="53" name="矩形 52"/>
          <p:cNvSpPr/>
          <p:nvPr/>
        </p:nvSpPr>
        <p:spPr>
          <a:xfrm>
            <a:off x="1340788" y="824148"/>
            <a:ext cx="3193112" cy="369332"/>
          </a:xfrm>
          <a:prstGeom prst="rect">
            <a:avLst/>
          </a:prstGeom>
        </p:spPr>
        <p:txBody>
          <a:bodyPr wrap="square">
            <a:spAutoFit/>
          </a:bodyPr>
          <a:lstStyle/>
          <a:p>
            <a:pPr algn="dist"/>
            <a:r>
              <a:rPr lang="en-US" altLang="zh-CN" b="1" dirty="0">
                <a:solidFill>
                  <a:srgbClr val="E3D4A5"/>
                </a:solidFill>
                <a:cs typeface="+mn-ea"/>
                <a:sym typeface="+mn-lt"/>
              </a:rPr>
              <a:t>Click here to add a title</a:t>
            </a:r>
          </a:p>
        </p:txBody>
      </p:sp>
      <p:grpSp>
        <p:nvGrpSpPr>
          <p:cNvPr id="2" name="组合 1"/>
          <p:cNvGrpSpPr/>
          <p:nvPr/>
        </p:nvGrpSpPr>
        <p:grpSpPr>
          <a:xfrm>
            <a:off x="2107235" y="1777877"/>
            <a:ext cx="3661219" cy="1901651"/>
            <a:chOff x="2107235" y="1777877"/>
            <a:chExt cx="3661219" cy="1901651"/>
          </a:xfrm>
        </p:grpSpPr>
        <p:grpSp>
          <p:nvGrpSpPr>
            <p:cNvPr id="12" name="Group 15"/>
            <p:cNvGrpSpPr/>
            <p:nvPr/>
          </p:nvGrpSpPr>
          <p:grpSpPr>
            <a:xfrm rot="10800000">
              <a:off x="2107235" y="1777877"/>
              <a:ext cx="3661219" cy="1901651"/>
              <a:chOff x="2274097" y="1463540"/>
              <a:chExt cx="3547082" cy="1842368"/>
            </a:xfrm>
            <a:solidFill>
              <a:schemeClr val="bg1">
                <a:alpha val="70000"/>
              </a:schemeClr>
            </a:solidFill>
          </p:grpSpPr>
          <p:sp>
            <p:nvSpPr>
              <p:cNvPr id="17" name="Rounded Rectangle 1"/>
              <p:cNvSpPr/>
              <p:nvPr/>
            </p:nvSpPr>
            <p:spPr>
              <a:xfrm>
                <a:off x="2274097" y="1463540"/>
                <a:ext cx="3299389" cy="184236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chemeClr val="bg1"/>
                  </a:solidFill>
                  <a:cs typeface="+mn-ea"/>
                  <a:sym typeface="+mn-lt"/>
                </a:endParaRPr>
              </a:p>
            </p:txBody>
          </p:sp>
          <p:sp>
            <p:nvSpPr>
              <p:cNvPr id="18" name="Isosceles Triangle 2"/>
              <p:cNvSpPr/>
              <p:nvPr/>
            </p:nvSpPr>
            <p:spPr>
              <a:xfrm rot="5400000">
                <a:off x="5577997" y="2261118"/>
                <a:ext cx="239151" cy="24721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chemeClr val="bg1"/>
                  </a:solidFill>
                  <a:cs typeface="+mn-ea"/>
                  <a:sym typeface="+mn-lt"/>
                </a:endParaRPr>
              </a:p>
            </p:txBody>
          </p:sp>
        </p:grpSp>
        <p:sp>
          <p:nvSpPr>
            <p:cNvPr id="54" name="矩形 53"/>
            <p:cNvSpPr/>
            <p:nvPr/>
          </p:nvSpPr>
          <p:spPr>
            <a:xfrm>
              <a:off x="2715749" y="2097447"/>
              <a:ext cx="2699852" cy="1015663"/>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1600" dirty="0">
                  <a:solidFill>
                    <a:schemeClr val="tx1">
                      <a:lumMod val="65000"/>
                      <a:lumOff val="35000"/>
                    </a:schemeClr>
                  </a:solidFill>
                  <a:cs typeface="+mn-ea"/>
                  <a:sym typeface="+mn-lt"/>
                </a:rPr>
                <a:t>点击此处添加文字</a:t>
              </a:r>
              <a:endParaRPr lang="en-US" altLang="zh-CN" sz="1600" dirty="0">
                <a:solidFill>
                  <a:schemeClr val="tx1">
                    <a:lumMod val="65000"/>
                    <a:lumOff val="35000"/>
                  </a:schemeClr>
                </a:solidFill>
                <a:cs typeface="+mn-ea"/>
                <a:sym typeface="+mn-lt"/>
              </a:endParaRPr>
            </a:p>
            <a:p>
              <a:pPr>
                <a:lnSpc>
                  <a:spcPct val="150000"/>
                </a:lnSpc>
              </a:pPr>
              <a:r>
                <a:rPr lang="zh-CN" altLang="en-US" sz="1200" dirty="0">
                  <a:solidFill>
                    <a:schemeClr val="tx1">
                      <a:lumMod val="65000"/>
                      <a:lumOff val="35000"/>
                    </a:schemeClr>
                  </a:solidFill>
                  <a:cs typeface="+mn-ea"/>
                  <a:sym typeface="+mn-lt"/>
                </a:rPr>
                <a:t>点击此处添加文字描述，文字颜色、大小、字体可根据需求进行更改。</a:t>
              </a:r>
            </a:p>
          </p:txBody>
        </p:sp>
      </p:grpSp>
      <p:grpSp>
        <p:nvGrpSpPr>
          <p:cNvPr id="4" name="组合 3"/>
          <p:cNvGrpSpPr/>
          <p:nvPr/>
        </p:nvGrpSpPr>
        <p:grpSpPr>
          <a:xfrm>
            <a:off x="7854875" y="1777877"/>
            <a:ext cx="3661219" cy="1901651"/>
            <a:chOff x="7854875" y="1777877"/>
            <a:chExt cx="3661219" cy="1901651"/>
          </a:xfrm>
        </p:grpSpPr>
        <p:grpSp>
          <p:nvGrpSpPr>
            <p:cNvPr id="22" name="Group 26"/>
            <p:cNvGrpSpPr/>
            <p:nvPr/>
          </p:nvGrpSpPr>
          <p:grpSpPr>
            <a:xfrm rot="10800000">
              <a:off x="7854875" y="1777877"/>
              <a:ext cx="3661219" cy="1901651"/>
              <a:chOff x="2274097" y="1463540"/>
              <a:chExt cx="3547082" cy="1842368"/>
            </a:xfrm>
            <a:solidFill>
              <a:schemeClr val="bg1">
                <a:alpha val="70000"/>
              </a:schemeClr>
            </a:solidFill>
          </p:grpSpPr>
          <p:sp>
            <p:nvSpPr>
              <p:cNvPr id="23" name="Rounded Rectangle 27"/>
              <p:cNvSpPr/>
              <p:nvPr/>
            </p:nvSpPr>
            <p:spPr>
              <a:xfrm>
                <a:off x="2274097" y="1463540"/>
                <a:ext cx="3299389" cy="184236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chemeClr val="bg1"/>
                  </a:solidFill>
                  <a:cs typeface="+mn-ea"/>
                  <a:sym typeface="+mn-lt"/>
                </a:endParaRPr>
              </a:p>
            </p:txBody>
          </p:sp>
          <p:sp>
            <p:nvSpPr>
              <p:cNvPr id="24" name="Isosceles Triangle 28"/>
              <p:cNvSpPr/>
              <p:nvPr/>
            </p:nvSpPr>
            <p:spPr>
              <a:xfrm rot="5400000">
                <a:off x="5577997" y="2261118"/>
                <a:ext cx="239151" cy="24721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chemeClr val="bg1"/>
                  </a:solidFill>
                  <a:cs typeface="+mn-ea"/>
                  <a:sym typeface="+mn-lt"/>
                </a:endParaRPr>
              </a:p>
            </p:txBody>
          </p:sp>
        </p:grpSp>
        <p:sp>
          <p:nvSpPr>
            <p:cNvPr id="55" name="矩形 54"/>
            <p:cNvSpPr/>
            <p:nvPr/>
          </p:nvSpPr>
          <p:spPr>
            <a:xfrm>
              <a:off x="8463390" y="2220870"/>
              <a:ext cx="2699852" cy="1015663"/>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1600" dirty="0">
                  <a:solidFill>
                    <a:schemeClr val="tx1">
                      <a:lumMod val="65000"/>
                      <a:lumOff val="35000"/>
                    </a:schemeClr>
                  </a:solidFill>
                  <a:cs typeface="+mn-ea"/>
                  <a:sym typeface="+mn-lt"/>
                </a:rPr>
                <a:t>点击此处添加文字</a:t>
              </a:r>
              <a:endParaRPr lang="en-US" altLang="zh-CN" sz="1600" dirty="0">
                <a:solidFill>
                  <a:schemeClr val="tx1">
                    <a:lumMod val="65000"/>
                    <a:lumOff val="35000"/>
                  </a:schemeClr>
                </a:solidFill>
                <a:cs typeface="+mn-ea"/>
                <a:sym typeface="+mn-lt"/>
              </a:endParaRPr>
            </a:p>
            <a:p>
              <a:pPr>
                <a:lnSpc>
                  <a:spcPct val="150000"/>
                </a:lnSpc>
              </a:pPr>
              <a:r>
                <a:rPr lang="zh-CN" altLang="en-US" sz="1200" dirty="0">
                  <a:solidFill>
                    <a:schemeClr val="tx1">
                      <a:lumMod val="65000"/>
                      <a:lumOff val="35000"/>
                    </a:schemeClr>
                  </a:solidFill>
                  <a:cs typeface="+mn-ea"/>
                  <a:sym typeface="+mn-lt"/>
                </a:rPr>
                <a:t>点击此处添加文字描述，文字颜色、大小、字体可根据需求进行更改。</a:t>
              </a:r>
            </a:p>
          </p:txBody>
        </p:sp>
      </p:grpSp>
      <p:grpSp>
        <p:nvGrpSpPr>
          <p:cNvPr id="5" name="组合 4"/>
          <p:cNvGrpSpPr/>
          <p:nvPr/>
        </p:nvGrpSpPr>
        <p:grpSpPr>
          <a:xfrm>
            <a:off x="7859277" y="3898744"/>
            <a:ext cx="3656817" cy="1901651"/>
            <a:chOff x="7859277" y="3898744"/>
            <a:chExt cx="3656817" cy="1901651"/>
          </a:xfrm>
        </p:grpSpPr>
        <p:grpSp>
          <p:nvGrpSpPr>
            <p:cNvPr id="25" name="Group 29"/>
            <p:cNvGrpSpPr/>
            <p:nvPr/>
          </p:nvGrpSpPr>
          <p:grpSpPr>
            <a:xfrm rot="10800000">
              <a:off x="7859277" y="3898744"/>
              <a:ext cx="3656817" cy="1901651"/>
              <a:chOff x="2274097" y="1463540"/>
              <a:chExt cx="3542817" cy="1842368"/>
            </a:xfrm>
            <a:solidFill>
              <a:schemeClr val="bg1">
                <a:alpha val="70000"/>
              </a:schemeClr>
            </a:solidFill>
          </p:grpSpPr>
          <p:sp>
            <p:nvSpPr>
              <p:cNvPr id="26" name="Rounded Rectangle 30"/>
              <p:cNvSpPr/>
              <p:nvPr/>
            </p:nvSpPr>
            <p:spPr>
              <a:xfrm>
                <a:off x="2274097" y="1463540"/>
                <a:ext cx="3299389" cy="184236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chemeClr val="bg1"/>
                  </a:solidFill>
                  <a:cs typeface="+mn-ea"/>
                  <a:sym typeface="+mn-lt"/>
                </a:endParaRPr>
              </a:p>
            </p:txBody>
          </p:sp>
          <p:sp>
            <p:nvSpPr>
              <p:cNvPr id="27" name="Isosceles Triangle 31"/>
              <p:cNvSpPr/>
              <p:nvPr/>
            </p:nvSpPr>
            <p:spPr>
              <a:xfrm rot="5400000">
                <a:off x="5573732" y="2261118"/>
                <a:ext cx="239151" cy="24721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chemeClr val="bg1"/>
                  </a:solidFill>
                  <a:cs typeface="+mn-ea"/>
                  <a:sym typeface="+mn-lt"/>
                </a:endParaRPr>
              </a:p>
            </p:txBody>
          </p:sp>
        </p:grpSp>
        <p:sp>
          <p:nvSpPr>
            <p:cNvPr id="56" name="矩形 55"/>
            <p:cNvSpPr/>
            <p:nvPr/>
          </p:nvSpPr>
          <p:spPr>
            <a:xfrm>
              <a:off x="8543925" y="4341736"/>
              <a:ext cx="2699852" cy="1015663"/>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1600" dirty="0">
                  <a:solidFill>
                    <a:schemeClr val="tx1">
                      <a:lumMod val="65000"/>
                      <a:lumOff val="35000"/>
                    </a:schemeClr>
                  </a:solidFill>
                  <a:cs typeface="+mn-ea"/>
                  <a:sym typeface="+mn-lt"/>
                </a:rPr>
                <a:t>点击此处添加文字</a:t>
              </a:r>
              <a:endParaRPr lang="en-US" altLang="zh-CN" sz="1600" dirty="0">
                <a:solidFill>
                  <a:schemeClr val="tx1">
                    <a:lumMod val="65000"/>
                    <a:lumOff val="35000"/>
                  </a:schemeClr>
                </a:solidFill>
                <a:cs typeface="+mn-ea"/>
                <a:sym typeface="+mn-lt"/>
              </a:endParaRPr>
            </a:p>
            <a:p>
              <a:pPr>
                <a:lnSpc>
                  <a:spcPct val="150000"/>
                </a:lnSpc>
              </a:pPr>
              <a:r>
                <a:rPr lang="zh-CN" altLang="en-US" sz="1200" dirty="0">
                  <a:solidFill>
                    <a:schemeClr val="tx1">
                      <a:lumMod val="65000"/>
                      <a:lumOff val="35000"/>
                    </a:schemeClr>
                  </a:solidFill>
                  <a:cs typeface="+mn-ea"/>
                  <a:sym typeface="+mn-lt"/>
                </a:rPr>
                <a:t>点击此处添加文字描述，文字颜色、大小、字体可根据需求进行更改。</a:t>
              </a:r>
            </a:p>
          </p:txBody>
        </p:sp>
      </p:grpSp>
      <p:grpSp>
        <p:nvGrpSpPr>
          <p:cNvPr id="3" name="组合 2"/>
          <p:cNvGrpSpPr/>
          <p:nvPr/>
        </p:nvGrpSpPr>
        <p:grpSpPr>
          <a:xfrm>
            <a:off x="2107235" y="3898743"/>
            <a:ext cx="3661219" cy="1901651"/>
            <a:chOff x="2107235" y="3898743"/>
            <a:chExt cx="3661219" cy="1901651"/>
          </a:xfrm>
        </p:grpSpPr>
        <p:grpSp>
          <p:nvGrpSpPr>
            <p:cNvPr id="19" name="Group 16"/>
            <p:cNvGrpSpPr/>
            <p:nvPr/>
          </p:nvGrpSpPr>
          <p:grpSpPr>
            <a:xfrm rot="10800000">
              <a:off x="2107235" y="3898743"/>
              <a:ext cx="3661219" cy="1901651"/>
              <a:chOff x="2274097" y="1463540"/>
              <a:chExt cx="3547082" cy="1842368"/>
            </a:xfrm>
            <a:solidFill>
              <a:schemeClr val="bg1">
                <a:alpha val="70000"/>
              </a:schemeClr>
            </a:solidFill>
          </p:grpSpPr>
          <p:sp>
            <p:nvSpPr>
              <p:cNvPr id="20" name="Rounded Rectangle 17"/>
              <p:cNvSpPr/>
              <p:nvPr/>
            </p:nvSpPr>
            <p:spPr>
              <a:xfrm>
                <a:off x="2274097" y="1463540"/>
                <a:ext cx="3299389" cy="184236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chemeClr val="bg1"/>
                  </a:solidFill>
                  <a:cs typeface="+mn-ea"/>
                  <a:sym typeface="+mn-lt"/>
                </a:endParaRPr>
              </a:p>
            </p:txBody>
          </p:sp>
          <p:sp>
            <p:nvSpPr>
              <p:cNvPr id="21" name="Isosceles Triangle 18"/>
              <p:cNvSpPr/>
              <p:nvPr/>
            </p:nvSpPr>
            <p:spPr>
              <a:xfrm rot="5400000">
                <a:off x="5577997" y="2261118"/>
                <a:ext cx="239151" cy="24721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chemeClr val="bg1"/>
                  </a:solidFill>
                  <a:cs typeface="+mn-ea"/>
                  <a:sym typeface="+mn-lt"/>
                </a:endParaRPr>
              </a:p>
            </p:txBody>
          </p:sp>
        </p:grpSp>
        <p:sp>
          <p:nvSpPr>
            <p:cNvPr id="57" name="矩形 56"/>
            <p:cNvSpPr/>
            <p:nvPr/>
          </p:nvSpPr>
          <p:spPr>
            <a:xfrm>
              <a:off x="2715749" y="4357136"/>
              <a:ext cx="2699852" cy="1015663"/>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1600" dirty="0">
                  <a:solidFill>
                    <a:schemeClr val="tx1">
                      <a:lumMod val="65000"/>
                      <a:lumOff val="35000"/>
                    </a:schemeClr>
                  </a:solidFill>
                  <a:cs typeface="+mn-ea"/>
                  <a:sym typeface="+mn-lt"/>
                </a:rPr>
                <a:t>点击此处添加文字</a:t>
              </a:r>
              <a:endParaRPr lang="en-US" altLang="zh-CN" sz="1600" dirty="0">
                <a:solidFill>
                  <a:schemeClr val="tx1">
                    <a:lumMod val="65000"/>
                    <a:lumOff val="35000"/>
                  </a:schemeClr>
                </a:solidFill>
                <a:cs typeface="+mn-ea"/>
                <a:sym typeface="+mn-lt"/>
              </a:endParaRPr>
            </a:p>
            <a:p>
              <a:pPr>
                <a:lnSpc>
                  <a:spcPct val="150000"/>
                </a:lnSpc>
              </a:pPr>
              <a:r>
                <a:rPr lang="zh-CN" altLang="en-US" sz="1200" dirty="0">
                  <a:solidFill>
                    <a:schemeClr val="tx1">
                      <a:lumMod val="65000"/>
                      <a:lumOff val="35000"/>
                    </a:schemeClr>
                  </a:solidFill>
                  <a:cs typeface="+mn-ea"/>
                  <a:sym typeface="+mn-lt"/>
                </a:rPr>
                <a:t>点击此处添加文字描述，文字颜色、大小、字体可根据需求进行更改。</a:t>
              </a:r>
            </a:p>
          </p:txBody>
        </p:sp>
      </p:grpSp>
    </p:spTree>
    <p:extLst>
      <p:ext uri="{BB962C8B-B14F-4D97-AF65-F5344CB8AC3E}">
        <p14:creationId xmlns:p14="http://schemas.microsoft.com/office/powerpoint/2010/main" val="2847610942"/>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900" decel="100000" fill="hold"/>
                                        <p:tgtEl>
                                          <p:spTgt spid="3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par>
                                <p:cTn id="15" presetID="37" presetClass="entr" presetSubtype="0" fill="hold" nodeType="with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1000"/>
                                        <p:tgtEl>
                                          <p:spTgt spid="33"/>
                                        </p:tgtEl>
                                      </p:cBhvr>
                                    </p:animEffect>
                                    <p:anim calcmode="lin" valueType="num">
                                      <p:cBhvr>
                                        <p:cTn id="18" dur="1000" fill="hold"/>
                                        <p:tgtEl>
                                          <p:spTgt spid="33"/>
                                        </p:tgtEl>
                                        <p:attrNameLst>
                                          <p:attrName>ppt_x</p:attrName>
                                        </p:attrNameLst>
                                      </p:cBhvr>
                                      <p:tavLst>
                                        <p:tav tm="0">
                                          <p:val>
                                            <p:strVal val="#ppt_x"/>
                                          </p:val>
                                        </p:tav>
                                        <p:tav tm="100000">
                                          <p:val>
                                            <p:strVal val="#ppt_x"/>
                                          </p:val>
                                        </p:tav>
                                      </p:tavLst>
                                    </p:anim>
                                    <p:anim calcmode="lin" valueType="num">
                                      <p:cBhvr>
                                        <p:cTn id="19" dur="900" decel="100000" fill="hold"/>
                                        <p:tgtEl>
                                          <p:spTgt spid="33"/>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500"/>
                                        <p:tgtEl>
                                          <p:spTgt spid="3"/>
                                        </p:tgtEl>
                                      </p:cBhvr>
                                    </p:animEffect>
                                  </p:childTnLst>
                                </p:cTn>
                              </p:par>
                              <p:par>
                                <p:cTn id="25" presetID="37" presetClass="entr" presetSubtype="0" fill="hold" nodeType="with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1000"/>
                                        <p:tgtEl>
                                          <p:spTgt spid="34"/>
                                        </p:tgtEl>
                                      </p:cBhvr>
                                    </p:animEffect>
                                    <p:anim calcmode="lin" valueType="num">
                                      <p:cBhvr>
                                        <p:cTn id="28" dur="1000" fill="hold"/>
                                        <p:tgtEl>
                                          <p:spTgt spid="34"/>
                                        </p:tgtEl>
                                        <p:attrNameLst>
                                          <p:attrName>ppt_x</p:attrName>
                                        </p:attrNameLst>
                                      </p:cBhvr>
                                      <p:tavLst>
                                        <p:tav tm="0">
                                          <p:val>
                                            <p:strVal val="#ppt_x"/>
                                          </p:val>
                                        </p:tav>
                                        <p:tav tm="100000">
                                          <p:val>
                                            <p:strVal val="#ppt_x"/>
                                          </p:val>
                                        </p:tav>
                                      </p:tavLst>
                                    </p:anim>
                                    <p:anim calcmode="lin" valueType="num">
                                      <p:cBhvr>
                                        <p:cTn id="29" dur="900" decel="100000" fill="hold"/>
                                        <p:tgtEl>
                                          <p:spTgt spid="34"/>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left)">
                                      <p:cBhvr>
                                        <p:cTn id="34" dur="500"/>
                                        <p:tgtEl>
                                          <p:spTgt spid="4"/>
                                        </p:tgtEl>
                                      </p:cBhvr>
                                    </p:animEffect>
                                  </p:childTnLst>
                                </p:cTn>
                              </p:par>
                              <p:par>
                                <p:cTn id="35" presetID="37" presetClass="entr" presetSubtype="0" fill="hold"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1000"/>
                                        <p:tgtEl>
                                          <p:spTgt spid="35"/>
                                        </p:tgtEl>
                                      </p:cBhvr>
                                    </p:animEffect>
                                    <p:anim calcmode="lin" valueType="num">
                                      <p:cBhvr>
                                        <p:cTn id="38" dur="1000" fill="hold"/>
                                        <p:tgtEl>
                                          <p:spTgt spid="35"/>
                                        </p:tgtEl>
                                        <p:attrNameLst>
                                          <p:attrName>ppt_x</p:attrName>
                                        </p:attrNameLst>
                                      </p:cBhvr>
                                      <p:tavLst>
                                        <p:tav tm="0">
                                          <p:val>
                                            <p:strVal val="#ppt_x"/>
                                          </p:val>
                                        </p:tav>
                                        <p:tav tm="100000">
                                          <p:val>
                                            <p:strVal val="#ppt_x"/>
                                          </p:val>
                                        </p:tav>
                                      </p:tavLst>
                                    </p:anim>
                                    <p:anim calcmode="lin" valueType="num">
                                      <p:cBhvr>
                                        <p:cTn id="39" dur="900" decel="100000" fill="hold"/>
                                        <p:tgtEl>
                                          <p:spTgt spid="35"/>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35"/>
                                        </p:tgtEl>
                                        <p:attrNameLst>
                                          <p:attrName>ppt_y</p:attrName>
                                        </p:attrNameLst>
                                      </p:cBhvr>
                                      <p:tavLst>
                                        <p:tav tm="0">
                                          <p:val>
                                            <p:strVal val="#ppt_y-.03"/>
                                          </p:val>
                                        </p:tav>
                                        <p:tav tm="100000">
                                          <p:val>
                                            <p:strVal val="#ppt_y"/>
                                          </p:val>
                                        </p:tav>
                                      </p:tavLst>
                                    </p:anim>
                                  </p:childTnLst>
                                </p:cTn>
                              </p:par>
                            </p:childTnLst>
                          </p:cTn>
                        </p:par>
                        <p:par>
                          <p:cTn id="41" fill="hold">
                            <p:stCondLst>
                              <p:cond delay="4000"/>
                            </p:stCondLst>
                            <p:childTnLst>
                              <p:par>
                                <p:cTn id="42" presetID="22" presetClass="entr" presetSubtype="8" fill="hold" nodeType="after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wipe(left)">
                                      <p:cBhvr>
                                        <p:cTn id="4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p:cNvSpPr/>
          <p:nvPr/>
        </p:nvSpPr>
        <p:spPr>
          <a:xfrm rot="5400000">
            <a:off x="7922420" y="4279959"/>
            <a:ext cx="1040959" cy="602868"/>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矩形 40"/>
          <p:cNvSpPr/>
          <p:nvPr/>
        </p:nvSpPr>
        <p:spPr>
          <a:xfrm rot="5400000">
            <a:off x="9365790" y="4277685"/>
            <a:ext cx="1040959" cy="607416"/>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矩形 43"/>
          <p:cNvSpPr/>
          <p:nvPr/>
        </p:nvSpPr>
        <p:spPr>
          <a:xfrm rot="16200000">
            <a:off x="2130329" y="2992539"/>
            <a:ext cx="1040959" cy="602868"/>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cs typeface="+mn-ea"/>
              <a:sym typeface="+mn-lt"/>
            </a:endParaRPr>
          </a:p>
        </p:txBody>
      </p:sp>
      <p:sp>
        <p:nvSpPr>
          <p:cNvPr id="45" name="矩形 44"/>
          <p:cNvSpPr/>
          <p:nvPr/>
        </p:nvSpPr>
        <p:spPr>
          <a:xfrm rot="16200000">
            <a:off x="686959" y="2990265"/>
            <a:ext cx="1040959" cy="607416"/>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cs typeface="+mn-ea"/>
              <a:sym typeface="+mn-lt"/>
            </a:endParaRPr>
          </a:p>
        </p:txBody>
      </p:sp>
      <p:sp>
        <p:nvSpPr>
          <p:cNvPr id="48" name="矩形 47"/>
          <p:cNvSpPr/>
          <p:nvPr/>
        </p:nvSpPr>
        <p:spPr>
          <a:xfrm rot="16200000">
            <a:off x="10779025" y="2992538"/>
            <a:ext cx="1040959" cy="602868"/>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cs typeface="+mn-ea"/>
              <a:sym typeface="+mn-lt"/>
            </a:endParaRPr>
          </a:p>
        </p:txBody>
      </p:sp>
      <p:sp>
        <p:nvSpPr>
          <p:cNvPr id="49" name="矩形 48"/>
          <p:cNvSpPr/>
          <p:nvPr/>
        </p:nvSpPr>
        <p:spPr>
          <a:xfrm rot="16200000">
            <a:off x="9335655" y="2990264"/>
            <a:ext cx="1040959" cy="607416"/>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cs typeface="+mn-ea"/>
              <a:sym typeface="+mn-lt"/>
            </a:endParaRPr>
          </a:p>
        </p:txBody>
      </p:sp>
      <p:sp>
        <p:nvSpPr>
          <p:cNvPr id="4" name="矩形 3"/>
          <p:cNvSpPr/>
          <p:nvPr/>
        </p:nvSpPr>
        <p:spPr>
          <a:xfrm rot="5400000">
            <a:off x="2134690" y="4130281"/>
            <a:ext cx="1040959" cy="602868"/>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rot="5400000">
            <a:off x="3578060" y="4128007"/>
            <a:ext cx="1040959" cy="607416"/>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矩形 7"/>
          <p:cNvSpPr/>
          <p:nvPr/>
        </p:nvSpPr>
        <p:spPr>
          <a:xfrm rot="16200000">
            <a:off x="5021430" y="2992538"/>
            <a:ext cx="1040959" cy="602868"/>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cs typeface="+mn-ea"/>
              <a:sym typeface="+mn-lt"/>
            </a:endParaRPr>
          </a:p>
        </p:txBody>
      </p:sp>
      <p:sp>
        <p:nvSpPr>
          <p:cNvPr id="9" name="矩形 8"/>
          <p:cNvSpPr/>
          <p:nvPr/>
        </p:nvSpPr>
        <p:spPr>
          <a:xfrm rot="16200000">
            <a:off x="3578060" y="2990264"/>
            <a:ext cx="1040959" cy="607416"/>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cs typeface="+mn-ea"/>
              <a:sym typeface="+mn-lt"/>
            </a:endParaRPr>
          </a:p>
        </p:txBody>
      </p:sp>
      <p:sp>
        <p:nvSpPr>
          <p:cNvPr id="12" name="矩形 11"/>
          <p:cNvSpPr/>
          <p:nvPr/>
        </p:nvSpPr>
        <p:spPr>
          <a:xfrm rot="5400000">
            <a:off x="5021767" y="4130281"/>
            <a:ext cx="1040959" cy="602868"/>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p:nvSpPr>
        <p:spPr>
          <a:xfrm rot="5400000">
            <a:off x="6465137" y="4128007"/>
            <a:ext cx="1040959" cy="607416"/>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rot="16200000">
            <a:off x="7908507" y="2992538"/>
            <a:ext cx="1040959" cy="602868"/>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cs typeface="+mn-ea"/>
              <a:sym typeface="+mn-lt"/>
            </a:endParaRPr>
          </a:p>
        </p:txBody>
      </p:sp>
      <p:sp>
        <p:nvSpPr>
          <p:cNvPr id="17" name="矩形 16"/>
          <p:cNvSpPr/>
          <p:nvPr/>
        </p:nvSpPr>
        <p:spPr>
          <a:xfrm rot="16200000">
            <a:off x="6465137" y="2990264"/>
            <a:ext cx="1040959" cy="607416"/>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cs typeface="+mn-ea"/>
              <a:sym typeface="+mn-lt"/>
            </a:endParaRPr>
          </a:p>
        </p:txBody>
      </p:sp>
      <p:sp>
        <p:nvSpPr>
          <p:cNvPr id="18" name="矩形 17"/>
          <p:cNvSpPr/>
          <p:nvPr/>
        </p:nvSpPr>
        <p:spPr>
          <a:xfrm>
            <a:off x="0" y="3618507"/>
            <a:ext cx="12192000" cy="483227"/>
          </a:xfrm>
          <a:prstGeom prst="rect">
            <a:avLst/>
          </a:prstGeom>
          <a:solidFill>
            <a:schemeClr val="bg1">
              <a:lumMod val="9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TextBox 24"/>
          <p:cNvSpPr txBox="1"/>
          <p:nvPr/>
        </p:nvSpPr>
        <p:spPr>
          <a:xfrm>
            <a:off x="3028643" y="3525671"/>
            <a:ext cx="697627" cy="646331"/>
          </a:xfrm>
          <a:prstGeom prst="rect">
            <a:avLst/>
          </a:prstGeom>
          <a:noFill/>
        </p:spPr>
        <p:txBody>
          <a:bodyPr wrap="none" rtlCol="0">
            <a:spAutoFit/>
          </a:bodyPr>
          <a:lstStyle/>
          <a:p>
            <a:r>
              <a:rPr lang="en-US" altLang="zh-CN" sz="3600" b="1" dirty="0">
                <a:solidFill>
                  <a:schemeClr val="bg1">
                    <a:lumMod val="50000"/>
                  </a:schemeClr>
                </a:solidFill>
                <a:cs typeface="+mn-ea"/>
                <a:sym typeface="+mn-lt"/>
              </a:rPr>
              <a:t>02</a:t>
            </a:r>
            <a:endParaRPr lang="zh-CN" altLang="en-US" sz="900" b="1" dirty="0">
              <a:solidFill>
                <a:schemeClr val="bg1">
                  <a:lumMod val="50000"/>
                </a:schemeClr>
              </a:solidFill>
              <a:cs typeface="+mn-ea"/>
              <a:sym typeface="+mn-lt"/>
            </a:endParaRPr>
          </a:p>
        </p:txBody>
      </p:sp>
      <p:sp>
        <p:nvSpPr>
          <p:cNvPr id="21" name="TextBox 26"/>
          <p:cNvSpPr txBox="1"/>
          <p:nvPr/>
        </p:nvSpPr>
        <p:spPr>
          <a:xfrm>
            <a:off x="4470807" y="3525671"/>
            <a:ext cx="697627" cy="646331"/>
          </a:xfrm>
          <a:prstGeom prst="rect">
            <a:avLst/>
          </a:prstGeom>
          <a:noFill/>
        </p:spPr>
        <p:txBody>
          <a:bodyPr wrap="none" rtlCol="0">
            <a:spAutoFit/>
          </a:bodyPr>
          <a:lstStyle/>
          <a:p>
            <a:r>
              <a:rPr lang="en-US" altLang="zh-CN" sz="3600" b="1" dirty="0">
                <a:solidFill>
                  <a:schemeClr val="bg1">
                    <a:lumMod val="50000"/>
                  </a:schemeClr>
                </a:solidFill>
                <a:cs typeface="+mn-ea"/>
                <a:sym typeface="+mn-lt"/>
              </a:rPr>
              <a:t>03</a:t>
            </a:r>
            <a:endParaRPr lang="zh-CN" altLang="en-US" sz="900" b="1" dirty="0">
              <a:solidFill>
                <a:schemeClr val="bg1">
                  <a:lumMod val="50000"/>
                </a:schemeClr>
              </a:solidFill>
              <a:cs typeface="+mn-ea"/>
              <a:sym typeface="+mn-lt"/>
            </a:endParaRPr>
          </a:p>
        </p:txBody>
      </p:sp>
      <p:sp>
        <p:nvSpPr>
          <p:cNvPr id="23" name="TextBox 28"/>
          <p:cNvSpPr txBox="1"/>
          <p:nvPr/>
        </p:nvSpPr>
        <p:spPr>
          <a:xfrm>
            <a:off x="7357884" y="3525671"/>
            <a:ext cx="697627" cy="646331"/>
          </a:xfrm>
          <a:prstGeom prst="rect">
            <a:avLst/>
          </a:prstGeom>
          <a:noFill/>
        </p:spPr>
        <p:txBody>
          <a:bodyPr wrap="none" rtlCol="0">
            <a:spAutoFit/>
          </a:bodyPr>
          <a:lstStyle/>
          <a:p>
            <a:r>
              <a:rPr lang="en-US" altLang="zh-CN" sz="3600" b="1" dirty="0">
                <a:solidFill>
                  <a:schemeClr val="bg1">
                    <a:lumMod val="50000"/>
                  </a:schemeClr>
                </a:solidFill>
                <a:cs typeface="+mn-ea"/>
                <a:sym typeface="+mn-lt"/>
              </a:rPr>
              <a:t>05</a:t>
            </a:r>
            <a:endParaRPr lang="zh-CN" altLang="en-US" sz="900" b="1" dirty="0">
              <a:solidFill>
                <a:schemeClr val="bg1">
                  <a:lumMod val="50000"/>
                </a:schemeClr>
              </a:solidFill>
              <a:cs typeface="+mn-ea"/>
              <a:sym typeface="+mn-lt"/>
            </a:endParaRPr>
          </a:p>
        </p:txBody>
      </p:sp>
      <p:sp>
        <p:nvSpPr>
          <p:cNvPr id="25" name="TextBox 30"/>
          <p:cNvSpPr txBox="1"/>
          <p:nvPr/>
        </p:nvSpPr>
        <p:spPr>
          <a:xfrm>
            <a:off x="5886916" y="3525671"/>
            <a:ext cx="697627" cy="646331"/>
          </a:xfrm>
          <a:prstGeom prst="rect">
            <a:avLst/>
          </a:prstGeom>
          <a:noFill/>
        </p:spPr>
        <p:txBody>
          <a:bodyPr wrap="none" rtlCol="0">
            <a:spAutoFit/>
          </a:bodyPr>
          <a:lstStyle/>
          <a:p>
            <a:r>
              <a:rPr lang="en-US" altLang="zh-CN" sz="3600" b="1" dirty="0">
                <a:solidFill>
                  <a:schemeClr val="bg1">
                    <a:lumMod val="50000"/>
                  </a:schemeClr>
                </a:solidFill>
                <a:cs typeface="+mn-ea"/>
                <a:sym typeface="+mn-lt"/>
              </a:rPr>
              <a:t>04</a:t>
            </a:r>
            <a:endParaRPr lang="zh-CN" altLang="en-US" sz="900" b="1" dirty="0">
              <a:solidFill>
                <a:schemeClr val="bg1">
                  <a:lumMod val="50000"/>
                </a:schemeClr>
              </a:solidFill>
              <a:cs typeface="+mn-ea"/>
              <a:sym typeface="+mn-lt"/>
            </a:endParaRPr>
          </a:p>
        </p:txBody>
      </p:sp>
      <p:grpSp>
        <p:nvGrpSpPr>
          <p:cNvPr id="24" name="组合 23"/>
          <p:cNvGrpSpPr/>
          <p:nvPr/>
        </p:nvGrpSpPr>
        <p:grpSpPr>
          <a:xfrm>
            <a:off x="2353398" y="3919437"/>
            <a:ext cx="2048118" cy="2048118"/>
            <a:chOff x="2353398" y="3919437"/>
            <a:chExt cx="2048118" cy="2048118"/>
          </a:xfrm>
        </p:grpSpPr>
        <p:sp>
          <p:nvSpPr>
            <p:cNvPr id="3" name="空心弧 2"/>
            <p:cNvSpPr/>
            <p:nvPr/>
          </p:nvSpPr>
          <p:spPr>
            <a:xfrm rot="10860000">
              <a:off x="2353398" y="3919437"/>
              <a:ext cx="2048118" cy="2048118"/>
            </a:xfrm>
            <a:prstGeom prst="blockArc">
              <a:avLst>
                <a:gd name="adj1" fmla="val 10745128"/>
                <a:gd name="adj2" fmla="val 21536034"/>
                <a:gd name="adj3" fmla="val 29560"/>
              </a:avLst>
            </a:prstGeom>
            <a:solidFill>
              <a:schemeClr val="bg1">
                <a:alpha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7" name="矩形 26"/>
            <p:cNvSpPr/>
            <p:nvPr/>
          </p:nvSpPr>
          <p:spPr>
            <a:xfrm>
              <a:off x="3078455" y="5446427"/>
              <a:ext cx="607923" cy="369332"/>
            </a:xfrm>
            <a:prstGeom prst="rect">
              <a:avLst/>
            </a:prstGeom>
          </p:spPr>
          <p:txBody>
            <a:bodyPr wrap="none">
              <a:spAutoFit/>
            </a:bodyPr>
            <a:lstStyle/>
            <a:p>
              <a:r>
                <a:rPr lang="en-US" altLang="zh-CN" dirty="0">
                  <a:cs typeface="+mn-ea"/>
                  <a:sym typeface="+mn-lt"/>
                </a:rPr>
                <a:t>Text</a:t>
              </a:r>
            </a:p>
          </p:txBody>
        </p:sp>
      </p:grpSp>
      <p:grpSp>
        <p:nvGrpSpPr>
          <p:cNvPr id="31" name="组合 30"/>
          <p:cNvGrpSpPr/>
          <p:nvPr/>
        </p:nvGrpSpPr>
        <p:grpSpPr>
          <a:xfrm>
            <a:off x="3795562" y="1758132"/>
            <a:ext cx="2048118" cy="2048118"/>
            <a:chOff x="3795562" y="1758132"/>
            <a:chExt cx="2048118" cy="2048118"/>
          </a:xfrm>
        </p:grpSpPr>
        <p:sp>
          <p:nvSpPr>
            <p:cNvPr id="7" name="空心弧 6"/>
            <p:cNvSpPr/>
            <p:nvPr/>
          </p:nvSpPr>
          <p:spPr>
            <a:xfrm rot="60000">
              <a:off x="3795562" y="1758132"/>
              <a:ext cx="2048118" cy="2048118"/>
            </a:xfrm>
            <a:prstGeom prst="blockArc">
              <a:avLst>
                <a:gd name="adj1" fmla="val 10745128"/>
                <a:gd name="adj2" fmla="val 21536034"/>
                <a:gd name="adj3" fmla="val 29560"/>
              </a:avLst>
            </a:prstGeom>
            <a:solidFill>
              <a:schemeClr val="bg1">
                <a:alpha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cs typeface="+mn-ea"/>
                <a:sym typeface="+mn-lt"/>
              </a:endParaRPr>
            </a:p>
          </p:txBody>
        </p:sp>
        <p:sp>
          <p:nvSpPr>
            <p:cNvPr id="28" name="矩形 27"/>
            <p:cNvSpPr/>
            <p:nvPr/>
          </p:nvSpPr>
          <p:spPr>
            <a:xfrm>
              <a:off x="4508269" y="1890227"/>
              <a:ext cx="607923" cy="369332"/>
            </a:xfrm>
            <a:prstGeom prst="rect">
              <a:avLst/>
            </a:prstGeom>
          </p:spPr>
          <p:txBody>
            <a:bodyPr wrap="none">
              <a:spAutoFit/>
            </a:bodyPr>
            <a:lstStyle/>
            <a:p>
              <a:r>
                <a:rPr lang="en-US" altLang="zh-CN" dirty="0">
                  <a:cs typeface="+mn-ea"/>
                  <a:sym typeface="+mn-lt"/>
                </a:rPr>
                <a:t>Text</a:t>
              </a:r>
            </a:p>
          </p:txBody>
        </p:sp>
      </p:grpSp>
      <p:grpSp>
        <p:nvGrpSpPr>
          <p:cNvPr id="37" name="组合 36"/>
          <p:cNvGrpSpPr/>
          <p:nvPr/>
        </p:nvGrpSpPr>
        <p:grpSpPr>
          <a:xfrm>
            <a:off x="5240475" y="3919437"/>
            <a:ext cx="2048118" cy="2048118"/>
            <a:chOff x="5240475" y="3919437"/>
            <a:chExt cx="2048118" cy="2048118"/>
          </a:xfrm>
        </p:grpSpPr>
        <p:sp>
          <p:nvSpPr>
            <p:cNvPr id="11" name="空心弧 10"/>
            <p:cNvSpPr/>
            <p:nvPr/>
          </p:nvSpPr>
          <p:spPr>
            <a:xfrm rot="10860000">
              <a:off x="5240475" y="3919437"/>
              <a:ext cx="2048118" cy="2048118"/>
            </a:xfrm>
            <a:prstGeom prst="blockArc">
              <a:avLst>
                <a:gd name="adj1" fmla="val 10745128"/>
                <a:gd name="adj2" fmla="val 21536034"/>
                <a:gd name="adj3" fmla="val 29560"/>
              </a:avLst>
            </a:prstGeom>
            <a:solidFill>
              <a:schemeClr val="bg1">
                <a:alpha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9" name="矩形 28"/>
            <p:cNvSpPr/>
            <p:nvPr/>
          </p:nvSpPr>
          <p:spPr>
            <a:xfrm>
              <a:off x="5965532" y="5446427"/>
              <a:ext cx="607923" cy="369332"/>
            </a:xfrm>
            <a:prstGeom prst="rect">
              <a:avLst/>
            </a:prstGeom>
          </p:spPr>
          <p:txBody>
            <a:bodyPr wrap="none">
              <a:spAutoFit/>
            </a:bodyPr>
            <a:lstStyle/>
            <a:p>
              <a:r>
                <a:rPr lang="en-US" altLang="zh-CN" dirty="0">
                  <a:cs typeface="+mn-ea"/>
                  <a:sym typeface="+mn-lt"/>
                </a:rPr>
                <a:t>Text</a:t>
              </a:r>
            </a:p>
          </p:txBody>
        </p:sp>
      </p:grpSp>
      <p:grpSp>
        <p:nvGrpSpPr>
          <p:cNvPr id="32" name="组合 31"/>
          <p:cNvGrpSpPr/>
          <p:nvPr/>
        </p:nvGrpSpPr>
        <p:grpSpPr>
          <a:xfrm>
            <a:off x="6682639" y="1758132"/>
            <a:ext cx="2048118" cy="2048118"/>
            <a:chOff x="6682639" y="1758132"/>
            <a:chExt cx="2048118" cy="2048118"/>
          </a:xfrm>
        </p:grpSpPr>
        <p:sp>
          <p:nvSpPr>
            <p:cNvPr id="15" name="空心弧 14"/>
            <p:cNvSpPr/>
            <p:nvPr/>
          </p:nvSpPr>
          <p:spPr>
            <a:xfrm rot="60000">
              <a:off x="6682639" y="1758132"/>
              <a:ext cx="2048118" cy="2048118"/>
            </a:xfrm>
            <a:prstGeom prst="blockArc">
              <a:avLst>
                <a:gd name="adj1" fmla="val 10745128"/>
                <a:gd name="adj2" fmla="val 21536034"/>
                <a:gd name="adj3" fmla="val 29560"/>
              </a:avLst>
            </a:prstGeom>
            <a:solidFill>
              <a:schemeClr val="bg1">
                <a:alpha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cs typeface="+mn-ea"/>
                <a:sym typeface="+mn-lt"/>
              </a:endParaRPr>
            </a:p>
          </p:txBody>
        </p:sp>
        <p:sp>
          <p:nvSpPr>
            <p:cNvPr id="30" name="矩形 29"/>
            <p:cNvSpPr/>
            <p:nvPr/>
          </p:nvSpPr>
          <p:spPr>
            <a:xfrm>
              <a:off x="7424023" y="1890227"/>
              <a:ext cx="607923" cy="369332"/>
            </a:xfrm>
            <a:prstGeom prst="rect">
              <a:avLst/>
            </a:prstGeom>
          </p:spPr>
          <p:txBody>
            <a:bodyPr wrap="none">
              <a:spAutoFit/>
            </a:bodyPr>
            <a:lstStyle/>
            <a:p>
              <a:r>
                <a:rPr lang="en-US" altLang="zh-CN" dirty="0">
                  <a:cs typeface="+mn-ea"/>
                  <a:sym typeface="+mn-lt"/>
                </a:rPr>
                <a:t>Text</a:t>
              </a:r>
            </a:p>
          </p:txBody>
        </p:sp>
      </p:grpSp>
      <p:sp>
        <p:nvSpPr>
          <p:cNvPr id="33" name="Freeform 5"/>
          <p:cNvSpPr>
            <a:spLocks noEditPoints="1"/>
          </p:cNvSpPr>
          <p:nvPr/>
        </p:nvSpPr>
        <p:spPr bwMode="auto">
          <a:xfrm>
            <a:off x="4603227" y="2602470"/>
            <a:ext cx="457071" cy="438978"/>
          </a:xfrm>
          <a:custGeom>
            <a:avLst/>
            <a:gdLst>
              <a:gd name="T0" fmla="*/ 188 w 200"/>
              <a:gd name="T1" fmla="*/ 0 h 192"/>
              <a:gd name="T2" fmla="*/ 44 w 200"/>
              <a:gd name="T3" fmla="*/ 0 h 192"/>
              <a:gd name="T4" fmla="*/ 40 w 200"/>
              <a:gd name="T5" fmla="*/ 0 h 192"/>
              <a:gd name="T6" fmla="*/ 32 w 200"/>
              <a:gd name="T7" fmla="*/ 0 h 192"/>
              <a:gd name="T8" fmla="*/ 32 w 200"/>
              <a:gd name="T9" fmla="*/ 36 h 192"/>
              <a:gd name="T10" fmla="*/ 0 w 200"/>
              <a:gd name="T11" fmla="*/ 36 h 192"/>
              <a:gd name="T12" fmla="*/ 0 w 200"/>
              <a:gd name="T13" fmla="*/ 48 h 192"/>
              <a:gd name="T14" fmla="*/ 0 w 200"/>
              <a:gd name="T15" fmla="*/ 152 h 192"/>
              <a:gd name="T16" fmla="*/ 40 w 200"/>
              <a:gd name="T17" fmla="*/ 192 h 192"/>
              <a:gd name="T18" fmla="*/ 64 w 200"/>
              <a:gd name="T19" fmla="*/ 192 h 192"/>
              <a:gd name="T20" fmla="*/ 136 w 200"/>
              <a:gd name="T21" fmla="*/ 192 h 192"/>
              <a:gd name="T22" fmla="*/ 160 w 200"/>
              <a:gd name="T23" fmla="*/ 192 h 192"/>
              <a:gd name="T24" fmla="*/ 200 w 200"/>
              <a:gd name="T25" fmla="*/ 152 h 192"/>
              <a:gd name="T26" fmla="*/ 200 w 200"/>
              <a:gd name="T27" fmla="*/ 12 h 192"/>
              <a:gd name="T28" fmla="*/ 200 w 200"/>
              <a:gd name="T29" fmla="*/ 0 h 192"/>
              <a:gd name="T30" fmla="*/ 188 w 200"/>
              <a:gd name="T31" fmla="*/ 0 h 192"/>
              <a:gd name="T32" fmla="*/ 32 w 200"/>
              <a:gd name="T33" fmla="*/ 140 h 192"/>
              <a:gd name="T34" fmla="*/ 22 w 200"/>
              <a:gd name="T35" fmla="*/ 166 h 192"/>
              <a:gd name="T36" fmla="*/ 12 w 200"/>
              <a:gd name="T37" fmla="*/ 140 h 192"/>
              <a:gd name="T38" fmla="*/ 12 w 200"/>
              <a:gd name="T39" fmla="*/ 48 h 192"/>
              <a:gd name="T40" fmla="*/ 32 w 200"/>
              <a:gd name="T41" fmla="*/ 48 h 192"/>
              <a:gd name="T42" fmla="*/ 32 w 200"/>
              <a:gd name="T43" fmla="*/ 140 h 192"/>
              <a:gd name="T44" fmla="*/ 188 w 200"/>
              <a:gd name="T45" fmla="*/ 140 h 192"/>
              <a:gd name="T46" fmla="*/ 148 w 200"/>
              <a:gd name="T47" fmla="*/ 180 h 192"/>
              <a:gd name="T48" fmla="*/ 136 w 200"/>
              <a:gd name="T49" fmla="*/ 180 h 192"/>
              <a:gd name="T50" fmla="*/ 64 w 200"/>
              <a:gd name="T51" fmla="*/ 180 h 192"/>
              <a:gd name="T52" fmla="*/ 52 w 200"/>
              <a:gd name="T53" fmla="*/ 180 h 192"/>
              <a:gd name="T54" fmla="*/ 35 w 200"/>
              <a:gd name="T55" fmla="*/ 176 h 192"/>
              <a:gd name="T56" fmla="*/ 44 w 200"/>
              <a:gd name="T57" fmla="*/ 152 h 192"/>
              <a:gd name="T58" fmla="*/ 44 w 200"/>
              <a:gd name="T59" fmla="*/ 12 h 192"/>
              <a:gd name="T60" fmla="*/ 188 w 200"/>
              <a:gd name="T61" fmla="*/ 12 h 192"/>
              <a:gd name="T62" fmla="*/ 188 w 200"/>
              <a:gd name="T63" fmla="*/ 140 h 192"/>
              <a:gd name="T64" fmla="*/ 100 w 200"/>
              <a:gd name="T65" fmla="*/ 128 h 192"/>
              <a:gd name="T66" fmla="*/ 60 w 200"/>
              <a:gd name="T67" fmla="*/ 128 h 192"/>
              <a:gd name="T68" fmla="*/ 60 w 200"/>
              <a:gd name="T69" fmla="*/ 140 h 192"/>
              <a:gd name="T70" fmla="*/ 100 w 200"/>
              <a:gd name="T71" fmla="*/ 140 h 192"/>
              <a:gd name="T72" fmla="*/ 100 w 200"/>
              <a:gd name="T73" fmla="*/ 128 h 192"/>
              <a:gd name="T74" fmla="*/ 100 w 200"/>
              <a:gd name="T75" fmla="*/ 108 h 192"/>
              <a:gd name="T76" fmla="*/ 60 w 200"/>
              <a:gd name="T77" fmla="*/ 108 h 192"/>
              <a:gd name="T78" fmla="*/ 60 w 200"/>
              <a:gd name="T79" fmla="*/ 120 h 192"/>
              <a:gd name="T80" fmla="*/ 100 w 200"/>
              <a:gd name="T81" fmla="*/ 120 h 192"/>
              <a:gd name="T82" fmla="*/ 100 w 200"/>
              <a:gd name="T83" fmla="*/ 108 h 192"/>
              <a:gd name="T84" fmla="*/ 100 w 200"/>
              <a:gd name="T85" fmla="*/ 88 h 192"/>
              <a:gd name="T86" fmla="*/ 60 w 200"/>
              <a:gd name="T87" fmla="*/ 88 h 192"/>
              <a:gd name="T88" fmla="*/ 60 w 200"/>
              <a:gd name="T89" fmla="*/ 100 h 192"/>
              <a:gd name="T90" fmla="*/ 100 w 200"/>
              <a:gd name="T91" fmla="*/ 100 h 192"/>
              <a:gd name="T92" fmla="*/ 100 w 200"/>
              <a:gd name="T93" fmla="*/ 88 h 192"/>
              <a:gd name="T94" fmla="*/ 168 w 200"/>
              <a:gd name="T95" fmla="*/ 36 h 192"/>
              <a:gd name="T96" fmla="*/ 60 w 200"/>
              <a:gd name="T97" fmla="*/ 36 h 192"/>
              <a:gd name="T98" fmla="*/ 60 w 200"/>
              <a:gd name="T99" fmla="*/ 52 h 192"/>
              <a:gd name="T100" fmla="*/ 168 w 200"/>
              <a:gd name="T101" fmla="*/ 52 h 192"/>
              <a:gd name="T102" fmla="*/ 168 w 200"/>
              <a:gd name="T103" fmla="*/ 36 h 192"/>
              <a:gd name="T104" fmla="*/ 100 w 200"/>
              <a:gd name="T105" fmla="*/ 68 h 192"/>
              <a:gd name="T106" fmla="*/ 60 w 200"/>
              <a:gd name="T107" fmla="*/ 68 h 192"/>
              <a:gd name="T108" fmla="*/ 60 w 200"/>
              <a:gd name="T109" fmla="*/ 80 h 192"/>
              <a:gd name="T110" fmla="*/ 100 w 200"/>
              <a:gd name="T111" fmla="*/ 80 h 192"/>
              <a:gd name="T112" fmla="*/ 100 w 200"/>
              <a:gd name="T113" fmla="*/ 68 h 192"/>
              <a:gd name="T114" fmla="*/ 112 w 200"/>
              <a:gd name="T115" fmla="*/ 140 h 192"/>
              <a:gd name="T116" fmla="*/ 168 w 200"/>
              <a:gd name="T117" fmla="*/ 140 h 192"/>
              <a:gd name="T118" fmla="*/ 168 w 200"/>
              <a:gd name="T119" fmla="*/ 68 h 192"/>
              <a:gd name="T120" fmla="*/ 112 w 200"/>
              <a:gd name="T121" fmla="*/ 68 h 192"/>
              <a:gd name="T122" fmla="*/ 112 w 200"/>
              <a:gd name="T123"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0" h="192">
                <a:moveTo>
                  <a:pt x="188" y="0"/>
                </a:moveTo>
                <a:cubicBezTo>
                  <a:pt x="44" y="0"/>
                  <a:pt x="44" y="0"/>
                  <a:pt x="44" y="0"/>
                </a:cubicBezTo>
                <a:cubicBezTo>
                  <a:pt x="40" y="0"/>
                  <a:pt x="40" y="0"/>
                  <a:pt x="40" y="0"/>
                </a:cubicBezTo>
                <a:cubicBezTo>
                  <a:pt x="32" y="0"/>
                  <a:pt x="32" y="0"/>
                  <a:pt x="32" y="0"/>
                </a:cubicBezTo>
                <a:cubicBezTo>
                  <a:pt x="32" y="36"/>
                  <a:pt x="32" y="36"/>
                  <a:pt x="32" y="36"/>
                </a:cubicBezTo>
                <a:cubicBezTo>
                  <a:pt x="0" y="36"/>
                  <a:pt x="0" y="36"/>
                  <a:pt x="0" y="36"/>
                </a:cubicBezTo>
                <a:cubicBezTo>
                  <a:pt x="0" y="48"/>
                  <a:pt x="0" y="48"/>
                  <a:pt x="0" y="48"/>
                </a:cubicBezTo>
                <a:cubicBezTo>
                  <a:pt x="0" y="152"/>
                  <a:pt x="0" y="152"/>
                  <a:pt x="0" y="152"/>
                </a:cubicBezTo>
                <a:cubicBezTo>
                  <a:pt x="0" y="174"/>
                  <a:pt x="17" y="192"/>
                  <a:pt x="40" y="192"/>
                </a:cubicBezTo>
                <a:cubicBezTo>
                  <a:pt x="64" y="192"/>
                  <a:pt x="64" y="192"/>
                  <a:pt x="64" y="192"/>
                </a:cubicBezTo>
                <a:cubicBezTo>
                  <a:pt x="136" y="192"/>
                  <a:pt x="136" y="192"/>
                  <a:pt x="136" y="192"/>
                </a:cubicBezTo>
                <a:cubicBezTo>
                  <a:pt x="160" y="192"/>
                  <a:pt x="160" y="192"/>
                  <a:pt x="160" y="192"/>
                </a:cubicBezTo>
                <a:cubicBezTo>
                  <a:pt x="182" y="192"/>
                  <a:pt x="200" y="174"/>
                  <a:pt x="200" y="152"/>
                </a:cubicBezTo>
                <a:cubicBezTo>
                  <a:pt x="200" y="12"/>
                  <a:pt x="200" y="12"/>
                  <a:pt x="200" y="12"/>
                </a:cubicBezTo>
                <a:cubicBezTo>
                  <a:pt x="200" y="0"/>
                  <a:pt x="200" y="0"/>
                  <a:pt x="200" y="0"/>
                </a:cubicBezTo>
                <a:lnTo>
                  <a:pt x="188" y="0"/>
                </a:lnTo>
                <a:close/>
                <a:moveTo>
                  <a:pt x="32" y="140"/>
                </a:moveTo>
                <a:cubicBezTo>
                  <a:pt x="32" y="150"/>
                  <a:pt x="28" y="159"/>
                  <a:pt x="22" y="166"/>
                </a:cubicBezTo>
                <a:cubicBezTo>
                  <a:pt x="15" y="159"/>
                  <a:pt x="12" y="150"/>
                  <a:pt x="12" y="140"/>
                </a:cubicBezTo>
                <a:cubicBezTo>
                  <a:pt x="12" y="48"/>
                  <a:pt x="12" y="48"/>
                  <a:pt x="12" y="48"/>
                </a:cubicBezTo>
                <a:cubicBezTo>
                  <a:pt x="32" y="48"/>
                  <a:pt x="32" y="48"/>
                  <a:pt x="32" y="48"/>
                </a:cubicBezTo>
                <a:lnTo>
                  <a:pt x="32" y="140"/>
                </a:lnTo>
                <a:close/>
                <a:moveTo>
                  <a:pt x="188" y="140"/>
                </a:moveTo>
                <a:cubicBezTo>
                  <a:pt x="188" y="162"/>
                  <a:pt x="170" y="180"/>
                  <a:pt x="148" y="180"/>
                </a:cubicBezTo>
                <a:cubicBezTo>
                  <a:pt x="136" y="180"/>
                  <a:pt x="136" y="180"/>
                  <a:pt x="136" y="180"/>
                </a:cubicBezTo>
                <a:cubicBezTo>
                  <a:pt x="64" y="180"/>
                  <a:pt x="64" y="180"/>
                  <a:pt x="64" y="180"/>
                </a:cubicBezTo>
                <a:cubicBezTo>
                  <a:pt x="52" y="180"/>
                  <a:pt x="52" y="180"/>
                  <a:pt x="52" y="180"/>
                </a:cubicBezTo>
                <a:cubicBezTo>
                  <a:pt x="46" y="180"/>
                  <a:pt x="40" y="178"/>
                  <a:pt x="35" y="176"/>
                </a:cubicBezTo>
                <a:cubicBezTo>
                  <a:pt x="40" y="169"/>
                  <a:pt x="44" y="161"/>
                  <a:pt x="44" y="152"/>
                </a:cubicBezTo>
                <a:cubicBezTo>
                  <a:pt x="44" y="12"/>
                  <a:pt x="44" y="12"/>
                  <a:pt x="44" y="12"/>
                </a:cubicBezTo>
                <a:cubicBezTo>
                  <a:pt x="188" y="12"/>
                  <a:pt x="188" y="12"/>
                  <a:pt x="188" y="12"/>
                </a:cubicBezTo>
                <a:lnTo>
                  <a:pt x="188" y="140"/>
                </a:lnTo>
                <a:close/>
                <a:moveTo>
                  <a:pt x="100" y="128"/>
                </a:moveTo>
                <a:cubicBezTo>
                  <a:pt x="60" y="128"/>
                  <a:pt x="60" y="128"/>
                  <a:pt x="60" y="128"/>
                </a:cubicBezTo>
                <a:cubicBezTo>
                  <a:pt x="60" y="140"/>
                  <a:pt x="60" y="140"/>
                  <a:pt x="60" y="140"/>
                </a:cubicBezTo>
                <a:cubicBezTo>
                  <a:pt x="100" y="140"/>
                  <a:pt x="100" y="140"/>
                  <a:pt x="100" y="140"/>
                </a:cubicBezTo>
                <a:lnTo>
                  <a:pt x="100" y="128"/>
                </a:lnTo>
                <a:close/>
                <a:moveTo>
                  <a:pt x="100" y="108"/>
                </a:moveTo>
                <a:cubicBezTo>
                  <a:pt x="60" y="108"/>
                  <a:pt x="60" y="108"/>
                  <a:pt x="60" y="108"/>
                </a:cubicBezTo>
                <a:cubicBezTo>
                  <a:pt x="60" y="120"/>
                  <a:pt x="60" y="120"/>
                  <a:pt x="60" y="120"/>
                </a:cubicBezTo>
                <a:cubicBezTo>
                  <a:pt x="100" y="120"/>
                  <a:pt x="100" y="120"/>
                  <a:pt x="100" y="120"/>
                </a:cubicBezTo>
                <a:lnTo>
                  <a:pt x="100" y="108"/>
                </a:lnTo>
                <a:close/>
                <a:moveTo>
                  <a:pt x="100" y="88"/>
                </a:moveTo>
                <a:cubicBezTo>
                  <a:pt x="60" y="88"/>
                  <a:pt x="60" y="88"/>
                  <a:pt x="60" y="88"/>
                </a:cubicBezTo>
                <a:cubicBezTo>
                  <a:pt x="60" y="100"/>
                  <a:pt x="60" y="100"/>
                  <a:pt x="60" y="100"/>
                </a:cubicBezTo>
                <a:cubicBezTo>
                  <a:pt x="100" y="100"/>
                  <a:pt x="100" y="100"/>
                  <a:pt x="100" y="100"/>
                </a:cubicBezTo>
                <a:lnTo>
                  <a:pt x="100" y="88"/>
                </a:lnTo>
                <a:close/>
                <a:moveTo>
                  <a:pt x="168" y="36"/>
                </a:moveTo>
                <a:cubicBezTo>
                  <a:pt x="60" y="36"/>
                  <a:pt x="60" y="36"/>
                  <a:pt x="60" y="36"/>
                </a:cubicBezTo>
                <a:cubicBezTo>
                  <a:pt x="60" y="52"/>
                  <a:pt x="60" y="52"/>
                  <a:pt x="60" y="52"/>
                </a:cubicBezTo>
                <a:cubicBezTo>
                  <a:pt x="168" y="52"/>
                  <a:pt x="168" y="52"/>
                  <a:pt x="168" y="52"/>
                </a:cubicBezTo>
                <a:lnTo>
                  <a:pt x="168" y="36"/>
                </a:lnTo>
                <a:close/>
                <a:moveTo>
                  <a:pt x="100" y="68"/>
                </a:moveTo>
                <a:cubicBezTo>
                  <a:pt x="60" y="68"/>
                  <a:pt x="60" y="68"/>
                  <a:pt x="60" y="68"/>
                </a:cubicBezTo>
                <a:cubicBezTo>
                  <a:pt x="60" y="80"/>
                  <a:pt x="60" y="80"/>
                  <a:pt x="60" y="80"/>
                </a:cubicBezTo>
                <a:cubicBezTo>
                  <a:pt x="100" y="80"/>
                  <a:pt x="100" y="80"/>
                  <a:pt x="100" y="80"/>
                </a:cubicBezTo>
                <a:lnTo>
                  <a:pt x="100" y="68"/>
                </a:lnTo>
                <a:close/>
                <a:moveTo>
                  <a:pt x="112" y="140"/>
                </a:moveTo>
                <a:cubicBezTo>
                  <a:pt x="168" y="140"/>
                  <a:pt x="168" y="140"/>
                  <a:pt x="168" y="140"/>
                </a:cubicBezTo>
                <a:cubicBezTo>
                  <a:pt x="168" y="68"/>
                  <a:pt x="168" y="68"/>
                  <a:pt x="168" y="68"/>
                </a:cubicBezTo>
                <a:cubicBezTo>
                  <a:pt x="112" y="68"/>
                  <a:pt x="112" y="68"/>
                  <a:pt x="112" y="68"/>
                </a:cubicBezTo>
                <a:lnTo>
                  <a:pt x="112" y="14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 name="Freeform 9"/>
          <p:cNvSpPr>
            <a:spLocks noEditPoints="1"/>
          </p:cNvSpPr>
          <p:nvPr/>
        </p:nvSpPr>
        <p:spPr bwMode="auto">
          <a:xfrm>
            <a:off x="3178286" y="4592419"/>
            <a:ext cx="481845" cy="475706"/>
          </a:xfrm>
          <a:custGeom>
            <a:avLst/>
            <a:gdLst>
              <a:gd name="T0" fmla="*/ 190 w 196"/>
              <a:gd name="T1" fmla="*/ 166 h 194"/>
              <a:gd name="T2" fmla="*/ 143 w 196"/>
              <a:gd name="T3" fmla="*/ 120 h 194"/>
              <a:gd name="T4" fmla="*/ 142 w 196"/>
              <a:gd name="T5" fmla="*/ 118 h 194"/>
              <a:gd name="T6" fmla="*/ 154 w 196"/>
              <a:gd name="T7" fmla="*/ 76 h 194"/>
              <a:gd name="T8" fmla="*/ 77 w 196"/>
              <a:gd name="T9" fmla="*/ 0 h 194"/>
              <a:gd name="T10" fmla="*/ 0 w 196"/>
              <a:gd name="T11" fmla="*/ 76 h 194"/>
              <a:gd name="T12" fmla="*/ 77 w 196"/>
              <a:gd name="T13" fmla="*/ 153 h 194"/>
              <a:gd name="T14" fmla="*/ 119 w 196"/>
              <a:gd name="T15" fmla="*/ 141 h 194"/>
              <a:gd name="T16" fmla="*/ 120 w 196"/>
              <a:gd name="T17" fmla="*/ 143 h 194"/>
              <a:gd name="T18" fmla="*/ 167 w 196"/>
              <a:gd name="T19" fmla="*/ 189 h 194"/>
              <a:gd name="T20" fmla="*/ 178 w 196"/>
              <a:gd name="T21" fmla="*/ 194 h 194"/>
              <a:gd name="T22" fmla="*/ 190 w 196"/>
              <a:gd name="T23" fmla="*/ 189 h 194"/>
              <a:gd name="T24" fmla="*/ 190 w 196"/>
              <a:gd name="T25" fmla="*/ 166 h 194"/>
              <a:gd name="T26" fmla="*/ 77 w 196"/>
              <a:gd name="T27" fmla="*/ 129 h 194"/>
              <a:gd name="T28" fmla="*/ 25 w 196"/>
              <a:gd name="T29" fmla="*/ 76 h 194"/>
              <a:gd name="T30" fmla="*/ 77 w 196"/>
              <a:gd name="T31" fmla="*/ 24 h 194"/>
              <a:gd name="T32" fmla="*/ 130 w 196"/>
              <a:gd name="T33" fmla="*/ 76 h 194"/>
              <a:gd name="T34" fmla="*/ 77 w 196"/>
              <a:gd name="T35" fmla="*/ 129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6" h="194">
                <a:moveTo>
                  <a:pt x="190" y="166"/>
                </a:moveTo>
                <a:cubicBezTo>
                  <a:pt x="143" y="120"/>
                  <a:pt x="143" y="120"/>
                  <a:pt x="143" y="120"/>
                </a:cubicBezTo>
                <a:cubicBezTo>
                  <a:pt x="143" y="119"/>
                  <a:pt x="142" y="119"/>
                  <a:pt x="142" y="118"/>
                </a:cubicBezTo>
                <a:cubicBezTo>
                  <a:pt x="149" y="106"/>
                  <a:pt x="154" y="92"/>
                  <a:pt x="154" y="76"/>
                </a:cubicBezTo>
                <a:cubicBezTo>
                  <a:pt x="154" y="34"/>
                  <a:pt x="120" y="0"/>
                  <a:pt x="77" y="0"/>
                </a:cubicBezTo>
                <a:cubicBezTo>
                  <a:pt x="35" y="0"/>
                  <a:pt x="0" y="34"/>
                  <a:pt x="0" y="76"/>
                </a:cubicBezTo>
                <a:cubicBezTo>
                  <a:pt x="0" y="119"/>
                  <a:pt x="35" y="153"/>
                  <a:pt x="77" y="153"/>
                </a:cubicBezTo>
                <a:cubicBezTo>
                  <a:pt x="93" y="153"/>
                  <a:pt x="107" y="149"/>
                  <a:pt x="119" y="141"/>
                </a:cubicBezTo>
                <a:cubicBezTo>
                  <a:pt x="119" y="141"/>
                  <a:pt x="120" y="142"/>
                  <a:pt x="120" y="143"/>
                </a:cubicBezTo>
                <a:cubicBezTo>
                  <a:pt x="167" y="189"/>
                  <a:pt x="167" y="189"/>
                  <a:pt x="167" y="189"/>
                </a:cubicBezTo>
                <a:cubicBezTo>
                  <a:pt x="170" y="192"/>
                  <a:pt x="174" y="194"/>
                  <a:pt x="178" y="194"/>
                </a:cubicBezTo>
                <a:cubicBezTo>
                  <a:pt x="182" y="194"/>
                  <a:pt x="187" y="192"/>
                  <a:pt x="190" y="189"/>
                </a:cubicBezTo>
                <a:cubicBezTo>
                  <a:pt x="196" y="183"/>
                  <a:pt x="196" y="172"/>
                  <a:pt x="190" y="166"/>
                </a:cubicBezTo>
                <a:moveTo>
                  <a:pt x="77" y="129"/>
                </a:moveTo>
                <a:cubicBezTo>
                  <a:pt x="48" y="129"/>
                  <a:pt x="25" y="105"/>
                  <a:pt x="25" y="76"/>
                </a:cubicBezTo>
                <a:cubicBezTo>
                  <a:pt x="25" y="48"/>
                  <a:pt x="48" y="24"/>
                  <a:pt x="77" y="24"/>
                </a:cubicBezTo>
                <a:cubicBezTo>
                  <a:pt x="106" y="24"/>
                  <a:pt x="130" y="48"/>
                  <a:pt x="130" y="76"/>
                </a:cubicBezTo>
                <a:cubicBezTo>
                  <a:pt x="130" y="105"/>
                  <a:pt x="106" y="129"/>
                  <a:pt x="77" y="129"/>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 name="Freeform 13"/>
          <p:cNvSpPr>
            <a:spLocks noEditPoints="1"/>
          </p:cNvSpPr>
          <p:nvPr/>
        </p:nvSpPr>
        <p:spPr bwMode="auto">
          <a:xfrm>
            <a:off x="6086860" y="4696962"/>
            <a:ext cx="402107" cy="402107"/>
          </a:xfrm>
          <a:custGeom>
            <a:avLst/>
            <a:gdLst>
              <a:gd name="T0" fmla="*/ 0 w 200"/>
              <a:gd name="T1" fmla="*/ 180 h 200"/>
              <a:gd name="T2" fmla="*/ 12 w 200"/>
              <a:gd name="T3" fmla="*/ 168 h 200"/>
              <a:gd name="T4" fmla="*/ 188 w 200"/>
              <a:gd name="T5" fmla="*/ 168 h 200"/>
              <a:gd name="T6" fmla="*/ 200 w 200"/>
              <a:gd name="T7" fmla="*/ 180 h 200"/>
              <a:gd name="T8" fmla="*/ 84 w 200"/>
              <a:gd name="T9" fmla="*/ 88 h 200"/>
              <a:gd name="T10" fmla="*/ 116 w 200"/>
              <a:gd name="T11" fmla="*/ 88 h 200"/>
              <a:gd name="T12" fmla="*/ 168 w 200"/>
              <a:gd name="T13" fmla="*/ 88 h 200"/>
              <a:gd name="T14" fmla="*/ 168 w 200"/>
              <a:gd name="T15" fmla="*/ 176 h 200"/>
              <a:gd name="T16" fmla="*/ 116 w 200"/>
              <a:gd name="T17" fmla="*/ 176 h 200"/>
              <a:gd name="T18" fmla="*/ 84 w 200"/>
              <a:gd name="T19" fmla="*/ 176 h 200"/>
              <a:gd name="T20" fmla="*/ 32 w 200"/>
              <a:gd name="T21" fmla="*/ 176 h 200"/>
              <a:gd name="T22" fmla="*/ 32 w 200"/>
              <a:gd name="T23" fmla="*/ 88 h 200"/>
              <a:gd name="T24" fmla="*/ 144 w 200"/>
              <a:gd name="T25" fmla="*/ 172 h 200"/>
              <a:gd name="T26" fmla="*/ 144 w 200"/>
              <a:gd name="T27" fmla="*/ 148 h 200"/>
              <a:gd name="T28" fmla="*/ 168 w 200"/>
              <a:gd name="T29" fmla="*/ 144 h 200"/>
              <a:gd name="T30" fmla="*/ 144 w 200"/>
              <a:gd name="T31" fmla="*/ 144 h 200"/>
              <a:gd name="T32" fmla="*/ 168 w 200"/>
              <a:gd name="T33" fmla="*/ 92 h 200"/>
              <a:gd name="T34" fmla="*/ 116 w 200"/>
              <a:gd name="T35" fmla="*/ 172 h 200"/>
              <a:gd name="T36" fmla="*/ 116 w 200"/>
              <a:gd name="T37" fmla="*/ 148 h 200"/>
              <a:gd name="T38" fmla="*/ 140 w 200"/>
              <a:gd name="T39" fmla="*/ 144 h 200"/>
              <a:gd name="T40" fmla="*/ 116 w 200"/>
              <a:gd name="T41" fmla="*/ 144 h 200"/>
              <a:gd name="T42" fmla="*/ 140 w 200"/>
              <a:gd name="T43" fmla="*/ 92 h 200"/>
              <a:gd name="T44" fmla="*/ 88 w 200"/>
              <a:gd name="T45" fmla="*/ 172 h 200"/>
              <a:gd name="T46" fmla="*/ 88 w 200"/>
              <a:gd name="T47" fmla="*/ 148 h 200"/>
              <a:gd name="T48" fmla="*/ 112 w 200"/>
              <a:gd name="T49" fmla="*/ 144 h 200"/>
              <a:gd name="T50" fmla="*/ 88 w 200"/>
              <a:gd name="T51" fmla="*/ 144 h 200"/>
              <a:gd name="T52" fmla="*/ 112 w 200"/>
              <a:gd name="T53" fmla="*/ 92 h 200"/>
              <a:gd name="T54" fmla="*/ 60 w 200"/>
              <a:gd name="T55" fmla="*/ 172 h 200"/>
              <a:gd name="T56" fmla="*/ 60 w 200"/>
              <a:gd name="T57" fmla="*/ 148 h 200"/>
              <a:gd name="T58" fmla="*/ 84 w 200"/>
              <a:gd name="T59" fmla="*/ 144 h 200"/>
              <a:gd name="T60" fmla="*/ 60 w 200"/>
              <a:gd name="T61" fmla="*/ 144 h 200"/>
              <a:gd name="T62" fmla="*/ 84 w 200"/>
              <a:gd name="T63" fmla="*/ 92 h 200"/>
              <a:gd name="T64" fmla="*/ 32 w 200"/>
              <a:gd name="T65" fmla="*/ 172 h 200"/>
              <a:gd name="T66" fmla="*/ 32 w 200"/>
              <a:gd name="T67" fmla="*/ 148 h 200"/>
              <a:gd name="T68" fmla="*/ 56 w 200"/>
              <a:gd name="T69" fmla="*/ 144 h 200"/>
              <a:gd name="T70" fmla="*/ 32 w 200"/>
              <a:gd name="T71" fmla="*/ 144 h 200"/>
              <a:gd name="T72" fmla="*/ 56 w 200"/>
              <a:gd name="T73" fmla="*/ 92 h 200"/>
              <a:gd name="T74" fmla="*/ 0 w 200"/>
              <a:gd name="T75" fmla="*/ 36 h 200"/>
              <a:gd name="T76" fmla="*/ 28 w 200"/>
              <a:gd name="T77" fmla="*/ 56 h 200"/>
              <a:gd name="T78" fmla="*/ 140 w 200"/>
              <a:gd name="T79" fmla="*/ 16 h 200"/>
              <a:gd name="T80" fmla="*/ 172 w 200"/>
              <a:gd name="T81" fmla="*/ 16 h 200"/>
              <a:gd name="T82" fmla="*/ 200 w 200"/>
              <a:gd name="T83" fmla="*/ 80 h 200"/>
              <a:gd name="T84" fmla="*/ 144 w 200"/>
              <a:gd name="T85" fmla="*/ 12 h 200"/>
              <a:gd name="T86" fmla="*/ 168 w 200"/>
              <a:gd name="T87" fmla="*/ 52 h 200"/>
              <a:gd name="T88" fmla="*/ 32 w 200"/>
              <a:gd name="T89" fmla="*/ 12 h 200"/>
              <a:gd name="T90" fmla="*/ 56 w 200"/>
              <a:gd name="T91" fmla="*/ 5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0" h="200">
                <a:moveTo>
                  <a:pt x="180" y="200"/>
                </a:moveTo>
                <a:cubicBezTo>
                  <a:pt x="20" y="200"/>
                  <a:pt x="20" y="200"/>
                  <a:pt x="20" y="200"/>
                </a:cubicBezTo>
                <a:cubicBezTo>
                  <a:pt x="9" y="200"/>
                  <a:pt x="0" y="191"/>
                  <a:pt x="0" y="180"/>
                </a:cubicBezTo>
                <a:cubicBezTo>
                  <a:pt x="0" y="88"/>
                  <a:pt x="0" y="88"/>
                  <a:pt x="0" y="88"/>
                </a:cubicBezTo>
                <a:cubicBezTo>
                  <a:pt x="13" y="88"/>
                  <a:pt x="13" y="88"/>
                  <a:pt x="13" y="88"/>
                </a:cubicBezTo>
                <a:cubicBezTo>
                  <a:pt x="12" y="123"/>
                  <a:pt x="12" y="168"/>
                  <a:pt x="12" y="168"/>
                </a:cubicBezTo>
                <a:cubicBezTo>
                  <a:pt x="12" y="179"/>
                  <a:pt x="25" y="188"/>
                  <a:pt x="36" y="188"/>
                </a:cubicBezTo>
                <a:cubicBezTo>
                  <a:pt x="164" y="188"/>
                  <a:pt x="164" y="188"/>
                  <a:pt x="164" y="188"/>
                </a:cubicBezTo>
                <a:cubicBezTo>
                  <a:pt x="175" y="188"/>
                  <a:pt x="188" y="179"/>
                  <a:pt x="188" y="168"/>
                </a:cubicBezTo>
                <a:cubicBezTo>
                  <a:pt x="188" y="168"/>
                  <a:pt x="188" y="122"/>
                  <a:pt x="188" y="88"/>
                </a:cubicBezTo>
                <a:cubicBezTo>
                  <a:pt x="200" y="88"/>
                  <a:pt x="200" y="88"/>
                  <a:pt x="200" y="88"/>
                </a:cubicBezTo>
                <a:cubicBezTo>
                  <a:pt x="200" y="180"/>
                  <a:pt x="200" y="180"/>
                  <a:pt x="200" y="180"/>
                </a:cubicBezTo>
                <a:cubicBezTo>
                  <a:pt x="200" y="191"/>
                  <a:pt x="191" y="200"/>
                  <a:pt x="180" y="200"/>
                </a:cubicBezTo>
                <a:close/>
                <a:moveTo>
                  <a:pt x="60" y="88"/>
                </a:moveTo>
                <a:cubicBezTo>
                  <a:pt x="84" y="88"/>
                  <a:pt x="84" y="88"/>
                  <a:pt x="84" y="88"/>
                </a:cubicBezTo>
                <a:cubicBezTo>
                  <a:pt x="88" y="88"/>
                  <a:pt x="88" y="88"/>
                  <a:pt x="88" y="88"/>
                </a:cubicBezTo>
                <a:cubicBezTo>
                  <a:pt x="112" y="88"/>
                  <a:pt x="112" y="88"/>
                  <a:pt x="112" y="88"/>
                </a:cubicBezTo>
                <a:cubicBezTo>
                  <a:pt x="116" y="88"/>
                  <a:pt x="116" y="88"/>
                  <a:pt x="116" y="88"/>
                </a:cubicBezTo>
                <a:cubicBezTo>
                  <a:pt x="140" y="88"/>
                  <a:pt x="140" y="88"/>
                  <a:pt x="140" y="88"/>
                </a:cubicBezTo>
                <a:cubicBezTo>
                  <a:pt x="144" y="88"/>
                  <a:pt x="144" y="88"/>
                  <a:pt x="144" y="88"/>
                </a:cubicBezTo>
                <a:cubicBezTo>
                  <a:pt x="168" y="88"/>
                  <a:pt x="168" y="88"/>
                  <a:pt x="168" y="88"/>
                </a:cubicBezTo>
                <a:cubicBezTo>
                  <a:pt x="172" y="88"/>
                  <a:pt x="172" y="88"/>
                  <a:pt x="172" y="88"/>
                </a:cubicBezTo>
                <a:cubicBezTo>
                  <a:pt x="172" y="176"/>
                  <a:pt x="172" y="176"/>
                  <a:pt x="172" y="176"/>
                </a:cubicBezTo>
                <a:cubicBezTo>
                  <a:pt x="168" y="176"/>
                  <a:pt x="168" y="176"/>
                  <a:pt x="168" y="176"/>
                </a:cubicBezTo>
                <a:cubicBezTo>
                  <a:pt x="144" y="176"/>
                  <a:pt x="144" y="176"/>
                  <a:pt x="144" y="176"/>
                </a:cubicBezTo>
                <a:cubicBezTo>
                  <a:pt x="140" y="176"/>
                  <a:pt x="140" y="176"/>
                  <a:pt x="140" y="176"/>
                </a:cubicBezTo>
                <a:cubicBezTo>
                  <a:pt x="116" y="176"/>
                  <a:pt x="116" y="176"/>
                  <a:pt x="116" y="176"/>
                </a:cubicBezTo>
                <a:cubicBezTo>
                  <a:pt x="112" y="176"/>
                  <a:pt x="112" y="176"/>
                  <a:pt x="112" y="176"/>
                </a:cubicBezTo>
                <a:cubicBezTo>
                  <a:pt x="88" y="176"/>
                  <a:pt x="88" y="176"/>
                  <a:pt x="88" y="176"/>
                </a:cubicBezTo>
                <a:cubicBezTo>
                  <a:pt x="84" y="176"/>
                  <a:pt x="84" y="176"/>
                  <a:pt x="84" y="176"/>
                </a:cubicBezTo>
                <a:cubicBezTo>
                  <a:pt x="60" y="176"/>
                  <a:pt x="60" y="176"/>
                  <a:pt x="60" y="176"/>
                </a:cubicBezTo>
                <a:cubicBezTo>
                  <a:pt x="56" y="176"/>
                  <a:pt x="56" y="176"/>
                  <a:pt x="56" y="176"/>
                </a:cubicBezTo>
                <a:cubicBezTo>
                  <a:pt x="32" y="176"/>
                  <a:pt x="32" y="176"/>
                  <a:pt x="32" y="176"/>
                </a:cubicBezTo>
                <a:cubicBezTo>
                  <a:pt x="28" y="176"/>
                  <a:pt x="28" y="176"/>
                  <a:pt x="28" y="176"/>
                </a:cubicBezTo>
                <a:cubicBezTo>
                  <a:pt x="28" y="88"/>
                  <a:pt x="28" y="88"/>
                  <a:pt x="28" y="88"/>
                </a:cubicBezTo>
                <a:cubicBezTo>
                  <a:pt x="32" y="88"/>
                  <a:pt x="32" y="88"/>
                  <a:pt x="32" y="88"/>
                </a:cubicBezTo>
                <a:cubicBezTo>
                  <a:pt x="56" y="88"/>
                  <a:pt x="56" y="88"/>
                  <a:pt x="56" y="88"/>
                </a:cubicBezTo>
                <a:lnTo>
                  <a:pt x="60" y="88"/>
                </a:lnTo>
                <a:close/>
                <a:moveTo>
                  <a:pt x="144" y="172"/>
                </a:moveTo>
                <a:cubicBezTo>
                  <a:pt x="168" y="172"/>
                  <a:pt x="168" y="172"/>
                  <a:pt x="168" y="172"/>
                </a:cubicBezTo>
                <a:cubicBezTo>
                  <a:pt x="168" y="148"/>
                  <a:pt x="168" y="148"/>
                  <a:pt x="168" y="148"/>
                </a:cubicBezTo>
                <a:cubicBezTo>
                  <a:pt x="144" y="148"/>
                  <a:pt x="144" y="148"/>
                  <a:pt x="144" y="148"/>
                </a:cubicBezTo>
                <a:lnTo>
                  <a:pt x="144" y="172"/>
                </a:lnTo>
                <a:close/>
                <a:moveTo>
                  <a:pt x="144" y="144"/>
                </a:moveTo>
                <a:cubicBezTo>
                  <a:pt x="168" y="144"/>
                  <a:pt x="168" y="144"/>
                  <a:pt x="168" y="144"/>
                </a:cubicBezTo>
                <a:cubicBezTo>
                  <a:pt x="168" y="120"/>
                  <a:pt x="168" y="120"/>
                  <a:pt x="168" y="120"/>
                </a:cubicBezTo>
                <a:cubicBezTo>
                  <a:pt x="144" y="120"/>
                  <a:pt x="144" y="120"/>
                  <a:pt x="144" y="120"/>
                </a:cubicBezTo>
                <a:lnTo>
                  <a:pt x="144" y="144"/>
                </a:lnTo>
                <a:close/>
                <a:moveTo>
                  <a:pt x="144" y="116"/>
                </a:moveTo>
                <a:cubicBezTo>
                  <a:pt x="168" y="116"/>
                  <a:pt x="168" y="116"/>
                  <a:pt x="168" y="116"/>
                </a:cubicBezTo>
                <a:cubicBezTo>
                  <a:pt x="168" y="92"/>
                  <a:pt x="168" y="92"/>
                  <a:pt x="168" y="92"/>
                </a:cubicBezTo>
                <a:cubicBezTo>
                  <a:pt x="144" y="92"/>
                  <a:pt x="144" y="92"/>
                  <a:pt x="144" y="92"/>
                </a:cubicBezTo>
                <a:lnTo>
                  <a:pt x="144" y="116"/>
                </a:lnTo>
                <a:close/>
                <a:moveTo>
                  <a:pt x="116" y="172"/>
                </a:moveTo>
                <a:cubicBezTo>
                  <a:pt x="140" y="172"/>
                  <a:pt x="140" y="172"/>
                  <a:pt x="140" y="172"/>
                </a:cubicBezTo>
                <a:cubicBezTo>
                  <a:pt x="140" y="148"/>
                  <a:pt x="140" y="148"/>
                  <a:pt x="140" y="148"/>
                </a:cubicBezTo>
                <a:cubicBezTo>
                  <a:pt x="116" y="148"/>
                  <a:pt x="116" y="148"/>
                  <a:pt x="116" y="148"/>
                </a:cubicBezTo>
                <a:lnTo>
                  <a:pt x="116" y="172"/>
                </a:lnTo>
                <a:close/>
                <a:moveTo>
                  <a:pt x="116" y="144"/>
                </a:moveTo>
                <a:cubicBezTo>
                  <a:pt x="140" y="144"/>
                  <a:pt x="140" y="144"/>
                  <a:pt x="140" y="144"/>
                </a:cubicBezTo>
                <a:cubicBezTo>
                  <a:pt x="140" y="120"/>
                  <a:pt x="140" y="120"/>
                  <a:pt x="140" y="120"/>
                </a:cubicBezTo>
                <a:cubicBezTo>
                  <a:pt x="116" y="120"/>
                  <a:pt x="116" y="120"/>
                  <a:pt x="116" y="120"/>
                </a:cubicBezTo>
                <a:lnTo>
                  <a:pt x="116" y="144"/>
                </a:lnTo>
                <a:close/>
                <a:moveTo>
                  <a:pt x="116" y="116"/>
                </a:moveTo>
                <a:cubicBezTo>
                  <a:pt x="140" y="116"/>
                  <a:pt x="140" y="116"/>
                  <a:pt x="140" y="116"/>
                </a:cubicBezTo>
                <a:cubicBezTo>
                  <a:pt x="140" y="92"/>
                  <a:pt x="140" y="92"/>
                  <a:pt x="140" y="92"/>
                </a:cubicBezTo>
                <a:cubicBezTo>
                  <a:pt x="116" y="92"/>
                  <a:pt x="116" y="92"/>
                  <a:pt x="116" y="92"/>
                </a:cubicBezTo>
                <a:lnTo>
                  <a:pt x="116" y="116"/>
                </a:lnTo>
                <a:close/>
                <a:moveTo>
                  <a:pt x="88" y="172"/>
                </a:moveTo>
                <a:cubicBezTo>
                  <a:pt x="112" y="172"/>
                  <a:pt x="112" y="172"/>
                  <a:pt x="112" y="172"/>
                </a:cubicBezTo>
                <a:cubicBezTo>
                  <a:pt x="112" y="148"/>
                  <a:pt x="112" y="148"/>
                  <a:pt x="112" y="148"/>
                </a:cubicBezTo>
                <a:cubicBezTo>
                  <a:pt x="88" y="148"/>
                  <a:pt x="88" y="148"/>
                  <a:pt x="88" y="148"/>
                </a:cubicBezTo>
                <a:lnTo>
                  <a:pt x="88" y="172"/>
                </a:lnTo>
                <a:close/>
                <a:moveTo>
                  <a:pt x="88" y="144"/>
                </a:moveTo>
                <a:cubicBezTo>
                  <a:pt x="112" y="144"/>
                  <a:pt x="112" y="144"/>
                  <a:pt x="112" y="144"/>
                </a:cubicBezTo>
                <a:cubicBezTo>
                  <a:pt x="112" y="120"/>
                  <a:pt x="112" y="120"/>
                  <a:pt x="112" y="120"/>
                </a:cubicBezTo>
                <a:cubicBezTo>
                  <a:pt x="88" y="120"/>
                  <a:pt x="88" y="120"/>
                  <a:pt x="88" y="120"/>
                </a:cubicBezTo>
                <a:lnTo>
                  <a:pt x="88" y="144"/>
                </a:lnTo>
                <a:close/>
                <a:moveTo>
                  <a:pt x="88" y="116"/>
                </a:moveTo>
                <a:cubicBezTo>
                  <a:pt x="112" y="116"/>
                  <a:pt x="112" y="116"/>
                  <a:pt x="112" y="116"/>
                </a:cubicBezTo>
                <a:cubicBezTo>
                  <a:pt x="112" y="92"/>
                  <a:pt x="112" y="92"/>
                  <a:pt x="112" y="92"/>
                </a:cubicBezTo>
                <a:cubicBezTo>
                  <a:pt x="88" y="92"/>
                  <a:pt x="88" y="92"/>
                  <a:pt x="88" y="92"/>
                </a:cubicBezTo>
                <a:lnTo>
                  <a:pt x="88" y="116"/>
                </a:lnTo>
                <a:close/>
                <a:moveTo>
                  <a:pt x="60" y="172"/>
                </a:moveTo>
                <a:cubicBezTo>
                  <a:pt x="84" y="172"/>
                  <a:pt x="84" y="172"/>
                  <a:pt x="84" y="172"/>
                </a:cubicBezTo>
                <a:cubicBezTo>
                  <a:pt x="84" y="148"/>
                  <a:pt x="84" y="148"/>
                  <a:pt x="84" y="148"/>
                </a:cubicBezTo>
                <a:cubicBezTo>
                  <a:pt x="60" y="148"/>
                  <a:pt x="60" y="148"/>
                  <a:pt x="60" y="148"/>
                </a:cubicBezTo>
                <a:lnTo>
                  <a:pt x="60" y="172"/>
                </a:lnTo>
                <a:close/>
                <a:moveTo>
                  <a:pt x="60" y="144"/>
                </a:moveTo>
                <a:cubicBezTo>
                  <a:pt x="84" y="144"/>
                  <a:pt x="84" y="144"/>
                  <a:pt x="84" y="144"/>
                </a:cubicBezTo>
                <a:cubicBezTo>
                  <a:pt x="84" y="120"/>
                  <a:pt x="84" y="120"/>
                  <a:pt x="84" y="120"/>
                </a:cubicBezTo>
                <a:cubicBezTo>
                  <a:pt x="60" y="120"/>
                  <a:pt x="60" y="120"/>
                  <a:pt x="60" y="120"/>
                </a:cubicBezTo>
                <a:lnTo>
                  <a:pt x="60" y="144"/>
                </a:lnTo>
                <a:close/>
                <a:moveTo>
                  <a:pt x="60" y="116"/>
                </a:moveTo>
                <a:cubicBezTo>
                  <a:pt x="84" y="116"/>
                  <a:pt x="84" y="116"/>
                  <a:pt x="84" y="116"/>
                </a:cubicBezTo>
                <a:cubicBezTo>
                  <a:pt x="84" y="92"/>
                  <a:pt x="84" y="92"/>
                  <a:pt x="84" y="92"/>
                </a:cubicBezTo>
                <a:cubicBezTo>
                  <a:pt x="60" y="92"/>
                  <a:pt x="60" y="92"/>
                  <a:pt x="60" y="92"/>
                </a:cubicBezTo>
                <a:lnTo>
                  <a:pt x="60" y="116"/>
                </a:lnTo>
                <a:close/>
                <a:moveTo>
                  <a:pt x="32" y="172"/>
                </a:moveTo>
                <a:cubicBezTo>
                  <a:pt x="56" y="172"/>
                  <a:pt x="56" y="172"/>
                  <a:pt x="56" y="172"/>
                </a:cubicBezTo>
                <a:cubicBezTo>
                  <a:pt x="56" y="148"/>
                  <a:pt x="56" y="148"/>
                  <a:pt x="56" y="148"/>
                </a:cubicBezTo>
                <a:cubicBezTo>
                  <a:pt x="32" y="148"/>
                  <a:pt x="32" y="148"/>
                  <a:pt x="32" y="148"/>
                </a:cubicBezTo>
                <a:lnTo>
                  <a:pt x="32" y="172"/>
                </a:lnTo>
                <a:close/>
                <a:moveTo>
                  <a:pt x="32" y="144"/>
                </a:moveTo>
                <a:cubicBezTo>
                  <a:pt x="56" y="144"/>
                  <a:pt x="56" y="144"/>
                  <a:pt x="56" y="144"/>
                </a:cubicBezTo>
                <a:cubicBezTo>
                  <a:pt x="56" y="120"/>
                  <a:pt x="56" y="120"/>
                  <a:pt x="56" y="120"/>
                </a:cubicBezTo>
                <a:cubicBezTo>
                  <a:pt x="32" y="120"/>
                  <a:pt x="32" y="120"/>
                  <a:pt x="32" y="120"/>
                </a:cubicBezTo>
                <a:lnTo>
                  <a:pt x="32" y="144"/>
                </a:lnTo>
                <a:close/>
                <a:moveTo>
                  <a:pt x="32" y="116"/>
                </a:moveTo>
                <a:cubicBezTo>
                  <a:pt x="56" y="116"/>
                  <a:pt x="56" y="116"/>
                  <a:pt x="56" y="116"/>
                </a:cubicBezTo>
                <a:cubicBezTo>
                  <a:pt x="56" y="92"/>
                  <a:pt x="56" y="92"/>
                  <a:pt x="56" y="92"/>
                </a:cubicBezTo>
                <a:cubicBezTo>
                  <a:pt x="32" y="92"/>
                  <a:pt x="32" y="92"/>
                  <a:pt x="32" y="92"/>
                </a:cubicBezTo>
                <a:lnTo>
                  <a:pt x="32" y="116"/>
                </a:lnTo>
                <a:close/>
                <a:moveTo>
                  <a:pt x="0" y="36"/>
                </a:moveTo>
                <a:cubicBezTo>
                  <a:pt x="0" y="25"/>
                  <a:pt x="9" y="16"/>
                  <a:pt x="20" y="16"/>
                </a:cubicBezTo>
                <a:cubicBezTo>
                  <a:pt x="28" y="16"/>
                  <a:pt x="28" y="16"/>
                  <a:pt x="28" y="16"/>
                </a:cubicBezTo>
                <a:cubicBezTo>
                  <a:pt x="28" y="56"/>
                  <a:pt x="28" y="56"/>
                  <a:pt x="28" y="56"/>
                </a:cubicBezTo>
                <a:cubicBezTo>
                  <a:pt x="44" y="56"/>
                  <a:pt x="44" y="56"/>
                  <a:pt x="60" y="56"/>
                </a:cubicBezTo>
                <a:cubicBezTo>
                  <a:pt x="60" y="16"/>
                  <a:pt x="60" y="16"/>
                  <a:pt x="60" y="16"/>
                </a:cubicBezTo>
                <a:cubicBezTo>
                  <a:pt x="140" y="16"/>
                  <a:pt x="140" y="16"/>
                  <a:pt x="140" y="16"/>
                </a:cubicBezTo>
                <a:cubicBezTo>
                  <a:pt x="140" y="56"/>
                  <a:pt x="140" y="56"/>
                  <a:pt x="140" y="56"/>
                </a:cubicBezTo>
                <a:cubicBezTo>
                  <a:pt x="156" y="56"/>
                  <a:pt x="156" y="56"/>
                  <a:pt x="172" y="56"/>
                </a:cubicBezTo>
                <a:cubicBezTo>
                  <a:pt x="172" y="16"/>
                  <a:pt x="172" y="16"/>
                  <a:pt x="172" y="16"/>
                </a:cubicBezTo>
                <a:cubicBezTo>
                  <a:pt x="180" y="16"/>
                  <a:pt x="180" y="16"/>
                  <a:pt x="180" y="16"/>
                </a:cubicBezTo>
                <a:cubicBezTo>
                  <a:pt x="191" y="16"/>
                  <a:pt x="200" y="25"/>
                  <a:pt x="200" y="36"/>
                </a:cubicBezTo>
                <a:cubicBezTo>
                  <a:pt x="200" y="80"/>
                  <a:pt x="200" y="80"/>
                  <a:pt x="200" y="80"/>
                </a:cubicBezTo>
                <a:cubicBezTo>
                  <a:pt x="115" y="80"/>
                  <a:pt x="96" y="80"/>
                  <a:pt x="0" y="80"/>
                </a:cubicBezTo>
                <a:lnTo>
                  <a:pt x="0" y="36"/>
                </a:lnTo>
                <a:close/>
                <a:moveTo>
                  <a:pt x="144" y="12"/>
                </a:moveTo>
                <a:cubicBezTo>
                  <a:pt x="144" y="5"/>
                  <a:pt x="150" y="0"/>
                  <a:pt x="156" y="0"/>
                </a:cubicBezTo>
                <a:cubicBezTo>
                  <a:pt x="163" y="0"/>
                  <a:pt x="168" y="5"/>
                  <a:pt x="168" y="12"/>
                </a:cubicBezTo>
                <a:cubicBezTo>
                  <a:pt x="168" y="52"/>
                  <a:pt x="168" y="52"/>
                  <a:pt x="168" y="52"/>
                </a:cubicBezTo>
                <a:cubicBezTo>
                  <a:pt x="168" y="52"/>
                  <a:pt x="159" y="52"/>
                  <a:pt x="144" y="52"/>
                </a:cubicBezTo>
                <a:cubicBezTo>
                  <a:pt x="144" y="45"/>
                  <a:pt x="144" y="12"/>
                  <a:pt x="144" y="12"/>
                </a:cubicBezTo>
                <a:close/>
                <a:moveTo>
                  <a:pt x="32" y="12"/>
                </a:moveTo>
                <a:cubicBezTo>
                  <a:pt x="32" y="5"/>
                  <a:pt x="38" y="0"/>
                  <a:pt x="44" y="0"/>
                </a:cubicBezTo>
                <a:cubicBezTo>
                  <a:pt x="51" y="0"/>
                  <a:pt x="56" y="5"/>
                  <a:pt x="56" y="12"/>
                </a:cubicBezTo>
                <a:cubicBezTo>
                  <a:pt x="56" y="52"/>
                  <a:pt x="56" y="52"/>
                  <a:pt x="56" y="52"/>
                </a:cubicBezTo>
                <a:cubicBezTo>
                  <a:pt x="56" y="52"/>
                  <a:pt x="43" y="52"/>
                  <a:pt x="32" y="52"/>
                </a:cubicBezTo>
                <a:cubicBezTo>
                  <a:pt x="32" y="54"/>
                  <a:pt x="32" y="12"/>
                  <a:pt x="32" y="1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 name="Freeform 17"/>
          <p:cNvSpPr>
            <a:spLocks noEditPoints="1"/>
          </p:cNvSpPr>
          <p:nvPr/>
        </p:nvSpPr>
        <p:spPr bwMode="auto">
          <a:xfrm>
            <a:off x="7510530" y="2658303"/>
            <a:ext cx="450296" cy="327312"/>
          </a:xfrm>
          <a:custGeom>
            <a:avLst/>
            <a:gdLst>
              <a:gd name="T0" fmla="*/ 199 w 200"/>
              <a:gd name="T1" fmla="*/ 115 h 184"/>
              <a:gd name="T2" fmla="*/ 164 w 200"/>
              <a:gd name="T3" fmla="*/ 0 h 184"/>
              <a:gd name="T4" fmla="*/ 35 w 200"/>
              <a:gd name="T5" fmla="*/ 0 h 184"/>
              <a:gd name="T6" fmla="*/ 0 w 200"/>
              <a:gd name="T7" fmla="*/ 115 h 184"/>
              <a:gd name="T8" fmla="*/ 0 w 200"/>
              <a:gd name="T9" fmla="*/ 115 h 184"/>
              <a:gd name="T10" fmla="*/ 0 w 200"/>
              <a:gd name="T11" fmla="*/ 172 h 184"/>
              <a:gd name="T12" fmla="*/ 12 w 200"/>
              <a:gd name="T13" fmla="*/ 184 h 184"/>
              <a:gd name="T14" fmla="*/ 188 w 200"/>
              <a:gd name="T15" fmla="*/ 184 h 184"/>
              <a:gd name="T16" fmla="*/ 200 w 200"/>
              <a:gd name="T17" fmla="*/ 172 h 184"/>
              <a:gd name="T18" fmla="*/ 200 w 200"/>
              <a:gd name="T19" fmla="*/ 115 h 184"/>
              <a:gd name="T20" fmla="*/ 199 w 200"/>
              <a:gd name="T21" fmla="*/ 115 h 184"/>
              <a:gd name="T22" fmla="*/ 143 w 200"/>
              <a:gd name="T23" fmla="*/ 112 h 184"/>
              <a:gd name="T24" fmla="*/ 125 w 200"/>
              <a:gd name="T25" fmla="*/ 148 h 184"/>
              <a:gd name="T26" fmla="*/ 73 w 200"/>
              <a:gd name="T27" fmla="*/ 148 h 184"/>
              <a:gd name="T28" fmla="*/ 54 w 200"/>
              <a:gd name="T29" fmla="*/ 112 h 184"/>
              <a:gd name="T30" fmla="*/ 20 w 200"/>
              <a:gd name="T31" fmla="*/ 112 h 184"/>
              <a:gd name="T32" fmla="*/ 50 w 200"/>
              <a:gd name="T33" fmla="*/ 12 h 184"/>
              <a:gd name="T34" fmla="*/ 149 w 200"/>
              <a:gd name="T35" fmla="*/ 12 h 184"/>
              <a:gd name="T36" fmla="*/ 180 w 200"/>
              <a:gd name="T37" fmla="*/ 112 h 184"/>
              <a:gd name="T38" fmla="*/ 143 w 200"/>
              <a:gd name="T39" fmla="*/ 112 h 184"/>
              <a:gd name="T40" fmla="*/ 138 w 200"/>
              <a:gd name="T41" fmla="*/ 48 h 184"/>
              <a:gd name="T42" fmla="*/ 61 w 200"/>
              <a:gd name="T43" fmla="*/ 48 h 184"/>
              <a:gd name="T44" fmla="*/ 59 w 200"/>
              <a:gd name="T45" fmla="*/ 56 h 184"/>
              <a:gd name="T46" fmla="*/ 140 w 200"/>
              <a:gd name="T47" fmla="*/ 56 h 184"/>
              <a:gd name="T48" fmla="*/ 138 w 200"/>
              <a:gd name="T49" fmla="*/ 48 h 184"/>
              <a:gd name="T50" fmla="*/ 132 w 200"/>
              <a:gd name="T51" fmla="*/ 28 h 184"/>
              <a:gd name="T52" fmla="*/ 67 w 200"/>
              <a:gd name="T53" fmla="*/ 28 h 184"/>
              <a:gd name="T54" fmla="*/ 65 w 200"/>
              <a:gd name="T55" fmla="*/ 36 h 184"/>
              <a:gd name="T56" fmla="*/ 134 w 200"/>
              <a:gd name="T57" fmla="*/ 36 h 184"/>
              <a:gd name="T58" fmla="*/ 132 w 200"/>
              <a:gd name="T59" fmla="*/ 28 h 184"/>
              <a:gd name="T60" fmla="*/ 47 w 200"/>
              <a:gd name="T61" fmla="*/ 96 h 184"/>
              <a:gd name="T62" fmla="*/ 152 w 200"/>
              <a:gd name="T63" fmla="*/ 96 h 184"/>
              <a:gd name="T64" fmla="*/ 149 w 200"/>
              <a:gd name="T65" fmla="*/ 88 h 184"/>
              <a:gd name="T66" fmla="*/ 50 w 200"/>
              <a:gd name="T67" fmla="*/ 88 h 184"/>
              <a:gd name="T68" fmla="*/ 47 w 200"/>
              <a:gd name="T69" fmla="*/ 96 h 184"/>
              <a:gd name="T70" fmla="*/ 144 w 200"/>
              <a:gd name="T71" fmla="*/ 68 h 184"/>
              <a:gd name="T72" fmla="*/ 55 w 200"/>
              <a:gd name="T73" fmla="*/ 68 h 184"/>
              <a:gd name="T74" fmla="*/ 53 w 200"/>
              <a:gd name="T75" fmla="*/ 76 h 184"/>
              <a:gd name="T76" fmla="*/ 146 w 200"/>
              <a:gd name="T77" fmla="*/ 76 h 184"/>
              <a:gd name="T78" fmla="*/ 144 w 200"/>
              <a:gd name="T79" fmla="*/ 6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0" h="184">
                <a:moveTo>
                  <a:pt x="199" y="115"/>
                </a:moveTo>
                <a:cubicBezTo>
                  <a:pt x="164" y="0"/>
                  <a:pt x="164" y="0"/>
                  <a:pt x="164" y="0"/>
                </a:cubicBezTo>
                <a:cubicBezTo>
                  <a:pt x="35" y="0"/>
                  <a:pt x="35" y="0"/>
                  <a:pt x="35" y="0"/>
                </a:cubicBezTo>
                <a:cubicBezTo>
                  <a:pt x="0" y="115"/>
                  <a:pt x="0" y="115"/>
                  <a:pt x="0" y="115"/>
                </a:cubicBezTo>
                <a:cubicBezTo>
                  <a:pt x="0" y="115"/>
                  <a:pt x="0" y="115"/>
                  <a:pt x="0" y="115"/>
                </a:cubicBezTo>
                <a:cubicBezTo>
                  <a:pt x="0" y="172"/>
                  <a:pt x="0" y="172"/>
                  <a:pt x="0" y="172"/>
                </a:cubicBezTo>
                <a:cubicBezTo>
                  <a:pt x="0" y="178"/>
                  <a:pt x="5" y="184"/>
                  <a:pt x="12" y="184"/>
                </a:cubicBezTo>
                <a:cubicBezTo>
                  <a:pt x="188" y="184"/>
                  <a:pt x="188" y="184"/>
                  <a:pt x="188" y="184"/>
                </a:cubicBezTo>
                <a:cubicBezTo>
                  <a:pt x="194" y="184"/>
                  <a:pt x="200" y="178"/>
                  <a:pt x="200" y="172"/>
                </a:cubicBezTo>
                <a:cubicBezTo>
                  <a:pt x="200" y="115"/>
                  <a:pt x="200" y="115"/>
                  <a:pt x="200" y="115"/>
                </a:cubicBezTo>
                <a:cubicBezTo>
                  <a:pt x="199" y="115"/>
                  <a:pt x="199" y="115"/>
                  <a:pt x="199" y="115"/>
                </a:cubicBezTo>
                <a:close/>
                <a:moveTo>
                  <a:pt x="143" y="112"/>
                </a:moveTo>
                <a:cubicBezTo>
                  <a:pt x="125" y="148"/>
                  <a:pt x="125" y="148"/>
                  <a:pt x="125" y="148"/>
                </a:cubicBezTo>
                <a:cubicBezTo>
                  <a:pt x="73" y="148"/>
                  <a:pt x="73" y="148"/>
                  <a:pt x="73" y="148"/>
                </a:cubicBezTo>
                <a:cubicBezTo>
                  <a:pt x="54" y="112"/>
                  <a:pt x="54" y="112"/>
                  <a:pt x="54" y="112"/>
                </a:cubicBezTo>
                <a:cubicBezTo>
                  <a:pt x="20" y="112"/>
                  <a:pt x="20" y="112"/>
                  <a:pt x="20" y="112"/>
                </a:cubicBezTo>
                <a:cubicBezTo>
                  <a:pt x="50" y="12"/>
                  <a:pt x="50" y="12"/>
                  <a:pt x="50" y="12"/>
                </a:cubicBezTo>
                <a:cubicBezTo>
                  <a:pt x="149" y="12"/>
                  <a:pt x="149" y="12"/>
                  <a:pt x="149" y="12"/>
                </a:cubicBezTo>
                <a:cubicBezTo>
                  <a:pt x="180" y="112"/>
                  <a:pt x="180" y="112"/>
                  <a:pt x="180" y="112"/>
                </a:cubicBezTo>
                <a:lnTo>
                  <a:pt x="143" y="112"/>
                </a:lnTo>
                <a:close/>
                <a:moveTo>
                  <a:pt x="138" y="48"/>
                </a:moveTo>
                <a:cubicBezTo>
                  <a:pt x="61" y="48"/>
                  <a:pt x="61" y="48"/>
                  <a:pt x="61" y="48"/>
                </a:cubicBezTo>
                <a:cubicBezTo>
                  <a:pt x="59" y="56"/>
                  <a:pt x="59" y="56"/>
                  <a:pt x="59" y="56"/>
                </a:cubicBezTo>
                <a:cubicBezTo>
                  <a:pt x="140" y="56"/>
                  <a:pt x="140" y="56"/>
                  <a:pt x="140" y="56"/>
                </a:cubicBezTo>
                <a:lnTo>
                  <a:pt x="138" y="48"/>
                </a:lnTo>
                <a:close/>
                <a:moveTo>
                  <a:pt x="132" y="28"/>
                </a:moveTo>
                <a:cubicBezTo>
                  <a:pt x="67" y="28"/>
                  <a:pt x="67" y="28"/>
                  <a:pt x="67" y="28"/>
                </a:cubicBezTo>
                <a:cubicBezTo>
                  <a:pt x="65" y="36"/>
                  <a:pt x="65" y="36"/>
                  <a:pt x="65" y="36"/>
                </a:cubicBezTo>
                <a:cubicBezTo>
                  <a:pt x="134" y="36"/>
                  <a:pt x="134" y="36"/>
                  <a:pt x="134" y="36"/>
                </a:cubicBezTo>
                <a:lnTo>
                  <a:pt x="132" y="28"/>
                </a:lnTo>
                <a:close/>
                <a:moveTo>
                  <a:pt x="47" y="96"/>
                </a:moveTo>
                <a:cubicBezTo>
                  <a:pt x="152" y="96"/>
                  <a:pt x="152" y="96"/>
                  <a:pt x="152" y="96"/>
                </a:cubicBezTo>
                <a:cubicBezTo>
                  <a:pt x="149" y="88"/>
                  <a:pt x="149" y="88"/>
                  <a:pt x="149" y="88"/>
                </a:cubicBezTo>
                <a:cubicBezTo>
                  <a:pt x="50" y="88"/>
                  <a:pt x="50" y="88"/>
                  <a:pt x="50" y="88"/>
                </a:cubicBezTo>
                <a:lnTo>
                  <a:pt x="47" y="96"/>
                </a:lnTo>
                <a:close/>
                <a:moveTo>
                  <a:pt x="144" y="68"/>
                </a:moveTo>
                <a:cubicBezTo>
                  <a:pt x="55" y="68"/>
                  <a:pt x="55" y="68"/>
                  <a:pt x="55" y="68"/>
                </a:cubicBezTo>
                <a:cubicBezTo>
                  <a:pt x="53" y="76"/>
                  <a:pt x="53" y="76"/>
                  <a:pt x="53" y="76"/>
                </a:cubicBezTo>
                <a:cubicBezTo>
                  <a:pt x="146" y="76"/>
                  <a:pt x="146" y="76"/>
                  <a:pt x="146" y="76"/>
                </a:cubicBezTo>
                <a:lnTo>
                  <a:pt x="144" y="6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4" name="TextBox 28"/>
          <p:cNvSpPr txBox="1"/>
          <p:nvPr/>
        </p:nvSpPr>
        <p:spPr>
          <a:xfrm>
            <a:off x="8778071" y="3536954"/>
            <a:ext cx="697627" cy="646331"/>
          </a:xfrm>
          <a:prstGeom prst="rect">
            <a:avLst/>
          </a:prstGeom>
          <a:noFill/>
        </p:spPr>
        <p:txBody>
          <a:bodyPr wrap="none" rtlCol="0">
            <a:spAutoFit/>
          </a:bodyPr>
          <a:lstStyle/>
          <a:p>
            <a:r>
              <a:rPr lang="en-US" altLang="zh-CN" sz="3600" b="1" dirty="0">
                <a:solidFill>
                  <a:schemeClr val="bg1">
                    <a:lumMod val="50000"/>
                  </a:schemeClr>
                </a:solidFill>
                <a:cs typeface="+mn-ea"/>
                <a:sym typeface="+mn-lt"/>
              </a:rPr>
              <a:t>06</a:t>
            </a:r>
            <a:endParaRPr lang="zh-CN" altLang="en-US" sz="900" b="1" dirty="0">
              <a:solidFill>
                <a:schemeClr val="bg1">
                  <a:lumMod val="50000"/>
                </a:schemeClr>
              </a:solidFill>
              <a:cs typeface="+mn-ea"/>
              <a:sym typeface="+mn-lt"/>
            </a:endParaRPr>
          </a:p>
        </p:txBody>
      </p:sp>
      <p:sp>
        <p:nvSpPr>
          <p:cNvPr id="55" name="TextBox 28"/>
          <p:cNvSpPr txBox="1"/>
          <p:nvPr/>
        </p:nvSpPr>
        <p:spPr>
          <a:xfrm>
            <a:off x="10248030" y="3588069"/>
            <a:ext cx="697627" cy="646331"/>
          </a:xfrm>
          <a:prstGeom prst="rect">
            <a:avLst/>
          </a:prstGeom>
          <a:noFill/>
        </p:spPr>
        <p:txBody>
          <a:bodyPr wrap="none" rtlCol="0">
            <a:spAutoFit/>
          </a:bodyPr>
          <a:lstStyle/>
          <a:p>
            <a:r>
              <a:rPr lang="en-US" altLang="zh-CN" sz="3600" b="1" dirty="0">
                <a:solidFill>
                  <a:schemeClr val="bg1">
                    <a:lumMod val="50000"/>
                  </a:schemeClr>
                </a:solidFill>
                <a:cs typeface="+mn-ea"/>
                <a:sym typeface="+mn-lt"/>
              </a:rPr>
              <a:t>07</a:t>
            </a:r>
            <a:endParaRPr lang="zh-CN" altLang="en-US" sz="900" b="1" dirty="0">
              <a:solidFill>
                <a:schemeClr val="bg1">
                  <a:lumMod val="50000"/>
                </a:schemeClr>
              </a:solidFill>
              <a:cs typeface="+mn-ea"/>
              <a:sym typeface="+mn-lt"/>
            </a:endParaRPr>
          </a:p>
        </p:txBody>
      </p:sp>
      <p:sp>
        <p:nvSpPr>
          <p:cNvPr id="56" name="TextBox 28"/>
          <p:cNvSpPr txBox="1"/>
          <p:nvPr/>
        </p:nvSpPr>
        <p:spPr>
          <a:xfrm>
            <a:off x="1569493" y="3525670"/>
            <a:ext cx="697627" cy="646331"/>
          </a:xfrm>
          <a:prstGeom prst="rect">
            <a:avLst/>
          </a:prstGeom>
          <a:noFill/>
        </p:spPr>
        <p:txBody>
          <a:bodyPr wrap="none" rtlCol="0">
            <a:spAutoFit/>
          </a:bodyPr>
          <a:lstStyle/>
          <a:p>
            <a:r>
              <a:rPr lang="en-US" altLang="zh-CN" sz="3600" b="1" dirty="0">
                <a:solidFill>
                  <a:schemeClr val="bg1">
                    <a:lumMod val="50000"/>
                  </a:schemeClr>
                </a:solidFill>
                <a:cs typeface="+mn-ea"/>
                <a:sym typeface="+mn-lt"/>
              </a:rPr>
              <a:t>01</a:t>
            </a:r>
            <a:endParaRPr lang="zh-CN" altLang="en-US" sz="900" b="1" dirty="0">
              <a:solidFill>
                <a:schemeClr val="bg1">
                  <a:lumMod val="50000"/>
                </a:schemeClr>
              </a:solidFill>
              <a:cs typeface="+mn-ea"/>
              <a:sym typeface="+mn-lt"/>
            </a:endParaRPr>
          </a:p>
        </p:txBody>
      </p:sp>
      <p:grpSp>
        <p:nvGrpSpPr>
          <p:cNvPr id="51" name="组合 50"/>
          <p:cNvGrpSpPr/>
          <p:nvPr/>
        </p:nvGrpSpPr>
        <p:grpSpPr>
          <a:xfrm>
            <a:off x="9553157" y="1758132"/>
            <a:ext cx="2048118" cy="2048118"/>
            <a:chOff x="9553157" y="1758132"/>
            <a:chExt cx="2048118" cy="2048118"/>
          </a:xfrm>
        </p:grpSpPr>
        <p:sp>
          <p:nvSpPr>
            <p:cNvPr id="47" name="空心弧 46"/>
            <p:cNvSpPr/>
            <p:nvPr/>
          </p:nvSpPr>
          <p:spPr>
            <a:xfrm rot="60000">
              <a:off x="9553157" y="1758132"/>
              <a:ext cx="2048118" cy="2048118"/>
            </a:xfrm>
            <a:prstGeom prst="blockArc">
              <a:avLst>
                <a:gd name="adj1" fmla="val 10745128"/>
                <a:gd name="adj2" fmla="val 21536034"/>
                <a:gd name="adj3" fmla="val 29560"/>
              </a:avLst>
            </a:prstGeom>
            <a:solidFill>
              <a:schemeClr val="bg1">
                <a:alpha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cs typeface="+mn-ea"/>
                <a:sym typeface="+mn-lt"/>
              </a:endParaRPr>
            </a:p>
          </p:txBody>
        </p:sp>
        <p:sp>
          <p:nvSpPr>
            <p:cNvPr id="57" name="矩形 56"/>
            <p:cNvSpPr/>
            <p:nvPr/>
          </p:nvSpPr>
          <p:spPr>
            <a:xfrm>
              <a:off x="10249680" y="1873898"/>
              <a:ext cx="607923" cy="369332"/>
            </a:xfrm>
            <a:prstGeom prst="rect">
              <a:avLst/>
            </a:prstGeom>
          </p:spPr>
          <p:txBody>
            <a:bodyPr wrap="none">
              <a:spAutoFit/>
            </a:bodyPr>
            <a:lstStyle/>
            <a:p>
              <a:r>
                <a:rPr lang="en-US" altLang="zh-CN" dirty="0">
                  <a:cs typeface="+mn-ea"/>
                  <a:sym typeface="+mn-lt"/>
                </a:rPr>
                <a:t>Text</a:t>
              </a:r>
            </a:p>
          </p:txBody>
        </p:sp>
      </p:grpSp>
      <p:sp>
        <p:nvSpPr>
          <p:cNvPr id="60" name="KSO_Shape"/>
          <p:cNvSpPr>
            <a:spLocks/>
          </p:cNvSpPr>
          <p:nvPr/>
        </p:nvSpPr>
        <p:spPr bwMode="auto">
          <a:xfrm>
            <a:off x="1773890" y="2566782"/>
            <a:ext cx="347089" cy="463339"/>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cs typeface="+mn-ea"/>
              <a:sym typeface="+mn-lt"/>
            </a:endParaRPr>
          </a:p>
        </p:txBody>
      </p:sp>
      <p:sp>
        <p:nvSpPr>
          <p:cNvPr id="61" name="KSO_Shape"/>
          <p:cNvSpPr>
            <a:spLocks/>
          </p:cNvSpPr>
          <p:nvPr/>
        </p:nvSpPr>
        <p:spPr bwMode="auto">
          <a:xfrm>
            <a:off x="10388238" y="2613797"/>
            <a:ext cx="417210" cy="416324"/>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cs typeface="+mn-ea"/>
              <a:sym typeface="+mn-lt"/>
            </a:endParaRPr>
          </a:p>
        </p:txBody>
      </p:sp>
      <p:sp>
        <p:nvSpPr>
          <p:cNvPr id="62" name="KSO_Shape"/>
          <p:cNvSpPr>
            <a:spLocks/>
          </p:cNvSpPr>
          <p:nvPr/>
        </p:nvSpPr>
        <p:spPr bwMode="auto">
          <a:xfrm>
            <a:off x="8965707" y="4783569"/>
            <a:ext cx="417210" cy="416324"/>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cs typeface="+mn-ea"/>
              <a:sym typeface="+mn-lt"/>
            </a:endParaRPr>
          </a:p>
        </p:txBody>
      </p:sp>
      <p:grpSp>
        <p:nvGrpSpPr>
          <p:cNvPr id="22" name="组合 21"/>
          <p:cNvGrpSpPr/>
          <p:nvPr/>
        </p:nvGrpSpPr>
        <p:grpSpPr>
          <a:xfrm>
            <a:off x="904461" y="1758133"/>
            <a:ext cx="2048118" cy="2048118"/>
            <a:chOff x="904461" y="1758133"/>
            <a:chExt cx="2048118" cy="2048118"/>
          </a:xfrm>
        </p:grpSpPr>
        <p:sp>
          <p:nvSpPr>
            <p:cNvPr id="43" name="空心弧 42"/>
            <p:cNvSpPr/>
            <p:nvPr/>
          </p:nvSpPr>
          <p:spPr>
            <a:xfrm rot="60000">
              <a:off x="904461" y="1758133"/>
              <a:ext cx="2048118" cy="2048118"/>
            </a:xfrm>
            <a:prstGeom prst="blockArc">
              <a:avLst>
                <a:gd name="adj1" fmla="val 10745128"/>
                <a:gd name="adj2" fmla="val 21536034"/>
                <a:gd name="adj3" fmla="val 29560"/>
              </a:avLst>
            </a:prstGeom>
            <a:solidFill>
              <a:schemeClr val="bg1">
                <a:alpha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cs typeface="+mn-ea"/>
                <a:sym typeface="+mn-lt"/>
              </a:endParaRPr>
            </a:p>
          </p:txBody>
        </p:sp>
        <p:sp>
          <p:nvSpPr>
            <p:cNvPr id="63" name="矩形 62"/>
            <p:cNvSpPr/>
            <p:nvPr/>
          </p:nvSpPr>
          <p:spPr>
            <a:xfrm>
              <a:off x="1555631" y="1879115"/>
              <a:ext cx="607923" cy="369332"/>
            </a:xfrm>
            <a:prstGeom prst="rect">
              <a:avLst/>
            </a:prstGeom>
          </p:spPr>
          <p:txBody>
            <a:bodyPr wrap="none">
              <a:spAutoFit/>
            </a:bodyPr>
            <a:lstStyle/>
            <a:p>
              <a:r>
                <a:rPr lang="en-US" altLang="zh-CN" dirty="0">
                  <a:cs typeface="+mn-ea"/>
                  <a:sym typeface="+mn-lt"/>
                </a:rPr>
                <a:t>Text</a:t>
              </a:r>
            </a:p>
          </p:txBody>
        </p:sp>
      </p:grpSp>
      <p:grpSp>
        <p:nvGrpSpPr>
          <p:cNvPr id="50" name="组合 49"/>
          <p:cNvGrpSpPr/>
          <p:nvPr/>
        </p:nvGrpSpPr>
        <p:grpSpPr>
          <a:xfrm>
            <a:off x="8141128" y="4069115"/>
            <a:ext cx="2048118" cy="2048118"/>
            <a:chOff x="8141128" y="4069115"/>
            <a:chExt cx="2048118" cy="2048118"/>
          </a:xfrm>
        </p:grpSpPr>
        <p:sp>
          <p:nvSpPr>
            <p:cNvPr id="39" name="空心弧 38"/>
            <p:cNvSpPr/>
            <p:nvPr/>
          </p:nvSpPr>
          <p:spPr>
            <a:xfrm rot="10860000">
              <a:off x="8141128" y="4069115"/>
              <a:ext cx="2048118" cy="2048118"/>
            </a:xfrm>
            <a:prstGeom prst="blockArc">
              <a:avLst>
                <a:gd name="adj1" fmla="val 10745128"/>
                <a:gd name="adj2" fmla="val 21536034"/>
                <a:gd name="adj3" fmla="val 29560"/>
              </a:avLst>
            </a:prstGeom>
            <a:solidFill>
              <a:schemeClr val="bg1">
                <a:alpha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4" name="矩形 63"/>
            <p:cNvSpPr/>
            <p:nvPr/>
          </p:nvSpPr>
          <p:spPr>
            <a:xfrm>
              <a:off x="8893892" y="5610493"/>
              <a:ext cx="607923" cy="369332"/>
            </a:xfrm>
            <a:prstGeom prst="rect">
              <a:avLst/>
            </a:prstGeom>
          </p:spPr>
          <p:txBody>
            <a:bodyPr wrap="none">
              <a:spAutoFit/>
            </a:bodyPr>
            <a:lstStyle/>
            <a:p>
              <a:r>
                <a:rPr lang="en-US" altLang="zh-CN" dirty="0">
                  <a:cs typeface="+mn-ea"/>
                  <a:sym typeface="+mn-lt"/>
                </a:rPr>
                <a:t>Text</a:t>
              </a:r>
            </a:p>
          </p:txBody>
        </p:sp>
      </p:grpSp>
      <p:grpSp>
        <p:nvGrpSpPr>
          <p:cNvPr id="58" name="组合 57"/>
          <p:cNvGrpSpPr/>
          <p:nvPr/>
        </p:nvGrpSpPr>
        <p:grpSpPr>
          <a:xfrm>
            <a:off x="205025" y="180180"/>
            <a:ext cx="1104944" cy="1138336"/>
            <a:chOff x="205025" y="180180"/>
            <a:chExt cx="1104944" cy="1138336"/>
          </a:xfrm>
        </p:grpSpPr>
        <p:grpSp>
          <p:nvGrpSpPr>
            <p:cNvPr id="59" name="组合 58"/>
            <p:cNvGrpSpPr/>
            <p:nvPr/>
          </p:nvGrpSpPr>
          <p:grpSpPr>
            <a:xfrm>
              <a:off x="205025" y="180180"/>
              <a:ext cx="1104944" cy="1138336"/>
              <a:chOff x="4277277" y="-161774"/>
              <a:chExt cx="3772356" cy="3886357"/>
            </a:xfrm>
          </p:grpSpPr>
          <p:pic>
            <p:nvPicPr>
              <p:cNvPr id="66" name="图片 6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581983">
                <a:off x="4277277" y="-161774"/>
                <a:ext cx="3772356" cy="3886357"/>
              </a:xfrm>
              <a:prstGeom prst="rect">
                <a:avLst/>
              </a:prstGeom>
            </p:spPr>
          </p:pic>
          <p:grpSp>
            <p:nvGrpSpPr>
              <p:cNvPr id="67" name="组合 66"/>
              <p:cNvGrpSpPr/>
              <p:nvPr/>
            </p:nvGrpSpPr>
            <p:grpSpPr>
              <a:xfrm>
                <a:off x="4635199" y="239092"/>
                <a:ext cx="3080895" cy="3108169"/>
                <a:chOff x="4635199" y="239092"/>
                <a:chExt cx="3080895" cy="3108169"/>
              </a:xfrm>
            </p:grpSpPr>
            <p:sp>
              <p:nvSpPr>
                <p:cNvPr id="68" name="PA_库_椭圆 25"/>
                <p:cNvSpPr/>
                <p:nvPr>
                  <p:custDataLst>
                    <p:tags r:id="rId1"/>
                  </p:custDataLst>
                </p:nvPr>
              </p:nvSpPr>
              <p:spPr>
                <a:xfrm rot="19761244">
                  <a:off x="4641874" y="239092"/>
                  <a:ext cx="3040212" cy="3040212"/>
                </a:xfrm>
                <a:prstGeom prst="ellipse">
                  <a:avLst/>
                </a:prstGeom>
                <a:noFill/>
                <a:ln w="38100">
                  <a:gradFill>
                    <a:gsLst>
                      <a:gs pos="91000">
                        <a:schemeClr val="bg2">
                          <a:lumMod val="75000"/>
                        </a:schemeClr>
                      </a:gs>
                      <a:gs pos="30000">
                        <a:schemeClr val="bg1">
                          <a:lumMod val="0"/>
                          <a:lumOff val="100000"/>
                        </a:schemeClr>
                      </a:gs>
                      <a:gs pos="0">
                        <a:schemeClr val="bg2">
                          <a:lumMod val="50000"/>
                        </a:schemeClr>
                      </a:gs>
                      <a:gs pos="100000">
                        <a:schemeClr val="bg1">
                          <a:alpha val="53000"/>
                          <a:lumMod val="94000"/>
                          <a:lumOff val="6000"/>
                        </a:schemeClr>
                      </a:gs>
                    </a:gsLst>
                    <a:lin ang="5400000" scaled="1"/>
                  </a:gradFill>
                </a:ln>
                <a:scene3d>
                  <a:camera prst="orthographicFront"/>
                  <a:lightRig rig="harsh" dir="t"/>
                </a:scene3d>
                <a:sp3d extrusionH="76200" prstMaterial="matte">
                  <a:bevelT w="19050" h="107950"/>
                  <a:bevelB w="10160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69" name="PA_库_椭圆 25"/>
                <p:cNvSpPr/>
                <p:nvPr>
                  <p:custDataLst>
                    <p:tags r:id="rId2"/>
                  </p:custDataLst>
                </p:nvPr>
              </p:nvSpPr>
              <p:spPr>
                <a:xfrm rot="19761244">
                  <a:off x="4635199" y="252483"/>
                  <a:ext cx="3080895" cy="3094778"/>
                </a:xfrm>
                <a:prstGeom prst="ellipse">
                  <a:avLst/>
                </a:prstGeom>
                <a:gradFill flip="none" rotWithShape="1">
                  <a:gsLst>
                    <a:gs pos="60000">
                      <a:schemeClr val="bg1">
                        <a:shade val="67500"/>
                        <a:satMod val="115000"/>
                        <a:alpha val="0"/>
                      </a:schemeClr>
                    </a:gs>
                    <a:gs pos="100000">
                      <a:schemeClr val="bg1">
                        <a:shade val="100000"/>
                        <a:satMod val="115000"/>
                      </a:schemeClr>
                    </a:gs>
                  </a:gsLst>
                  <a:lin ang="15600000" scaled="0"/>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sp>
          <p:nvSpPr>
            <p:cNvPr id="65" name="文本框 64"/>
            <p:cNvSpPr txBox="1"/>
            <p:nvPr/>
          </p:nvSpPr>
          <p:spPr>
            <a:xfrm>
              <a:off x="526283" y="387313"/>
              <a:ext cx="410762" cy="646331"/>
            </a:xfrm>
            <a:prstGeom prst="rect">
              <a:avLst/>
            </a:prstGeom>
            <a:noFill/>
          </p:spPr>
          <p:txBody>
            <a:bodyPr wrap="square" rtlCol="0">
              <a:spAutoFit/>
            </a:bodyPr>
            <a:lstStyle/>
            <a:p>
              <a:r>
                <a:rPr lang="en-US" altLang="zh-CN" sz="3600" b="1" dirty="0">
                  <a:solidFill>
                    <a:srgbClr val="FFE66F"/>
                  </a:solidFill>
                  <a:effectLst>
                    <a:outerShdw blurRad="38100" dist="38100" dir="2700000" algn="tl">
                      <a:srgbClr val="000000">
                        <a:alpha val="43137"/>
                      </a:srgbClr>
                    </a:outerShdw>
                  </a:effectLst>
                  <a:cs typeface="+mn-ea"/>
                  <a:sym typeface="+mn-lt"/>
                </a:rPr>
                <a:t>1</a:t>
              </a:r>
              <a:endParaRPr lang="zh-CN" altLang="en-US" sz="3600" b="1" dirty="0">
                <a:solidFill>
                  <a:srgbClr val="FFE66F"/>
                </a:solidFill>
                <a:effectLst>
                  <a:outerShdw blurRad="38100" dist="38100" dir="2700000" algn="tl">
                    <a:srgbClr val="000000">
                      <a:alpha val="43137"/>
                    </a:srgbClr>
                  </a:outerShdw>
                </a:effectLst>
                <a:cs typeface="+mn-ea"/>
                <a:sym typeface="+mn-lt"/>
              </a:endParaRPr>
            </a:p>
          </p:txBody>
        </p:sp>
      </p:grpSp>
      <p:sp>
        <p:nvSpPr>
          <p:cNvPr id="70" name="矩形 69"/>
          <p:cNvSpPr/>
          <p:nvPr/>
        </p:nvSpPr>
        <p:spPr>
          <a:xfrm>
            <a:off x="1302688" y="360466"/>
            <a:ext cx="2714205" cy="584775"/>
          </a:xfrm>
          <a:prstGeom prst="rect">
            <a:avLst/>
          </a:prstGeom>
          <a:noFill/>
        </p:spPr>
        <p:txBody>
          <a:bodyPr wrap="none">
            <a:spAutoFit/>
          </a:bodyPr>
          <a:lstStyle/>
          <a:p>
            <a:pPr algn="ctr"/>
            <a:r>
              <a:rPr lang="zh-CN" altLang="en-US" sz="3200" b="1" dirty="0">
                <a:solidFill>
                  <a:schemeClr val="bg1"/>
                </a:solidFill>
                <a:cs typeface="+mn-ea"/>
                <a:sym typeface="+mn-lt"/>
              </a:rPr>
              <a:t>点击添加标题</a:t>
            </a:r>
            <a:endParaRPr lang="en-US" altLang="zh-CN" sz="3200" b="1" dirty="0">
              <a:solidFill>
                <a:schemeClr val="bg1"/>
              </a:solidFill>
              <a:cs typeface="+mn-ea"/>
              <a:sym typeface="+mn-lt"/>
            </a:endParaRPr>
          </a:p>
        </p:txBody>
      </p:sp>
      <p:sp>
        <p:nvSpPr>
          <p:cNvPr id="71" name="矩形 70"/>
          <p:cNvSpPr/>
          <p:nvPr/>
        </p:nvSpPr>
        <p:spPr>
          <a:xfrm>
            <a:off x="1340788" y="824148"/>
            <a:ext cx="3193112" cy="369332"/>
          </a:xfrm>
          <a:prstGeom prst="rect">
            <a:avLst/>
          </a:prstGeom>
        </p:spPr>
        <p:txBody>
          <a:bodyPr wrap="square">
            <a:spAutoFit/>
          </a:bodyPr>
          <a:lstStyle/>
          <a:p>
            <a:pPr algn="dist"/>
            <a:r>
              <a:rPr lang="en-US" altLang="zh-CN" b="1" dirty="0">
                <a:solidFill>
                  <a:srgbClr val="E3D4A5"/>
                </a:solidFill>
                <a:cs typeface="+mn-ea"/>
                <a:sym typeface="+mn-lt"/>
              </a:rPr>
              <a:t>Click here to add a title</a:t>
            </a:r>
          </a:p>
        </p:txBody>
      </p:sp>
    </p:spTree>
    <p:extLst>
      <p:ext uri="{BB962C8B-B14F-4D97-AF65-F5344CB8AC3E}">
        <p14:creationId xmlns:p14="http://schemas.microsoft.com/office/powerpoint/2010/main" val="19871858"/>
      </p:ext>
    </p:extLst>
  </p:cSld>
  <p:clrMapOvr>
    <a:masterClrMapping/>
  </p:clrMapOvr>
  <mc:AlternateContent xmlns:mc="http://schemas.openxmlformats.org/markup-compatibility/2006" xmlns:p14="http://schemas.microsoft.com/office/powerpoint/2010/main">
    <mc:Choice Requires="p14">
      <p:transition spd="slow" p14:dur="1500" advTm="9800">
        <p:random/>
      </p:transition>
    </mc:Choice>
    <mc:Fallback xmlns="">
      <p:transition spd="slow" advTm="98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cBhvr>
                                        <p:cTn id="12" dur="500" fill="hold"/>
                                        <p:tgtEl>
                                          <p:spTgt spid="56"/>
                                        </p:tgtEl>
                                        <p:attrNameLst>
                                          <p:attrName>ppt_w</p:attrName>
                                        </p:attrNameLst>
                                      </p:cBhvr>
                                      <p:tavLst>
                                        <p:tav tm="0">
                                          <p:val>
                                            <p:fltVal val="0"/>
                                          </p:val>
                                        </p:tav>
                                        <p:tav tm="100000">
                                          <p:val>
                                            <p:strVal val="#ppt_w"/>
                                          </p:val>
                                        </p:tav>
                                      </p:tavLst>
                                    </p:anim>
                                    <p:anim calcmode="lin" valueType="num">
                                      <p:cBhvr>
                                        <p:cTn id="13" dur="500" fill="hold"/>
                                        <p:tgtEl>
                                          <p:spTgt spid="56"/>
                                        </p:tgtEl>
                                        <p:attrNameLst>
                                          <p:attrName>ppt_h</p:attrName>
                                        </p:attrNameLst>
                                      </p:cBhvr>
                                      <p:tavLst>
                                        <p:tav tm="0">
                                          <p:val>
                                            <p:fltVal val="0"/>
                                          </p:val>
                                        </p:tav>
                                        <p:tav tm="100000">
                                          <p:val>
                                            <p:strVal val="#ppt_h"/>
                                          </p:val>
                                        </p:tav>
                                      </p:tavLst>
                                    </p:anim>
                                    <p:animEffect transition="in" filter="fade">
                                      <p:cBhvr>
                                        <p:cTn id="14" dur="500"/>
                                        <p:tgtEl>
                                          <p:spTgt spid="56"/>
                                        </p:tgtEl>
                                      </p:cBhvr>
                                    </p:animEffect>
                                  </p:childTnLst>
                                </p:cTn>
                              </p:par>
                              <p:par>
                                <p:cTn id="15" presetID="12" presetClass="entr" presetSubtype="4" fill="hold" grpId="0" nodeType="withEffect">
                                  <p:stCondLst>
                                    <p:cond delay="0"/>
                                  </p:stCondLst>
                                  <p:childTnLst>
                                    <p:set>
                                      <p:cBhvr>
                                        <p:cTn id="16" dur="1" fill="hold">
                                          <p:stCondLst>
                                            <p:cond delay="0"/>
                                          </p:stCondLst>
                                        </p:cTn>
                                        <p:tgtEl>
                                          <p:spTgt spid="60"/>
                                        </p:tgtEl>
                                        <p:attrNameLst>
                                          <p:attrName>style.visibility</p:attrName>
                                        </p:attrNameLst>
                                      </p:cBhvr>
                                      <p:to>
                                        <p:strVal val="visible"/>
                                      </p:to>
                                    </p:set>
                                    <p:anim calcmode="lin" valueType="num">
                                      <p:cBhvr additive="base">
                                        <p:cTn id="17" dur="500"/>
                                        <p:tgtEl>
                                          <p:spTgt spid="60"/>
                                        </p:tgtEl>
                                        <p:attrNameLst>
                                          <p:attrName>ppt_y</p:attrName>
                                        </p:attrNameLst>
                                      </p:cBhvr>
                                      <p:tavLst>
                                        <p:tav tm="0">
                                          <p:val>
                                            <p:strVal val="#ppt_y+#ppt_h*1.125000"/>
                                          </p:val>
                                        </p:tav>
                                        <p:tav tm="100000">
                                          <p:val>
                                            <p:strVal val="#ppt_y"/>
                                          </p:val>
                                        </p:tav>
                                      </p:tavLst>
                                    </p:anim>
                                    <p:animEffect transition="in" filter="wipe(up)">
                                      <p:cBhvr>
                                        <p:cTn id="18" dur="500"/>
                                        <p:tgtEl>
                                          <p:spTgt spid="60"/>
                                        </p:tgtEl>
                                      </p:cBhvr>
                                    </p:animEffect>
                                  </p:childTnLst>
                                </p:cTn>
                              </p:par>
                            </p:childTnLst>
                          </p:cTn>
                        </p:par>
                        <p:par>
                          <p:cTn id="19" fill="hold">
                            <p:stCondLst>
                              <p:cond delay="1000"/>
                            </p:stCondLst>
                            <p:childTnLst>
                              <p:par>
                                <p:cTn id="20" presetID="22" presetClass="entr" presetSubtype="4" fill="hold" grpId="0" nodeType="after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wipe(down)">
                                      <p:cBhvr>
                                        <p:cTn id="22" dur="250"/>
                                        <p:tgtEl>
                                          <p:spTgt spid="45"/>
                                        </p:tgtEl>
                                      </p:cBhvr>
                                    </p:animEffect>
                                  </p:childTnLst>
                                </p:cTn>
                              </p:par>
                            </p:childTnLst>
                          </p:cTn>
                        </p:par>
                        <p:par>
                          <p:cTn id="23" fill="hold">
                            <p:stCondLst>
                              <p:cond delay="1250"/>
                            </p:stCondLst>
                            <p:childTnLst>
                              <p:par>
                                <p:cTn id="24" presetID="22" presetClass="entr" presetSubtype="8" fill="hold"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left)">
                                      <p:cBhvr>
                                        <p:cTn id="26" dur="250"/>
                                        <p:tgtEl>
                                          <p:spTgt spid="22"/>
                                        </p:tgtEl>
                                      </p:cBhvr>
                                    </p:animEffect>
                                  </p:childTnLst>
                                </p:cTn>
                              </p:par>
                            </p:childTnLst>
                          </p:cTn>
                        </p:par>
                        <p:par>
                          <p:cTn id="27" fill="hold">
                            <p:stCondLst>
                              <p:cond delay="1500"/>
                            </p:stCondLst>
                            <p:childTnLst>
                              <p:par>
                                <p:cTn id="28" presetID="22" presetClass="entr" presetSubtype="1" fill="hold" grpId="0" nodeType="afterEffect">
                                  <p:stCondLst>
                                    <p:cond delay="0"/>
                                  </p:stCondLst>
                                  <p:childTnLst>
                                    <p:set>
                                      <p:cBhvr>
                                        <p:cTn id="29" dur="1" fill="hold">
                                          <p:stCondLst>
                                            <p:cond delay="0"/>
                                          </p:stCondLst>
                                        </p:cTn>
                                        <p:tgtEl>
                                          <p:spTgt spid="44"/>
                                        </p:tgtEl>
                                        <p:attrNameLst>
                                          <p:attrName>style.visibility</p:attrName>
                                        </p:attrNameLst>
                                      </p:cBhvr>
                                      <p:to>
                                        <p:strVal val="visible"/>
                                      </p:to>
                                    </p:set>
                                    <p:animEffect transition="in" filter="wipe(up)">
                                      <p:cBhvr>
                                        <p:cTn id="30" dur="250"/>
                                        <p:tgtEl>
                                          <p:spTgt spid="44"/>
                                        </p:tgtEl>
                                      </p:cBhvr>
                                    </p:animEffect>
                                  </p:childTnLst>
                                </p:cTn>
                              </p:par>
                            </p:childTnLst>
                          </p:cTn>
                        </p:par>
                        <p:par>
                          <p:cTn id="31" fill="hold">
                            <p:stCondLst>
                              <p:cond delay="1750"/>
                            </p:stCondLst>
                            <p:childTnLst>
                              <p:par>
                                <p:cTn id="32" presetID="53" presetClass="entr" presetSubtype="16"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p:cTn id="34" dur="500" fill="hold"/>
                                        <p:tgtEl>
                                          <p:spTgt spid="19"/>
                                        </p:tgtEl>
                                        <p:attrNameLst>
                                          <p:attrName>ppt_w</p:attrName>
                                        </p:attrNameLst>
                                      </p:cBhvr>
                                      <p:tavLst>
                                        <p:tav tm="0">
                                          <p:val>
                                            <p:fltVal val="0"/>
                                          </p:val>
                                        </p:tav>
                                        <p:tav tm="100000">
                                          <p:val>
                                            <p:strVal val="#ppt_w"/>
                                          </p:val>
                                        </p:tav>
                                      </p:tavLst>
                                    </p:anim>
                                    <p:anim calcmode="lin" valueType="num">
                                      <p:cBhvr>
                                        <p:cTn id="35" dur="500" fill="hold"/>
                                        <p:tgtEl>
                                          <p:spTgt spid="19"/>
                                        </p:tgtEl>
                                        <p:attrNameLst>
                                          <p:attrName>ppt_h</p:attrName>
                                        </p:attrNameLst>
                                      </p:cBhvr>
                                      <p:tavLst>
                                        <p:tav tm="0">
                                          <p:val>
                                            <p:fltVal val="0"/>
                                          </p:val>
                                        </p:tav>
                                        <p:tav tm="100000">
                                          <p:val>
                                            <p:strVal val="#ppt_h"/>
                                          </p:val>
                                        </p:tav>
                                      </p:tavLst>
                                    </p:anim>
                                    <p:animEffect transition="in" filter="fade">
                                      <p:cBhvr>
                                        <p:cTn id="36" dur="500"/>
                                        <p:tgtEl>
                                          <p:spTgt spid="19"/>
                                        </p:tgtEl>
                                      </p:cBhvr>
                                    </p:animEffect>
                                  </p:childTnLst>
                                </p:cTn>
                              </p:par>
                              <p:par>
                                <p:cTn id="37" presetID="12" presetClass="entr" presetSubtype="4" fill="hold" grpId="0" nodeType="withEffect">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500"/>
                                        <p:tgtEl>
                                          <p:spTgt spid="34"/>
                                        </p:tgtEl>
                                        <p:attrNameLst>
                                          <p:attrName>ppt_y</p:attrName>
                                        </p:attrNameLst>
                                      </p:cBhvr>
                                      <p:tavLst>
                                        <p:tav tm="0">
                                          <p:val>
                                            <p:strVal val="#ppt_y+#ppt_h*1.125000"/>
                                          </p:val>
                                        </p:tav>
                                        <p:tav tm="100000">
                                          <p:val>
                                            <p:strVal val="#ppt_y"/>
                                          </p:val>
                                        </p:tav>
                                      </p:tavLst>
                                    </p:anim>
                                    <p:animEffect transition="in" filter="wipe(up)">
                                      <p:cBhvr>
                                        <p:cTn id="40" dur="500"/>
                                        <p:tgtEl>
                                          <p:spTgt spid="34"/>
                                        </p:tgtEl>
                                      </p:cBhvr>
                                    </p:animEffect>
                                  </p:childTnLst>
                                </p:cTn>
                              </p:par>
                            </p:childTnLst>
                          </p:cTn>
                        </p:par>
                        <p:par>
                          <p:cTn id="41" fill="hold">
                            <p:stCondLst>
                              <p:cond delay="2250"/>
                            </p:stCondLst>
                            <p:childTnLst>
                              <p:par>
                                <p:cTn id="42" presetID="22" presetClass="entr" presetSubtype="1" fill="hold" grpId="0" nodeType="after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wipe(up)">
                                      <p:cBhvr>
                                        <p:cTn id="44" dur="250"/>
                                        <p:tgtEl>
                                          <p:spTgt spid="4"/>
                                        </p:tgtEl>
                                      </p:cBhvr>
                                    </p:animEffect>
                                  </p:childTnLst>
                                </p:cTn>
                              </p:par>
                            </p:childTnLst>
                          </p:cTn>
                        </p:par>
                        <p:par>
                          <p:cTn id="45" fill="hold">
                            <p:stCondLst>
                              <p:cond delay="2500"/>
                            </p:stCondLst>
                            <p:childTnLst>
                              <p:par>
                                <p:cTn id="46" presetID="22" presetClass="entr" presetSubtype="8"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wipe(left)">
                                      <p:cBhvr>
                                        <p:cTn id="48" dur="250"/>
                                        <p:tgtEl>
                                          <p:spTgt spid="24"/>
                                        </p:tgtEl>
                                      </p:cBhvr>
                                    </p:animEffect>
                                  </p:childTnLst>
                                </p:cTn>
                              </p:par>
                            </p:childTnLst>
                          </p:cTn>
                        </p:par>
                        <p:par>
                          <p:cTn id="49" fill="hold">
                            <p:stCondLst>
                              <p:cond delay="2750"/>
                            </p:stCondLst>
                            <p:childTnLst>
                              <p:par>
                                <p:cTn id="50" presetID="22" presetClass="entr" presetSubtype="4" fill="hold" grpId="0" nodeType="after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wipe(down)">
                                      <p:cBhvr>
                                        <p:cTn id="52" dur="250"/>
                                        <p:tgtEl>
                                          <p:spTgt spid="5"/>
                                        </p:tgtEl>
                                      </p:cBhvr>
                                    </p:animEffect>
                                  </p:childTnLst>
                                </p:cTn>
                              </p:par>
                            </p:childTnLst>
                          </p:cTn>
                        </p:par>
                        <p:par>
                          <p:cTn id="53" fill="hold">
                            <p:stCondLst>
                              <p:cond delay="3000"/>
                            </p:stCondLst>
                            <p:childTnLst>
                              <p:par>
                                <p:cTn id="54" presetID="53" presetClass="entr" presetSubtype="16"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p:cTn id="56" dur="500" fill="hold"/>
                                        <p:tgtEl>
                                          <p:spTgt spid="21"/>
                                        </p:tgtEl>
                                        <p:attrNameLst>
                                          <p:attrName>ppt_w</p:attrName>
                                        </p:attrNameLst>
                                      </p:cBhvr>
                                      <p:tavLst>
                                        <p:tav tm="0">
                                          <p:val>
                                            <p:fltVal val="0"/>
                                          </p:val>
                                        </p:tav>
                                        <p:tav tm="100000">
                                          <p:val>
                                            <p:strVal val="#ppt_w"/>
                                          </p:val>
                                        </p:tav>
                                      </p:tavLst>
                                    </p:anim>
                                    <p:anim calcmode="lin" valueType="num">
                                      <p:cBhvr>
                                        <p:cTn id="57" dur="500" fill="hold"/>
                                        <p:tgtEl>
                                          <p:spTgt spid="21"/>
                                        </p:tgtEl>
                                        <p:attrNameLst>
                                          <p:attrName>ppt_h</p:attrName>
                                        </p:attrNameLst>
                                      </p:cBhvr>
                                      <p:tavLst>
                                        <p:tav tm="0">
                                          <p:val>
                                            <p:fltVal val="0"/>
                                          </p:val>
                                        </p:tav>
                                        <p:tav tm="100000">
                                          <p:val>
                                            <p:strVal val="#ppt_h"/>
                                          </p:val>
                                        </p:tav>
                                      </p:tavLst>
                                    </p:anim>
                                    <p:animEffect transition="in" filter="fade">
                                      <p:cBhvr>
                                        <p:cTn id="58" dur="500"/>
                                        <p:tgtEl>
                                          <p:spTgt spid="21"/>
                                        </p:tgtEl>
                                      </p:cBhvr>
                                    </p:animEffect>
                                  </p:childTnLst>
                                </p:cTn>
                              </p:par>
                              <p:par>
                                <p:cTn id="59" presetID="12" presetClass="entr" presetSubtype="4" fill="hold" grpId="0" nodeType="withEffect">
                                  <p:stCondLst>
                                    <p:cond delay="0"/>
                                  </p:stCondLst>
                                  <p:childTnLst>
                                    <p:set>
                                      <p:cBhvr>
                                        <p:cTn id="60" dur="1" fill="hold">
                                          <p:stCondLst>
                                            <p:cond delay="0"/>
                                          </p:stCondLst>
                                        </p:cTn>
                                        <p:tgtEl>
                                          <p:spTgt spid="33"/>
                                        </p:tgtEl>
                                        <p:attrNameLst>
                                          <p:attrName>style.visibility</p:attrName>
                                        </p:attrNameLst>
                                      </p:cBhvr>
                                      <p:to>
                                        <p:strVal val="visible"/>
                                      </p:to>
                                    </p:set>
                                    <p:anim calcmode="lin" valueType="num">
                                      <p:cBhvr additive="base">
                                        <p:cTn id="61" dur="500"/>
                                        <p:tgtEl>
                                          <p:spTgt spid="33"/>
                                        </p:tgtEl>
                                        <p:attrNameLst>
                                          <p:attrName>ppt_y</p:attrName>
                                        </p:attrNameLst>
                                      </p:cBhvr>
                                      <p:tavLst>
                                        <p:tav tm="0">
                                          <p:val>
                                            <p:strVal val="#ppt_y+#ppt_h*1.125000"/>
                                          </p:val>
                                        </p:tav>
                                        <p:tav tm="100000">
                                          <p:val>
                                            <p:strVal val="#ppt_y"/>
                                          </p:val>
                                        </p:tav>
                                      </p:tavLst>
                                    </p:anim>
                                    <p:animEffect transition="in" filter="wipe(up)">
                                      <p:cBhvr>
                                        <p:cTn id="62" dur="500"/>
                                        <p:tgtEl>
                                          <p:spTgt spid="33"/>
                                        </p:tgtEl>
                                      </p:cBhvr>
                                    </p:animEffect>
                                  </p:childTnLst>
                                </p:cTn>
                              </p:par>
                            </p:childTnLst>
                          </p:cTn>
                        </p:par>
                        <p:par>
                          <p:cTn id="63" fill="hold">
                            <p:stCondLst>
                              <p:cond delay="3500"/>
                            </p:stCondLst>
                            <p:childTnLst>
                              <p:par>
                                <p:cTn id="64" presetID="22" presetClass="entr" presetSubtype="4" fill="hold" grpId="0" nodeType="after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wipe(down)">
                                      <p:cBhvr>
                                        <p:cTn id="66" dur="250"/>
                                        <p:tgtEl>
                                          <p:spTgt spid="9"/>
                                        </p:tgtEl>
                                      </p:cBhvr>
                                    </p:animEffect>
                                  </p:childTnLst>
                                </p:cTn>
                              </p:par>
                            </p:childTnLst>
                          </p:cTn>
                        </p:par>
                        <p:par>
                          <p:cTn id="67" fill="hold">
                            <p:stCondLst>
                              <p:cond delay="3750"/>
                            </p:stCondLst>
                            <p:childTnLst>
                              <p:par>
                                <p:cTn id="68" presetID="22" presetClass="entr" presetSubtype="8" fill="hold" nodeType="afterEffect">
                                  <p:stCondLst>
                                    <p:cond delay="0"/>
                                  </p:stCondLst>
                                  <p:childTnLst>
                                    <p:set>
                                      <p:cBhvr>
                                        <p:cTn id="69" dur="1" fill="hold">
                                          <p:stCondLst>
                                            <p:cond delay="0"/>
                                          </p:stCondLst>
                                        </p:cTn>
                                        <p:tgtEl>
                                          <p:spTgt spid="31"/>
                                        </p:tgtEl>
                                        <p:attrNameLst>
                                          <p:attrName>style.visibility</p:attrName>
                                        </p:attrNameLst>
                                      </p:cBhvr>
                                      <p:to>
                                        <p:strVal val="visible"/>
                                      </p:to>
                                    </p:set>
                                    <p:animEffect transition="in" filter="wipe(left)">
                                      <p:cBhvr>
                                        <p:cTn id="70" dur="250"/>
                                        <p:tgtEl>
                                          <p:spTgt spid="31"/>
                                        </p:tgtEl>
                                      </p:cBhvr>
                                    </p:animEffect>
                                  </p:childTnLst>
                                </p:cTn>
                              </p:par>
                            </p:childTnLst>
                          </p:cTn>
                        </p:par>
                        <p:par>
                          <p:cTn id="71" fill="hold">
                            <p:stCondLst>
                              <p:cond delay="4000"/>
                            </p:stCondLst>
                            <p:childTnLst>
                              <p:par>
                                <p:cTn id="72" presetID="22" presetClass="entr" presetSubtype="1" fill="hold" grpId="0" nodeType="afterEffect">
                                  <p:stCondLst>
                                    <p:cond delay="0"/>
                                  </p:stCondLst>
                                  <p:childTnLst>
                                    <p:set>
                                      <p:cBhvr>
                                        <p:cTn id="73" dur="1" fill="hold">
                                          <p:stCondLst>
                                            <p:cond delay="0"/>
                                          </p:stCondLst>
                                        </p:cTn>
                                        <p:tgtEl>
                                          <p:spTgt spid="8"/>
                                        </p:tgtEl>
                                        <p:attrNameLst>
                                          <p:attrName>style.visibility</p:attrName>
                                        </p:attrNameLst>
                                      </p:cBhvr>
                                      <p:to>
                                        <p:strVal val="visible"/>
                                      </p:to>
                                    </p:set>
                                    <p:animEffect transition="in" filter="wipe(up)">
                                      <p:cBhvr>
                                        <p:cTn id="74" dur="250"/>
                                        <p:tgtEl>
                                          <p:spTgt spid="8"/>
                                        </p:tgtEl>
                                      </p:cBhvr>
                                    </p:animEffect>
                                  </p:childTnLst>
                                </p:cTn>
                              </p:par>
                            </p:childTnLst>
                          </p:cTn>
                        </p:par>
                        <p:par>
                          <p:cTn id="75" fill="hold">
                            <p:stCondLst>
                              <p:cond delay="4250"/>
                            </p:stCondLst>
                            <p:childTnLst>
                              <p:par>
                                <p:cTn id="76" presetID="53" presetClass="entr" presetSubtype="16" fill="hold" grpId="0" nodeType="afterEffect">
                                  <p:stCondLst>
                                    <p:cond delay="0"/>
                                  </p:stCondLst>
                                  <p:childTnLst>
                                    <p:set>
                                      <p:cBhvr>
                                        <p:cTn id="77" dur="1" fill="hold">
                                          <p:stCondLst>
                                            <p:cond delay="0"/>
                                          </p:stCondLst>
                                        </p:cTn>
                                        <p:tgtEl>
                                          <p:spTgt spid="25"/>
                                        </p:tgtEl>
                                        <p:attrNameLst>
                                          <p:attrName>style.visibility</p:attrName>
                                        </p:attrNameLst>
                                      </p:cBhvr>
                                      <p:to>
                                        <p:strVal val="visible"/>
                                      </p:to>
                                    </p:set>
                                    <p:anim calcmode="lin" valueType="num">
                                      <p:cBhvr>
                                        <p:cTn id="78" dur="500" fill="hold"/>
                                        <p:tgtEl>
                                          <p:spTgt spid="25"/>
                                        </p:tgtEl>
                                        <p:attrNameLst>
                                          <p:attrName>ppt_w</p:attrName>
                                        </p:attrNameLst>
                                      </p:cBhvr>
                                      <p:tavLst>
                                        <p:tav tm="0">
                                          <p:val>
                                            <p:fltVal val="0"/>
                                          </p:val>
                                        </p:tav>
                                        <p:tav tm="100000">
                                          <p:val>
                                            <p:strVal val="#ppt_w"/>
                                          </p:val>
                                        </p:tav>
                                      </p:tavLst>
                                    </p:anim>
                                    <p:anim calcmode="lin" valueType="num">
                                      <p:cBhvr>
                                        <p:cTn id="79" dur="500" fill="hold"/>
                                        <p:tgtEl>
                                          <p:spTgt spid="25"/>
                                        </p:tgtEl>
                                        <p:attrNameLst>
                                          <p:attrName>ppt_h</p:attrName>
                                        </p:attrNameLst>
                                      </p:cBhvr>
                                      <p:tavLst>
                                        <p:tav tm="0">
                                          <p:val>
                                            <p:fltVal val="0"/>
                                          </p:val>
                                        </p:tav>
                                        <p:tav tm="100000">
                                          <p:val>
                                            <p:strVal val="#ppt_h"/>
                                          </p:val>
                                        </p:tav>
                                      </p:tavLst>
                                    </p:anim>
                                    <p:animEffect transition="in" filter="fade">
                                      <p:cBhvr>
                                        <p:cTn id="80" dur="500"/>
                                        <p:tgtEl>
                                          <p:spTgt spid="25"/>
                                        </p:tgtEl>
                                      </p:cBhvr>
                                    </p:animEffect>
                                  </p:childTnLst>
                                </p:cTn>
                              </p:par>
                              <p:par>
                                <p:cTn id="81" presetID="12" presetClass="entr" presetSubtype="4" fill="hold" grpId="0" nodeType="withEffect">
                                  <p:stCondLst>
                                    <p:cond delay="0"/>
                                  </p:stCondLst>
                                  <p:childTnLst>
                                    <p:set>
                                      <p:cBhvr>
                                        <p:cTn id="82" dur="1" fill="hold">
                                          <p:stCondLst>
                                            <p:cond delay="0"/>
                                          </p:stCondLst>
                                        </p:cTn>
                                        <p:tgtEl>
                                          <p:spTgt spid="35"/>
                                        </p:tgtEl>
                                        <p:attrNameLst>
                                          <p:attrName>style.visibility</p:attrName>
                                        </p:attrNameLst>
                                      </p:cBhvr>
                                      <p:to>
                                        <p:strVal val="visible"/>
                                      </p:to>
                                    </p:set>
                                    <p:anim calcmode="lin" valueType="num">
                                      <p:cBhvr additive="base">
                                        <p:cTn id="83" dur="500"/>
                                        <p:tgtEl>
                                          <p:spTgt spid="35"/>
                                        </p:tgtEl>
                                        <p:attrNameLst>
                                          <p:attrName>ppt_y</p:attrName>
                                        </p:attrNameLst>
                                      </p:cBhvr>
                                      <p:tavLst>
                                        <p:tav tm="0">
                                          <p:val>
                                            <p:strVal val="#ppt_y+#ppt_h*1.125000"/>
                                          </p:val>
                                        </p:tav>
                                        <p:tav tm="100000">
                                          <p:val>
                                            <p:strVal val="#ppt_y"/>
                                          </p:val>
                                        </p:tav>
                                      </p:tavLst>
                                    </p:anim>
                                    <p:animEffect transition="in" filter="wipe(up)">
                                      <p:cBhvr>
                                        <p:cTn id="84" dur="500"/>
                                        <p:tgtEl>
                                          <p:spTgt spid="35"/>
                                        </p:tgtEl>
                                      </p:cBhvr>
                                    </p:animEffect>
                                  </p:childTnLst>
                                </p:cTn>
                              </p:par>
                            </p:childTnLst>
                          </p:cTn>
                        </p:par>
                        <p:par>
                          <p:cTn id="85" fill="hold">
                            <p:stCondLst>
                              <p:cond delay="4750"/>
                            </p:stCondLst>
                            <p:childTnLst>
                              <p:par>
                                <p:cTn id="86" presetID="22" presetClass="entr" presetSubtype="1" fill="hold" grpId="0" nodeType="afterEffect">
                                  <p:stCondLst>
                                    <p:cond delay="0"/>
                                  </p:stCondLst>
                                  <p:childTnLst>
                                    <p:set>
                                      <p:cBhvr>
                                        <p:cTn id="87" dur="1" fill="hold">
                                          <p:stCondLst>
                                            <p:cond delay="0"/>
                                          </p:stCondLst>
                                        </p:cTn>
                                        <p:tgtEl>
                                          <p:spTgt spid="12"/>
                                        </p:tgtEl>
                                        <p:attrNameLst>
                                          <p:attrName>style.visibility</p:attrName>
                                        </p:attrNameLst>
                                      </p:cBhvr>
                                      <p:to>
                                        <p:strVal val="visible"/>
                                      </p:to>
                                    </p:set>
                                    <p:animEffect transition="in" filter="wipe(up)">
                                      <p:cBhvr>
                                        <p:cTn id="88" dur="250"/>
                                        <p:tgtEl>
                                          <p:spTgt spid="12"/>
                                        </p:tgtEl>
                                      </p:cBhvr>
                                    </p:animEffect>
                                  </p:childTnLst>
                                </p:cTn>
                              </p:par>
                            </p:childTnLst>
                          </p:cTn>
                        </p:par>
                        <p:par>
                          <p:cTn id="89" fill="hold">
                            <p:stCondLst>
                              <p:cond delay="5000"/>
                            </p:stCondLst>
                            <p:childTnLst>
                              <p:par>
                                <p:cTn id="90" presetID="22" presetClass="entr" presetSubtype="8" fill="hold" nodeType="afterEffect">
                                  <p:stCondLst>
                                    <p:cond delay="0"/>
                                  </p:stCondLst>
                                  <p:childTnLst>
                                    <p:set>
                                      <p:cBhvr>
                                        <p:cTn id="91" dur="1" fill="hold">
                                          <p:stCondLst>
                                            <p:cond delay="0"/>
                                          </p:stCondLst>
                                        </p:cTn>
                                        <p:tgtEl>
                                          <p:spTgt spid="37"/>
                                        </p:tgtEl>
                                        <p:attrNameLst>
                                          <p:attrName>style.visibility</p:attrName>
                                        </p:attrNameLst>
                                      </p:cBhvr>
                                      <p:to>
                                        <p:strVal val="visible"/>
                                      </p:to>
                                    </p:set>
                                    <p:animEffect transition="in" filter="wipe(left)">
                                      <p:cBhvr>
                                        <p:cTn id="92" dur="250"/>
                                        <p:tgtEl>
                                          <p:spTgt spid="37"/>
                                        </p:tgtEl>
                                      </p:cBhvr>
                                    </p:animEffect>
                                  </p:childTnLst>
                                </p:cTn>
                              </p:par>
                            </p:childTnLst>
                          </p:cTn>
                        </p:par>
                        <p:par>
                          <p:cTn id="93" fill="hold">
                            <p:stCondLst>
                              <p:cond delay="5250"/>
                            </p:stCondLst>
                            <p:childTnLst>
                              <p:par>
                                <p:cTn id="94" presetID="22" presetClass="entr" presetSubtype="4" fill="hold" grpId="0" nodeType="afterEffect">
                                  <p:stCondLst>
                                    <p:cond delay="0"/>
                                  </p:stCondLst>
                                  <p:childTnLst>
                                    <p:set>
                                      <p:cBhvr>
                                        <p:cTn id="95" dur="1" fill="hold">
                                          <p:stCondLst>
                                            <p:cond delay="0"/>
                                          </p:stCondLst>
                                        </p:cTn>
                                        <p:tgtEl>
                                          <p:spTgt spid="13"/>
                                        </p:tgtEl>
                                        <p:attrNameLst>
                                          <p:attrName>style.visibility</p:attrName>
                                        </p:attrNameLst>
                                      </p:cBhvr>
                                      <p:to>
                                        <p:strVal val="visible"/>
                                      </p:to>
                                    </p:set>
                                    <p:animEffect transition="in" filter="wipe(down)">
                                      <p:cBhvr>
                                        <p:cTn id="96" dur="250"/>
                                        <p:tgtEl>
                                          <p:spTgt spid="13"/>
                                        </p:tgtEl>
                                      </p:cBhvr>
                                    </p:animEffect>
                                  </p:childTnLst>
                                </p:cTn>
                              </p:par>
                            </p:childTnLst>
                          </p:cTn>
                        </p:par>
                        <p:par>
                          <p:cTn id="97" fill="hold">
                            <p:stCondLst>
                              <p:cond delay="5500"/>
                            </p:stCondLst>
                            <p:childTnLst>
                              <p:par>
                                <p:cTn id="98" presetID="53" presetClass="entr" presetSubtype="16" fill="hold" grpId="0" nodeType="afterEffect">
                                  <p:stCondLst>
                                    <p:cond delay="0"/>
                                  </p:stCondLst>
                                  <p:childTnLst>
                                    <p:set>
                                      <p:cBhvr>
                                        <p:cTn id="99" dur="1" fill="hold">
                                          <p:stCondLst>
                                            <p:cond delay="0"/>
                                          </p:stCondLst>
                                        </p:cTn>
                                        <p:tgtEl>
                                          <p:spTgt spid="23"/>
                                        </p:tgtEl>
                                        <p:attrNameLst>
                                          <p:attrName>style.visibility</p:attrName>
                                        </p:attrNameLst>
                                      </p:cBhvr>
                                      <p:to>
                                        <p:strVal val="visible"/>
                                      </p:to>
                                    </p:set>
                                    <p:anim calcmode="lin" valueType="num">
                                      <p:cBhvr>
                                        <p:cTn id="100" dur="500" fill="hold"/>
                                        <p:tgtEl>
                                          <p:spTgt spid="23"/>
                                        </p:tgtEl>
                                        <p:attrNameLst>
                                          <p:attrName>ppt_w</p:attrName>
                                        </p:attrNameLst>
                                      </p:cBhvr>
                                      <p:tavLst>
                                        <p:tav tm="0">
                                          <p:val>
                                            <p:fltVal val="0"/>
                                          </p:val>
                                        </p:tav>
                                        <p:tav tm="100000">
                                          <p:val>
                                            <p:strVal val="#ppt_w"/>
                                          </p:val>
                                        </p:tav>
                                      </p:tavLst>
                                    </p:anim>
                                    <p:anim calcmode="lin" valueType="num">
                                      <p:cBhvr>
                                        <p:cTn id="101" dur="500" fill="hold"/>
                                        <p:tgtEl>
                                          <p:spTgt spid="23"/>
                                        </p:tgtEl>
                                        <p:attrNameLst>
                                          <p:attrName>ppt_h</p:attrName>
                                        </p:attrNameLst>
                                      </p:cBhvr>
                                      <p:tavLst>
                                        <p:tav tm="0">
                                          <p:val>
                                            <p:fltVal val="0"/>
                                          </p:val>
                                        </p:tav>
                                        <p:tav tm="100000">
                                          <p:val>
                                            <p:strVal val="#ppt_h"/>
                                          </p:val>
                                        </p:tav>
                                      </p:tavLst>
                                    </p:anim>
                                    <p:animEffect transition="in" filter="fade">
                                      <p:cBhvr>
                                        <p:cTn id="102" dur="500"/>
                                        <p:tgtEl>
                                          <p:spTgt spid="23"/>
                                        </p:tgtEl>
                                      </p:cBhvr>
                                    </p:animEffect>
                                  </p:childTnLst>
                                </p:cTn>
                              </p:par>
                              <p:par>
                                <p:cTn id="103" presetID="12" presetClass="entr" presetSubtype="4" fill="hold" grpId="0" nodeType="withEffect">
                                  <p:stCondLst>
                                    <p:cond delay="0"/>
                                  </p:stCondLst>
                                  <p:childTnLst>
                                    <p:set>
                                      <p:cBhvr>
                                        <p:cTn id="104" dur="1" fill="hold">
                                          <p:stCondLst>
                                            <p:cond delay="0"/>
                                          </p:stCondLst>
                                        </p:cTn>
                                        <p:tgtEl>
                                          <p:spTgt spid="36"/>
                                        </p:tgtEl>
                                        <p:attrNameLst>
                                          <p:attrName>style.visibility</p:attrName>
                                        </p:attrNameLst>
                                      </p:cBhvr>
                                      <p:to>
                                        <p:strVal val="visible"/>
                                      </p:to>
                                    </p:set>
                                    <p:anim calcmode="lin" valueType="num">
                                      <p:cBhvr additive="base">
                                        <p:cTn id="105" dur="500"/>
                                        <p:tgtEl>
                                          <p:spTgt spid="36"/>
                                        </p:tgtEl>
                                        <p:attrNameLst>
                                          <p:attrName>ppt_y</p:attrName>
                                        </p:attrNameLst>
                                      </p:cBhvr>
                                      <p:tavLst>
                                        <p:tav tm="0">
                                          <p:val>
                                            <p:strVal val="#ppt_y+#ppt_h*1.125000"/>
                                          </p:val>
                                        </p:tav>
                                        <p:tav tm="100000">
                                          <p:val>
                                            <p:strVal val="#ppt_y"/>
                                          </p:val>
                                        </p:tav>
                                      </p:tavLst>
                                    </p:anim>
                                    <p:animEffect transition="in" filter="wipe(up)">
                                      <p:cBhvr>
                                        <p:cTn id="106" dur="500"/>
                                        <p:tgtEl>
                                          <p:spTgt spid="36"/>
                                        </p:tgtEl>
                                      </p:cBhvr>
                                    </p:animEffect>
                                  </p:childTnLst>
                                </p:cTn>
                              </p:par>
                            </p:childTnLst>
                          </p:cTn>
                        </p:par>
                        <p:par>
                          <p:cTn id="107" fill="hold">
                            <p:stCondLst>
                              <p:cond delay="6000"/>
                            </p:stCondLst>
                            <p:childTnLst>
                              <p:par>
                                <p:cTn id="108" presetID="22" presetClass="entr" presetSubtype="4" fill="hold" grpId="0" nodeType="afterEffect">
                                  <p:stCondLst>
                                    <p:cond delay="0"/>
                                  </p:stCondLst>
                                  <p:childTnLst>
                                    <p:set>
                                      <p:cBhvr>
                                        <p:cTn id="109" dur="1" fill="hold">
                                          <p:stCondLst>
                                            <p:cond delay="0"/>
                                          </p:stCondLst>
                                        </p:cTn>
                                        <p:tgtEl>
                                          <p:spTgt spid="17"/>
                                        </p:tgtEl>
                                        <p:attrNameLst>
                                          <p:attrName>style.visibility</p:attrName>
                                        </p:attrNameLst>
                                      </p:cBhvr>
                                      <p:to>
                                        <p:strVal val="visible"/>
                                      </p:to>
                                    </p:set>
                                    <p:animEffect transition="in" filter="wipe(down)">
                                      <p:cBhvr>
                                        <p:cTn id="110" dur="250"/>
                                        <p:tgtEl>
                                          <p:spTgt spid="17"/>
                                        </p:tgtEl>
                                      </p:cBhvr>
                                    </p:animEffect>
                                  </p:childTnLst>
                                </p:cTn>
                              </p:par>
                            </p:childTnLst>
                          </p:cTn>
                        </p:par>
                        <p:par>
                          <p:cTn id="111" fill="hold">
                            <p:stCondLst>
                              <p:cond delay="6250"/>
                            </p:stCondLst>
                            <p:childTnLst>
                              <p:par>
                                <p:cTn id="112" presetID="22" presetClass="entr" presetSubtype="8" fill="hold" nodeType="afterEffect">
                                  <p:stCondLst>
                                    <p:cond delay="0"/>
                                  </p:stCondLst>
                                  <p:childTnLst>
                                    <p:set>
                                      <p:cBhvr>
                                        <p:cTn id="113" dur="1" fill="hold">
                                          <p:stCondLst>
                                            <p:cond delay="0"/>
                                          </p:stCondLst>
                                        </p:cTn>
                                        <p:tgtEl>
                                          <p:spTgt spid="32"/>
                                        </p:tgtEl>
                                        <p:attrNameLst>
                                          <p:attrName>style.visibility</p:attrName>
                                        </p:attrNameLst>
                                      </p:cBhvr>
                                      <p:to>
                                        <p:strVal val="visible"/>
                                      </p:to>
                                    </p:set>
                                    <p:animEffect transition="in" filter="wipe(left)">
                                      <p:cBhvr>
                                        <p:cTn id="114" dur="250"/>
                                        <p:tgtEl>
                                          <p:spTgt spid="32"/>
                                        </p:tgtEl>
                                      </p:cBhvr>
                                    </p:animEffect>
                                  </p:childTnLst>
                                </p:cTn>
                              </p:par>
                            </p:childTnLst>
                          </p:cTn>
                        </p:par>
                        <p:par>
                          <p:cTn id="115" fill="hold">
                            <p:stCondLst>
                              <p:cond delay="6500"/>
                            </p:stCondLst>
                            <p:childTnLst>
                              <p:par>
                                <p:cTn id="116" presetID="22" presetClass="entr" presetSubtype="1" fill="hold" grpId="0" nodeType="afterEffect">
                                  <p:stCondLst>
                                    <p:cond delay="0"/>
                                  </p:stCondLst>
                                  <p:childTnLst>
                                    <p:set>
                                      <p:cBhvr>
                                        <p:cTn id="117" dur="1" fill="hold">
                                          <p:stCondLst>
                                            <p:cond delay="0"/>
                                          </p:stCondLst>
                                        </p:cTn>
                                        <p:tgtEl>
                                          <p:spTgt spid="16"/>
                                        </p:tgtEl>
                                        <p:attrNameLst>
                                          <p:attrName>style.visibility</p:attrName>
                                        </p:attrNameLst>
                                      </p:cBhvr>
                                      <p:to>
                                        <p:strVal val="visible"/>
                                      </p:to>
                                    </p:set>
                                    <p:animEffect transition="in" filter="wipe(up)">
                                      <p:cBhvr>
                                        <p:cTn id="118" dur="250"/>
                                        <p:tgtEl>
                                          <p:spTgt spid="16"/>
                                        </p:tgtEl>
                                      </p:cBhvr>
                                    </p:animEffect>
                                  </p:childTnLst>
                                </p:cTn>
                              </p:par>
                            </p:childTnLst>
                          </p:cTn>
                        </p:par>
                        <p:par>
                          <p:cTn id="119" fill="hold">
                            <p:stCondLst>
                              <p:cond delay="6750"/>
                            </p:stCondLst>
                            <p:childTnLst>
                              <p:par>
                                <p:cTn id="120" presetID="53" presetClass="entr" presetSubtype="16" fill="hold" grpId="0" nodeType="afterEffect">
                                  <p:stCondLst>
                                    <p:cond delay="0"/>
                                  </p:stCondLst>
                                  <p:childTnLst>
                                    <p:set>
                                      <p:cBhvr>
                                        <p:cTn id="121" dur="1" fill="hold">
                                          <p:stCondLst>
                                            <p:cond delay="0"/>
                                          </p:stCondLst>
                                        </p:cTn>
                                        <p:tgtEl>
                                          <p:spTgt spid="54"/>
                                        </p:tgtEl>
                                        <p:attrNameLst>
                                          <p:attrName>style.visibility</p:attrName>
                                        </p:attrNameLst>
                                      </p:cBhvr>
                                      <p:to>
                                        <p:strVal val="visible"/>
                                      </p:to>
                                    </p:set>
                                    <p:anim calcmode="lin" valueType="num">
                                      <p:cBhvr>
                                        <p:cTn id="122" dur="500" fill="hold"/>
                                        <p:tgtEl>
                                          <p:spTgt spid="54"/>
                                        </p:tgtEl>
                                        <p:attrNameLst>
                                          <p:attrName>ppt_w</p:attrName>
                                        </p:attrNameLst>
                                      </p:cBhvr>
                                      <p:tavLst>
                                        <p:tav tm="0">
                                          <p:val>
                                            <p:fltVal val="0"/>
                                          </p:val>
                                        </p:tav>
                                        <p:tav tm="100000">
                                          <p:val>
                                            <p:strVal val="#ppt_w"/>
                                          </p:val>
                                        </p:tav>
                                      </p:tavLst>
                                    </p:anim>
                                    <p:anim calcmode="lin" valueType="num">
                                      <p:cBhvr>
                                        <p:cTn id="123" dur="500" fill="hold"/>
                                        <p:tgtEl>
                                          <p:spTgt spid="54"/>
                                        </p:tgtEl>
                                        <p:attrNameLst>
                                          <p:attrName>ppt_h</p:attrName>
                                        </p:attrNameLst>
                                      </p:cBhvr>
                                      <p:tavLst>
                                        <p:tav tm="0">
                                          <p:val>
                                            <p:fltVal val="0"/>
                                          </p:val>
                                        </p:tav>
                                        <p:tav tm="100000">
                                          <p:val>
                                            <p:strVal val="#ppt_h"/>
                                          </p:val>
                                        </p:tav>
                                      </p:tavLst>
                                    </p:anim>
                                    <p:animEffect transition="in" filter="fade">
                                      <p:cBhvr>
                                        <p:cTn id="124" dur="500"/>
                                        <p:tgtEl>
                                          <p:spTgt spid="54"/>
                                        </p:tgtEl>
                                      </p:cBhvr>
                                    </p:animEffect>
                                  </p:childTnLst>
                                </p:cTn>
                              </p:par>
                              <p:par>
                                <p:cTn id="125" presetID="12" presetClass="entr" presetSubtype="4" fill="hold" grpId="0" nodeType="withEffect">
                                  <p:stCondLst>
                                    <p:cond delay="0"/>
                                  </p:stCondLst>
                                  <p:childTnLst>
                                    <p:set>
                                      <p:cBhvr>
                                        <p:cTn id="126" dur="1" fill="hold">
                                          <p:stCondLst>
                                            <p:cond delay="0"/>
                                          </p:stCondLst>
                                        </p:cTn>
                                        <p:tgtEl>
                                          <p:spTgt spid="62"/>
                                        </p:tgtEl>
                                        <p:attrNameLst>
                                          <p:attrName>style.visibility</p:attrName>
                                        </p:attrNameLst>
                                      </p:cBhvr>
                                      <p:to>
                                        <p:strVal val="visible"/>
                                      </p:to>
                                    </p:set>
                                    <p:anim calcmode="lin" valueType="num">
                                      <p:cBhvr additive="base">
                                        <p:cTn id="127" dur="500"/>
                                        <p:tgtEl>
                                          <p:spTgt spid="62"/>
                                        </p:tgtEl>
                                        <p:attrNameLst>
                                          <p:attrName>ppt_y</p:attrName>
                                        </p:attrNameLst>
                                      </p:cBhvr>
                                      <p:tavLst>
                                        <p:tav tm="0">
                                          <p:val>
                                            <p:strVal val="#ppt_y+#ppt_h*1.125000"/>
                                          </p:val>
                                        </p:tav>
                                        <p:tav tm="100000">
                                          <p:val>
                                            <p:strVal val="#ppt_y"/>
                                          </p:val>
                                        </p:tav>
                                      </p:tavLst>
                                    </p:anim>
                                    <p:animEffect transition="in" filter="wipe(up)">
                                      <p:cBhvr>
                                        <p:cTn id="128" dur="500"/>
                                        <p:tgtEl>
                                          <p:spTgt spid="62"/>
                                        </p:tgtEl>
                                      </p:cBhvr>
                                    </p:animEffect>
                                  </p:childTnLst>
                                </p:cTn>
                              </p:par>
                            </p:childTnLst>
                          </p:cTn>
                        </p:par>
                        <p:par>
                          <p:cTn id="129" fill="hold">
                            <p:stCondLst>
                              <p:cond delay="7250"/>
                            </p:stCondLst>
                            <p:childTnLst>
                              <p:par>
                                <p:cTn id="130" presetID="22" presetClass="entr" presetSubtype="1" fill="hold" grpId="0" nodeType="afterEffect">
                                  <p:stCondLst>
                                    <p:cond delay="0"/>
                                  </p:stCondLst>
                                  <p:childTnLst>
                                    <p:set>
                                      <p:cBhvr>
                                        <p:cTn id="131" dur="1" fill="hold">
                                          <p:stCondLst>
                                            <p:cond delay="0"/>
                                          </p:stCondLst>
                                        </p:cTn>
                                        <p:tgtEl>
                                          <p:spTgt spid="40"/>
                                        </p:tgtEl>
                                        <p:attrNameLst>
                                          <p:attrName>style.visibility</p:attrName>
                                        </p:attrNameLst>
                                      </p:cBhvr>
                                      <p:to>
                                        <p:strVal val="visible"/>
                                      </p:to>
                                    </p:set>
                                    <p:animEffect transition="in" filter="wipe(up)">
                                      <p:cBhvr>
                                        <p:cTn id="132" dur="250"/>
                                        <p:tgtEl>
                                          <p:spTgt spid="40"/>
                                        </p:tgtEl>
                                      </p:cBhvr>
                                    </p:animEffect>
                                  </p:childTnLst>
                                </p:cTn>
                              </p:par>
                            </p:childTnLst>
                          </p:cTn>
                        </p:par>
                        <p:par>
                          <p:cTn id="133" fill="hold">
                            <p:stCondLst>
                              <p:cond delay="7500"/>
                            </p:stCondLst>
                            <p:childTnLst>
                              <p:par>
                                <p:cTn id="134" presetID="22" presetClass="entr" presetSubtype="8" fill="hold" nodeType="afterEffect">
                                  <p:stCondLst>
                                    <p:cond delay="0"/>
                                  </p:stCondLst>
                                  <p:childTnLst>
                                    <p:set>
                                      <p:cBhvr>
                                        <p:cTn id="135" dur="1" fill="hold">
                                          <p:stCondLst>
                                            <p:cond delay="0"/>
                                          </p:stCondLst>
                                        </p:cTn>
                                        <p:tgtEl>
                                          <p:spTgt spid="50"/>
                                        </p:tgtEl>
                                        <p:attrNameLst>
                                          <p:attrName>style.visibility</p:attrName>
                                        </p:attrNameLst>
                                      </p:cBhvr>
                                      <p:to>
                                        <p:strVal val="visible"/>
                                      </p:to>
                                    </p:set>
                                    <p:animEffect transition="in" filter="wipe(left)">
                                      <p:cBhvr>
                                        <p:cTn id="136" dur="250"/>
                                        <p:tgtEl>
                                          <p:spTgt spid="50"/>
                                        </p:tgtEl>
                                      </p:cBhvr>
                                    </p:animEffect>
                                  </p:childTnLst>
                                </p:cTn>
                              </p:par>
                            </p:childTnLst>
                          </p:cTn>
                        </p:par>
                        <p:par>
                          <p:cTn id="137" fill="hold">
                            <p:stCondLst>
                              <p:cond delay="7750"/>
                            </p:stCondLst>
                            <p:childTnLst>
                              <p:par>
                                <p:cTn id="138" presetID="22" presetClass="entr" presetSubtype="4" fill="hold" grpId="0" nodeType="afterEffect">
                                  <p:stCondLst>
                                    <p:cond delay="0"/>
                                  </p:stCondLst>
                                  <p:childTnLst>
                                    <p:set>
                                      <p:cBhvr>
                                        <p:cTn id="139" dur="1" fill="hold">
                                          <p:stCondLst>
                                            <p:cond delay="0"/>
                                          </p:stCondLst>
                                        </p:cTn>
                                        <p:tgtEl>
                                          <p:spTgt spid="41"/>
                                        </p:tgtEl>
                                        <p:attrNameLst>
                                          <p:attrName>style.visibility</p:attrName>
                                        </p:attrNameLst>
                                      </p:cBhvr>
                                      <p:to>
                                        <p:strVal val="visible"/>
                                      </p:to>
                                    </p:set>
                                    <p:animEffect transition="in" filter="wipe(down)">
                                      <p:cBhvr>
                                        <p:cTn id="140" dur="250"/>
                                        <p:tgtEl>
                                          <p:spTgt spid="41"/>
                                        </p:tgtEl>
                                      </p:cBhvr>
                                    </p:animEffect>
                                  </p:childTnLst>
                                </p:cTn>
                              </p:par>
                            </p:childTnLst>
                          </p:cTn>
                        </p:par>
                        <p:par>
                          <p:cTn id="141" fill="hold">
                            <p:stCondLst>
                              <p:cond delay="8000"/>
                            </p:stCondLst>
                            <p:childTnLst>
                              <p:par>
                                <p:cTn id="142" presetID="53" presetClass="entr" presetSubtype="16" fill="hold" grpId="0" nodeType="afterEffect">
                                  <p:stCondLst>
                                    <p:cond delay="0"/>
                                  </p:stCondLst>
                                  <p:childTnLst>
                                    <p:set>
                                      <p:cBhvr>
                                        <p:cTn id="143" dur="1" fill="hold">
                                          <p:stCondLst>
                                            <p:cond delay="0"/>
                                          </p:stCondLst>
                                        </p:cTn>
                                        <p:tgtEl>
                                          <p:spTgt spid="55"/>
                                        </p:tgtEl>
                                        <p:attrNameLst>
                                          <p:attrName>style.visibility</p:attrName>
                                        </p:attrNameLst>
                                      </p:cBhvr>
                                      <p:to>
                                        <p:strVal val="visible"/>
                                      </p:to>
                                    </p:set>
                                    <p:anim calcmode="lin" valueType="num">
                                      <p:cBhvr>
                                        <p:cTn id="144" dur="500" fill="hold"/>
                                        <p:tgtEl>
                                          <p:spTgt spid="55"/>
                                        </p:tgtEl>
                                        <p:attrNameLst>
                                          <p:attrName>ppt_w</p:attrName>
                                        </p:attrNameLst>
                                      </p:cBhvr>
                                      <p:tavLst>
                                        <p:tav tm="0">
                                          <p:val>
                                            <p:fltVal val="0"/>
                                          </p:val>
                                        </p:tav>
                                        <p:tav tm="100000">
                                          <p:val>
                                            <p:strVal val="#ppt_w"/>
                                          </p:val>
                                        </p:tav>
                                      </p:tavLst>
                                    </p:anim>
                                    <p:anim calcmode="lin" valueType="num">
                                      <p:cBhvr>
                                        <p:cTn id="145" dur="500" fill="hold"/>
                                        <p:tgtEl>
                                          <p:spTgt spid="55"/>
                                        </p:tgtEl>
                                        <p:attrNameLst>
                                          <p:attrName>ppt_h</p:attrName>
                                        </p:attrNameLst>
                                      </p:cBhvr>
                                      <p:tavLst>
                                        <p:tav tm="0">
                                          <p:val>
                                            <p:fltVal val="0"/>
                                          </p:val>
                                        </p:tav>
                                        <p:tav tm="100000">
                                          <p:val>
                                            <p:strVal val="#ppt_h"/>
                                          </p:val>
                                        </p:tav>
                                      </p:tavLst>
                                    </p:anim>
                                    <p:animEffect transition="in" filter="fade">
                                      <p:cBhvr>
                                        <p:cTn id="146" dur="500"/>
                                        <p:tgtEl>
                                          <p:spTgt spid="55"/>
                                        </p:tgtEl>
                                      </p:cBhvr>
                                    </p:animEffect>
                                  </p:childTnLst>
                                </p:cTn>
                              </p:par>
                              <p:par>
                                <p:cTn id="147" presetID="12" presetClass="entr" presetSubtype="4" fill="hold" grpId="0" nodeType="withEffect">
                                  <p:stCondLst>
                                    <p:cond delay="0"/>
                                  </p:stCondLst>
                                  <p:childTnLst>
                                    <p:set>
                                      <p:cBhvr>
                                        <p:cTn id="148" dur="1" fill="hold">
                                          <p:stCondLst>
                                            <p:cond delay="0"/>
                                          </p:stCondLst>
                                        </p:cTn>
                                        <p:tgtEl>
                                          <p:spTgt spid="61"/>
                                        </p:tgtEl>
                                        <p:attrNameLst>
                                          <p:attrName>style.visibility</p:attrName>
                                        </p:attrNameLst>
                                      </p:cBhvr>
                                      <p:to>
                                        <p:strVal val="visible"/>
                                      </p:to>
                                    </p:set>
                                    <p:anim calcmode="lin" valueType="num">
                                      <p:cBhvr additive="base">
                                        <p:cTn id="149" dur="500"/>
                                        <p:tgtEl>
                                          <p:spTgt spid="61"/>
                                        </p:tgtEl>
                                        <p:attrNameLst>
                                          <p:attrName>ppt_y</p:attrName>
                                        </p:attrNameLst>
                                      </p:cBhvr>
                                      <p:tavLst>
                                        <p:tav tm="0">
                                          <p:val>
                                            <p:strVal val="#ppt_y+#ppt_h*1.125000"/>
                                          </p:val>
                                        </p:tav>
                                        <p:tav tm="100000">
                                          <p:val>
                                            <p:strVal val="#ppt_y"/>
                                          </p:val>
                                        </p:tav>
                                      </p:tavLst>
                                    </p:anim>
                                    <p:animEffect transition="in" filter="wipe(up)">
                                      <p:cBhvr>
                                        <p:cTn id="150" dur="500"/>
                                        <p:tgtEl>
                                          <p:spTgt spid="61"/>
                                        </p:tgtEl>
                                      </p:cBhvr>
                                    </p:animEffect>
                                  </p:childTnLst>
                                </p:cTn>
                              </p:par>
                            </p:childTnLst>
                          </p:cTn>
                        </p:par>
                        <p:par>
                          <p:cTn id="151" fill="hold">
                            <p:stCondLst>
                              <p:cond delay="8500"/>
                            </p:stCondLst>
                            <p:childTnLst>
                              <p:par>
                                <p:cTn id="152" presetID="22" presetClass="entr" presetSubtype="4" fill="hold" grpId="0" nodeType="afterEffect">
                                  <p:stCondLst>
                                    <p:cond delay="0"/>
                                  </p:stCondLst>
                                  <p:childTnLst>
                                    <p:set>
                                      <p:cBhvr>
                                        <p:cTn id="153" dur="1" fill="hold">
                                          <p:stCondLst>
                                            <p:cond delay="0"/>
                                          </p:stCondLst>
                                        </p:cTn>
                                        <p:tgtEl>
                                          <p:spTgt spid="49"/>
                                        </p:tgtEl>
                                        <p:attrNameLst>
                                          <p:attrName>style.visibility</p:attrName>
                                        </p:attrNameLst>
                                      </p:cBhvr>
                                      <p:to>
                                        <p:strVal val="visible"/>
                                      </p:to>
                                    </p:set>
                                    <p:animEffect transition="in" filter="wipe(down)">
                                      <p:cBhvr>
                                        <p:cTn id="154" dur="250"/>
                                        <p:tgtEl>
                                          <p:spTgt spid="49"/>
                                        </p:tgtEl>
                                      </p:cBhvr>
                                    </p:animEffect>
                                  </p:childTnLst>
                                </p:cTn>
                              </p:par>
                            </p:childTnLst>
                          </p:cTn>
                        </p:par>
                        <p:par>
                          <p:cTn id="155" fill="hold">
                            <p:stCondLst>
                              <p:cond delay="8750"/>
                            </p:stCondLst>
                            <p:childTnLst>
                              <p:par>
                                <p:cTn id="156" presetID="22" presetClass="entr" presetSubtype="8" fill="hold" nodeType="afterEffect">
                                  <p:stCondLst>
                                    <p:cond delay="0"/>
                                  </p:stCondLst>
                                  <p:childTnLst>
                                    <p:set>
                                      <p:cBhvr>
                                        <p:cTn id="157" dur="1" fill="hold">
                                          <p:stCondLst>
                                            <p:cond delay="0"/>
                                          </p:stCondLst>
                                        </p:cTn>
                                        <p:tgtEl>
                                          <p:spTgt spid="51"/>
                                        </p:tgtEl>
                                        <p:attrNameLst>
                                          <p:attrName>style.visibility</p:attrName>
                                        </p:attrNameLst>
                                      </p:cBhvr>
                                      <p:to>
                                        <p:strVal val="visible"/>
                                      </p:to>
                                    </p:set>
                                    <p:animEffect transition="in" filter="wipe(left)">
                                      <p:cBhvr>
                                        <p:cTn id="158" dur="250"/>
                                        <p:tgtEl>
                                          <p:spTgt spid="51"/>
                                        </p:tgtEl>
                                      </p:cBhvr>
                                    </p:animEffect>
                                  </p:childTnLst>
                                </p:cTn>
                              </p:par>
                            </p:childTnLst>
                          </p:cTn>
                        </p:par>
                        <p:par>
                          <p:cTn id="159" fill="hold">
                            <p:stCondLst>
                              <p:cond delay="9000"/>
                            </p:stCondLst>
                            <p:childTnLst>
                              <p:par>
                                <p:cTn id="160" presetID="22" presetClass="entr" presetSubtype="1" fill="hold" grpId="0" nodeType="afterEffect">
                                  <p:stCondLst>
                                    <p:cond delay="150"/>
                                  </p:stCondLst>
                                  <p:childTnLst>
                                    <p:set>
                                      <p:cBhvr>
                                        <p:cTn id="161" dur="1" fill="hold">
                                          <p:stCondLst>
                                            <p:cond delay="0"/>
                                          </p:stCondLst>
                                        </p:cTn>
                                        <p:tgtEl>
                                          <p:spTgt spid="48"/>
                                        </p:tgtEl>
                                        <p:attrNameLst>
                                          <p:attrName>style.visibility</p:attrName>
                                        </p:attrNameLst>
                                      </p:cBhvr>
                                      <p:to>
                                        <p:strVal val="visible"/>
                                      </p:to>
                                    </p:set>
                                    <p:animEffect transition="in" filter="wipe(up)">
                                      <p:cBhvr>
                                        <p:cTn id="162" dur="1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4" grpId="0" animBg="1"/>
      <p:bldP spid="45" grpId="0" animBg="1"/>
      <p:bldP spid="48" grpId="0" animBg="1"/>
      <p:bldP spid="49" grpId="0" animBg="1"/>
      <p:bldP spid="4" grpId="0" animBg="1"/>
      <p:bldP spid="5" grpId="0" animBg="1"/>
      <p:bldP spid="8" grpId="0" animBg="1"/>
      <p:bldP spid="9" grpId="0" animBg="1"/>
      <p:bldP spid="12" grpId="0" animBg="1"/>
      <p:bldP spid="13" grpId="0" animBg="1"/>
      <p:bldP spid="16" grpId="0" animBg="1"/>
      <p:bldP spid="17" grpId="0" animBg="1"/>
      <p:bldP spid="18" grpId="0" animBg="1"/>
      <p:bldP spid="19" grpId="0"/>
      <p:bldP spid="21" grpId="0"/>
      <p:bldP spid="23" grpId="0"/>
      <p:bldP spid="25" grpId="0"/>
      <p:bldP spid="33" grpId="0" animBg="1"/>
      <p:bldP spid="34" grpId="0" animBg="1"/>
      <p:bldP spid="35" grpId="0" animBg="1"/>
      <p:bldP spid="36" grpId="0" animBg="1"/>
      <p:bldP spid="54" grpId="0"/>
      <p:bldP spid="55" grpId="0"/>
      <p:bldP spid="56" grpId="0"/>
      <p:bldP spid="60" grpId="0" animBg="1"/>
      <p:bldP spid="61" grpId="0" animBg="1"/>
      <p:bldP spid="6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306087" y="4097847"/>
            <a:ext cx="3579826" cy="769441"/>
          </a:xfrm>
          <a:prstGeom prst="rect">
            <a:avLst/>
          </a:prstGeom>
          <a:noFill/>
        </p:spPr>
        <p:txBody>
          <a:bodyPr wrap="none">
            <a:spAutoFit/>
          </a:bodyPr>
          <a:lstStyle/>
          <a:p>
            <a:pPr algn="ctr"/>
            <a:r>
              <a:rPr lang="zh-CN" altLang="en-US" sz="4400" b="1" dirty="0">
                <a:solidFill>
                  <a:schemeClr val="bg1"/>
                </a:solidFill>
                <a:cs typeface="+mn-ea"/>
                <a:sym typeface="+mn-lt"/>
              </a:rPr>
              <a:t>点击添加标题</a:t>
            </a:r>
            <a:endParaRPr lang="en-US" altLang="zh-CN" sz="4400" b="1" dirty="0">
              <a:solidFill>
                <a:schemeClr val="bg1"/>
              </a:solidFill>
              <a:cs typeface="+mn-ea"/>
              <a:sym typeface="+mn-lt"/>
            </a:endParaRPr>
          </a:p>
        </p:txBody>
      </p:sp>
      <p:sp>
        <p:nvSpPr>
          <p:cNvPr id="10" name="矩形 9"/>
          <p:cNvSpPr/>
          <p:nvPr/>
        </p:nvSpPr>
        <p:spPr>
          <a:xfrm>
            <a:off x="4602642" y="4921668"/>
            <a:ext cx="2986715" cy="400110"/>
          </a:xfrm>
          <a:prstGeom prst="rect">
            <a:avLst/>
          </a:prstGeom>
          <a:noFill/>
        </p:spPr>
        <p:txBody>
          <a:bodyPr wrap="none">
            <a:spAutoFit/>
          </a:bodyPr>
          <a:lstStyle/>
          <a:p>
            <a:pPr algn="dist"/>
            <a:r>
              <a:rPr lang="en-US" altLang="zh-CN" sz="2000" b="1" dirty="0">
                <a:solidFill>
                  <a:srgbClr val="E3D4A5"/>
                </a:solidFill>
                <a:cs typeface="+mn-ea"/>
                <a:sym typeface="+mn-lt"/>
              </a:rPr>
              <a:t>Click here to add a title</a:t>
            </a:r>
          </a:p>
        </p:txBody>
      </p:sp>
      <p:cxnSp>
        <p:nvCxnSpPr>
          <p:cNvPr id="11" name="直接连接符 10"/>
          <p:cNvCxnSpPr/>
          <p:nvPr/>
        </p:nvCxnSpPr>
        <p:spPr>
          <a:xfrm>
            <a:off x="4438119" y="5376157"/>
            <a:ext cx="3528000"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5018093" y="1790275"/>
            <a:ext cx="2155815" cy="2220965"/>
            <a:chOff x="5018093" y="1790275"/>
            <a:chExt cx="2155815" cy="2220965"/>
          </a:xfrm>
        </p:grpSpPr>
        <p:grpSp>
          <p:nvGrpSpPr>
            <p:cNvPr id="18" name="组合 17"/>
            <p:cNvGrpSpPr/>
            <p:nvPr/>
          </p:nvGrpSpPr>
          <p:grpSpPr>
            <a:xfrm>
              <a:off x="5018093" y="1790275"/>
              <a:ext cx="2155815" cy="2220965"/>
              <a:chOff x="4277277" y="-161774"/>
              <a:chExt cx="3772356" cy="3886357"/>
            </a:xfrm>
          </p:grpSpPr>
          <p:pic>
            <p:nvPicPr>
              <p:cNvPr id="19" name="图片 18"/>
              <p:cNvPicPr>
                <a:picLocks noChangeAspect="1"/>
              </p:cNvPicPr>
              <p:nvPr/>
            </p:nvPicPr>
            <p:blipFill>
              <a:blip r:embed="rId5" cstate="print"/>
              <a:stretch>
                <a:fillRect/>
              </a:stretch>
            </p:blipFill>
            <p:spPr>
              <a:xfrm rot="2581983">
                <a:off x="4277277" y="-161774"/>
                <a:ext cx="3772356" cy="3886357"/>
              </a:xfrm>
              <a:prstGeom prst="rect">
                <a:avLst/>
              </a:prstGeom>
            </p:spPr>
          </p:pic>
          <p:grpSp>
            <p:nvGrpSpPr>
              <p:cNvPr id="20" name="组合 19"/>
              <p:cNvGrpSpPr/>
              <p:nvPr/>
            </p:nvGrpSpPr>
            <p:grpSpPr>
              <a:xfrm>
                <a:off x="4635199" y="239092"/>
                <a:ext cx="3080895" cy="3108169"/>
                <a:chOff x="4635199" y="239092"/>
                <a:chExt cx="3080895" cy="3108169"/>
              </a:xfrm>
            </p:grpSpPr>
            <p:sp>
              <p:nvSpPr>
                <p:cNvPr id="24" name="PA_库_椭圆 25"/>
                <p:cNvSpPr/>
                <p:nvPr>
                  <p:custDataLst>
                    <p:tags r:id="rId1"/>
                  </p:custDataLst>
                </p:nvPr>
              </p:nvSpPr>
              <p:spPr>
                <a:xfrm rot="19761244">
                  <a:off x="4641874" y="239092"/>
                  <a:ext cx="3040212" cy="3040212"/>
                </a:xfrm>
                <a:prstGeom prst="ellipse">
                  <a:avLst/>
                </a:prstGeom>
                <a:noFill/>
                <a:ln w="38100">
                  <a:gradFill>
                    <a:gsLst>
                      <a:gs pos="91000">
                        <a:schemeClr val="bg2">
                          <a:lumMod val="75000"/>
                        </a:schemeClr>
                      </a:gs>
                      <a:gs pos="30000">
                        <a:schemeClr val="bg1">
                          <a:lumMod val="0"/>
                          <a:lumOff val="100000"/>
                        </a:schemeClr>
                      </a:gs>
                      <a:gs pos="0">
                        <a:schemeClr val="bg2">
                          <a:lumMod val="50000"/>
                        </a:schemeClr>
                      </a:gs>
                      <a:gs pos="100000">
                        <a:schemeClr val="bg1">
                          <a:alpha val="53000"/>
                          <a:lumMod val="94000"/>
                          <a:lumOff val="6000"/>
                        </a:schemeClr>
                      </a:gs>
                    </a:gsLst>
                    <a:lin ang="5400000" scaled="1"/>
                  </a:gradFill>
                </a:ln>
                <a:scene3d>
                  <a:camera prst="orthographicFront"/>
                  <a:lightRig rig="harsh" dir="t"/>
                </a:scene3d>
                <a:sp3d extrusionH="76200" prstMaterial="matte">
                  <a:bevelT w="19050" h="107950"/>
                  <a:bevelB w="10160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5" name="PA_库_椭圆 25"/>
                <p:cNvSpPr/>
                <p:nvPr>
                  <p:custDataLst>
                    <p:tags r:id="rId2"/>
                  </p:custDataLst>
                </p:nvPr>
              </p:nvSpPr>
              <p:spPr>
                <a:xfrm rot="19761244">
                  <a:off x="4635199" y="252483"/>
                  <a:ext cx="3080895" cy="3094778"/>
                </a:xfrm>
                <a:prstGeom prst="ellipse">
                  <a:avLst/>
                </a:prstGeom>
                <a:gradFill flip="none" rotWithShape="1">
                  <a:gsLst>
                    <a:gs pos="60000">
                      <a:schemeClr val="bg1">
                        <a:shade val="67500"/>
                        <a:satMod val="115000"/>
                        <a:alpha val="0"/>
                      </a:schemeClr>
                    </a:gs>
                    <a:gs pos="100000">
                      <a:schemeClr val="bg1">
                        <a:shade val="100000"/>
                        <a:satMod val="115000"/>
                      </a:schemeClr>
                    </a:gs>
                  </a:gsLst>
                  <a:lin ang="15600000" scaled="0"/>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sp>
          <p:nvSpPr>
            <p:cNvPr id="26" name="文本框 25"/>
            <p:cNvSpPr txBox="1"/>
            <p:nvPr/>
          </p:nvSpPr>
          <p:spPr>
            <a:xfrm>
              <a:off x="5703789" y="2207740"/>
              <a:ext cx="410762" cy="1323439"/>
            </a:xfrm>
            <a:prstGeom prst="rect">
              <a:avLst/>
            </a:prstGeom>
            <a:noFill/>
          </p:spPr>
          <p:txBody>
            <a:bodyPr wrap="square" rtlCol="0">
              <a:spAutoFit/>
            </a:bodyPr>
            <a:lstStyle/>
            <a:p>
              <a:r>
                <a:rPr lang="en-US" altLang="zh-CN" sz="8000" b="1" dirty="0">
                  <a:solidFill>
                    <a:srgbClr val="FFE66F"/>
                  </a:solidFill>
                  <a:effectLst>
                    <a:outerShdw blurRad="38100" dist="38100" dir="2700000" algn="tl">
                      <a:srgbClr val="000000">
                        <a:alpha val="43137"/>
                      </a:srgbClr>
                    </a:outerShdw>
                  </a:effectLst>
                  <a:cs typeface="+mn-ea"/>
                  <a:sym typeface="+mn-lt"/>
                </a:rPr>
                <a:t>2</a:t>
              </a:r>
              <a:endParaRPr lang="zh-CN" altLang="en-US" sz="8000" b="1" dirty="0">
                <a:solidFill>
                  <a:srgbClr val="FFE66F"/>
                </a:solidFill>
                <a:effectLst>
                  <a:outerShdw blurRad="38100" dist="38100" dir="2700000" algn="tl">
                    <a:srgbClr val="000000">
                      <a:alpha val="43137"/>
                    </a:srgbClr>
                  </a:outerShdw>
                </a:effectLst>
                <a:cs typeface="+mn-ea"/>
                <a:sym typeface="+mn-lt"/>
              </a:endParaRPr>
            </a:p>
          </p:txBody>
        </p:sp>
      </p:grpSp>
      <p:cxnSp>
        <p:nvCxnSpPr>
          <p:cNvPr id="33" name="直接连接符 32"/>
          <p:cNvCxnSpPr/>
          <p:nvPr/>
        </p:nvCxnSpPr>
        <p:spPr>
          <a:xfrm>
            <a:off x="3710476" y="4043467"/>
            <a:ext cx="4968000" cy="0"/>
          </a:xfrm>
          <a:prstGeom prst="line">
            <a:avLst/>
          </a:prstGeom>
          <a:ln>
            <a:solidFill>
              <a:schemeClr val="bg1"/>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3387315"/>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ppt_x"/>
                                          </p:val>
                                        </p:tav>
                                        <p:tav tm="100000">
                                          <p:val>
                                            <p:strVal val="#ppt_x"/>
                                          </p:val>
                                        </p:tav>
                                      </p:tavLst>
                                    </p:anim>
                                    <p:anim calcmode="lin" valueType="num">
                                      <p:cBhvr additive="base">
                                        <p:cTn id="8" dur="750" fill="hold"/>
                                        <p:tgtEl>
                                          <p:spTgt spid="2"/>
                                        </p:tgtEl>
                                        <p:attrNameLst>
                                          <p:attrName>ppt_y</p:attrName>
                                        </p:attrNameLst>
                                      </p:cBhvr>
                                      <p:tavLst>
                                        <p:tav tm="0">
                                          <p:val>
                                            <p:strVal val="0-#ppt_h/2"/>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750" fill="hold"/>
                                        <p:tgtEl>
                                          <p:spTgt spid="2"/>
                                        </p:tgtEl>
                                        <p:attrNameLst>
                                          <p:attrName>ppt_w</p:attrName>
                                        </p:attrNameLst>
                                      </p:cBhvr>
                                      <p:tavLst>
                                        <p:tav tm="0">
                                          <p:val>
                                            <p:fltVal val="0"/>
                                          </p:val>
                                        </p:tav>
                                        <p:tav tm="100000">
                                          <p:val>
                                            <p:strVal val="#ppt_w"/>
                                          </p:val>
                                        </p:tav>
                                      </p:tavLst>
                                    </p:anim>
                                    <p:anim calcmode="lin" valueType="num">
                                      <p:cBhvr>
                                        <p:cTn id="12" dur="750" fill="hold"/>
                                        <p:tgtEl>
                                          <p:spTgt spid="2"/>
                                        </p:tgtEl>
                                        <p:attrNameLst>
                                          <p:attrName>ppt_h</p:attrName>
                                        </p:attrNameLst>
                                      </p:cBhvr>
                                      <p:tavLst>
                                        <p:tav tm="0">
                                          <p:val>
                                            <p:fltVal val="0"/>
                                          </p:val>
                                        </p:tav>
                                        <p:tav tm="100000">
                                          <p:val>
                                            <p:strVal val="#ppt_h"/>
                                          </p:val>
                                        </p:tav>
                                      </p:tavLst>
                                    </p:anim>
                                    <p:animEffect transition="in" filter="fade">
                                      <p:cBhvr>
                                        <p:cTn id="13" dur="750"/>
                                        <p:tgtEl>
                                          <p:spTgt spid="2"/>
                                        </p:tgtEl>
                                      </p:cBhvr>
                                    </p:animEffect>
                                  </p:childTnLst>
                                </p:cTn>
                              </p:par>
                            </p:childTnLst>
                          </p:cTn>
                        </p:par>
                        <p:par>
                          <p:cTn id="14" fill="hold">
                            <p:stCondLst>
                              <p:cond delay="750"/>
                            </p:stCondLst>
                            <p:childTnLst>
                              <p:par>
                                <p:cTn id="15" presetID="26" presetClass="emph" presetSubtype="0" fill="hold" nodeType="afterEffect">
                                  <p:stCondLst>
                                    <p:cond delay="0"/>
                                  </p:stCondLst>
                                  <p:childTnLst>
                                    <p:animEffect transition="out" filter="fade">
                                      <p:cBhvr>
                                        <p:cTn id="16" dur="500" tmFilter="0, 0; .2, .5; .8, .5; 1, 0"/>
                                        <p:tgtEl>
                                          <p:spTgt spid="2"/>
                                        </p:tgtEl>
                                      </p:cBhvr>
                                    </p:animEffect>
                                    <p:animScale>
                                      <p:cBhvr>
                                        <p:cTn id="17" dur="250" autoRev="1" fill="hold"/>
                                        <p:tgtEl>
                                          <p:spTgt spid="2"/>
                                        </p:tgtEl>
                                      </p:cBhvr>
                                      <p:by x="105000" y="105000"/>
                                    </p:animScale>
                                  </p:childTnLst>
                                </p:cTn>
                              </p:par>
                            </p:childTnLst>
                          </p:cTn>
                        </p:par>
                        <p:par>
                          <p:cTn id="18" fill="hold">
                            <p:stCondLst>
                              <p:cond delay="1250"/>
                            </p:stCondLst>
                            <p:childTnLst>
                              <p:par>
                                <p:cTn id="19" presetID="42" presetClass="entr" presetSubtype="0" fill="hold" nodeType="after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750"/>
                                        <p:tgtEl>
                                          <p:spTgt spid="33"/>
                                        </p:tgtEl>
                                      </p:cBhvr>
                                    </p:animEffect>
                                    <p:anim calcmode="lin" valueType="num">
                                      <p:cBhvr>
                                        <p:cTn id="22" dur="750" fill="hold"/>
                                        <p:tgtEl>
                                          <p:spTgt spid="33"/>
                                        </p:tgtEl>
                                        <p:attrNameLst>
                                          <p:attrName>ppt_x</p:attrName>
                                        </p:attrNameLst>
                                      </p:cBhvr>
                                      <p:tavLst>
                                        <p:tav tm="0">
                                          <p:val>
                                            <p:strVal val="#ppt_x"/>
                                          </p:val>
                                        </p:tav>
                                        <p:tav tm="100000">
                                          <p:val>
                                            <p:strVal val="#ppt_x"/>
                                          </p:val>
                                        </p:tav>
                                      </p:tavLst>
                                    </p:anim>
                                    <p:anim calcmode="lin" valueType="num">
                                      <p:cBhvr>
                                        <p:cTn id="23" dur="750" fill="hold"/>
                                        <p:tgtEl>
                                          <p:spTgt spid="33"/>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750"/>
                                        <p:tgtEl>
                                          <p:spTgt spid="11"/>
                                        </p:tgtEl>
                                      </p:cBhvr>
                                    </p:animEffect>
                                    <p:anim calcmode="lin" valueType="num">
                                      <p:cBhvr>
                                        <p:cTn id="27" dur="750" fill="hold"/>
                                        <p:tgtEl>
                                          <p:spTgt spid="11"/>
                                        </p:tgtEl>
                                        <p:attrNameLst>
                                          <p:attrName>ppt_x</p:attrName>
                                        </p:attrNameLst>
                                      </p:cBhvr>
                                      <p:tavLst>
                                        <p:tav tm="0">
                                          <p:val>
                                            <p:strVal val="#ppt_x"/>
                                          </p:val>
                                        </p:tav>
                                        <p:tav tm="100000">
                                          <p:val>
                                            <p:strVal val="#ppt_x"/>
                                          </p:val>
                                        </p:tav>
                                      </p:tavLst>
                                    </p:anim>
                                    <p:anim calcmode="lin" valueType="num">
                                      <p:cBhvr>
                                        <p:cTn id="28" dur="750" fill="hold"/>
                                        <p:tgtEl>
                                          <p:spTgt spid="11"/>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right)">
                                      <p:cBhvr>
                                        <p:cTn id="3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KSO_Shape"/>
          <p:cNvSpPr>
            <a:spLocks/>
          </p:cNvSpPr>
          <p:nvPr/>
        </p:nvSpPr>
        <p:spPr bwMode="auto">
          <a:xfrm>
            <a:off x="713527" y="1949566"/>
            <a:ext cx="447034" cy="596758"/>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cs typeface="+mn-ea"/>
              <a:sym typeface="+mn-lt"/>
            </a:endParaRPr>
          </a:p>
        </p:txBody>
      </p:sp>
      <p:sp>
        <p:nvSpPr>
          <p:cNvPr id="6" name="KSO_Shape"/>
          <p:cNvSpPr>
            <a:spLocks/>
          </p:cNvSpPr>
          <p:nvPr/>
        </p:nvSpPr>
        <p:spPr bwMode="auto">
          <a:xfrm>
            <a:off x="638030" y="5432600"/>
            <a:ext cx="598029" cy="596758"/>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cs typeface="+mn-ea"/>
              <a:sym typeface="+mn-lt"/>
            </a:endParaRPr>
          </a:p>
        </p:txBody>
      </p:sp>
      <p:sp>
        <p:nvSpPr>
          <p:cNvPr id="7" name="KSO_Shape"/>
          <p:cNvSpPr>
            <a:spLocks/>
          </p:cNvSpPr>
          <p:nvPr/>
        </p:nvSpPr>
        <p:spPr bwMode="auto">
          <a:xfrm>
            <a:off x="638030" y="3110577"/>
            <a:ext cx="598029" cy="596758"/>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cs typeface="+mn-ea"/>
              <a:sym typeface="+mn-lt"/>
            </a:endParaRPr>
          </a:p>
        </p:txBody>
      </p:sp>
      <p:sp>
        <p:nvSpPr>
          <p:cNvPr id="8" name="KSO_Shape"/>
          <p:cNvSpPr>
            <a:spLocks/>
          </p:cNvSpPr>
          <p:nvPr/>
        </p:nvSpPr>
        <p:spPr bwMode="auto">
          <a:xfrm>
            <a:off x="675642" y="4271588"/>
            <a:ext cx="522805" cy="596758"/>
          </a:xfrm>
          <a:custGeom>
            <a:avLst/>
            <a:gdLst>
              <a:gd name="T0" fmla="*/ 928882 w 1282700"/>
              <a:gd name="T1" fmla="*/ 1017606 h 1516063"/>
              <a:gd name="T2" fmla="*/ 953834 w 1282700"/>
              <a:gd name="T3" fmla="*/ 1109512 h 1516063"/>
              <a:gd name="T4" fmla="*/ 917237 w 1282700"/>
              <a:gd name="T5" fmla="*/ 1195446 h 1516063"/>
              <a:gd name="T6" fmla="*/ 718619 w 1282700"/>
              <a:gd name="T7" fmla="*/ 1214690 h 1516063"/>
              <a:gd name="T8" fmla="*/ 666385 w 1282700"/>
              <a:gd name="T9" fmla="*/ 1138046 h 1516063"/>
              <a:gd name="T10" fmla="*/ 672706 w 1282700"/>
              <a:gd name="T11" fmla="*/ 1042491 h 1516063"/>
              <a:gd name="T12" fmla="*/ 734255 w 1282700"/>
              <a:gd name="T13" fmla="*/ 973146 h 1516063"/>
              <a:gd name="T14" fmla="*/ 673760 w 1282700"/>
              <a:gd name="T15" fmla="*/ 453398 h 1516063"/>
              <a:gd name="T16" fmla="*/ 520784 w 1282700"/>
              <a:gd name="T17" fmla="*/ 504920 h 1516063"/>
              <a:gd name="T18" fmla="*/ 387096 w 1282700"/>
              <a:gd name="T19" fmla="*/ 590347 h 1516063"/>
              <a:gd name="T20" fmla="*/ 278018 w 1282700"/>
              <a:gd name="T21" fmla="*/ 704694 h 1516063"/>
              <a:gd name="T22" fmla="*/ 198869 w 1282700"/>
              <a:gd name="T23" fmla="*/ 842641 h 1516063"/>
              <a:gd name="T24" fmla="*/ 154306 w 1282700"/>
              <a:gd name="T25" fmla="*/ 998871 h 1516063"/>
              <a:gd name="T26" fmla="*/ 150316 w 1282700"/>
              <a:gd name="T27" fmla="*/ 1166401 h 1516063"/>
              <a:gd name="T28" fmla="*/ 186897 w 1282700"/>
              <a:gd name="T29" fmla="*/ 1325623 h 1516063"/>
              <a:gd name="T30" fmla="*/ 259394 w 1282700"/>
              <a:gd name="T31" fmla="*/ 1467558 h 1516063"/>
              <a:gd name="T32" fmla="*/ 363152 w 1282700"/>
              <a:gd name="T33" fmla="*/ 1587224 h 1516063"/>
              <a:gd name="T34" fmla="*/ 492184 w 1282700"/>
              <a:gd name="T35" fmla="*/ 1678967 h 1516063"/>
              <a:gd name="T36" fmla="*/ 641834 w 1282700"/>
              <a:gd name="T37" fmla="*/ 1737802 h 1516063"/>
              <a:gd name="T38" fmla="*/ 806783 w 1282700"/>
              <a:gd name="T39" fmla="*/ 1758410 h 1516063"/>
              <a:gd name="T40" fmla="*/ 971398 w 1282700"/>
              <a:gd name="T41" fmla="*/ 1737802 h 1516063"/>
              <a:gd name="T42" fmla="*/ 1120716 w 1282700"/>
              <a:gd name="T43" fmla="*/ 1678967 h 1516063"/>
              <a:gd name="T44" fmla="*/ 1249748 w 1282700"/>
              <a:gd name="T45" fmla="*/ 1587224 h 1516063"/>
              <a:gd name="T46" fmla="*/ 1353506 w 1282700"/>
              <a:gd name="T47" fmla="*/ 1467558 h 1516063"/>
              <a:gd name="T48" fmla="*/ 1426336 w 1282700"/>
              <a:gd name="T49" fmla="*/ 1325623 h 1516063"/>
              <a:gd name="T50" fmla="*/ 1462585 w 1282700"/>
              <a:gd name="T51" fmla="*/ 1166401 h 1516063"/>
              <a:gd name="T52" fmla="*/ 1458594 w 1282700"/>
              <a:gd name="T53" fmla="*/ 998871 h 1516063"/>
              <a:gd name="T54" fmla="*/ 1414031 w 1282700"/>
              <a:gd name="T55" fmla="*/ 842641 h 1516063"/>
              <a:gd name="T56" fmla="*/ 1334882 w 1282700"/>
              <a:gd name="T57" fmla="*/ 704694 h 1516063"/>
              <a:gd name="T58" fmla="*/ 1225804 w 1282700"/>
              <a:gd name="T59" fmla="*/ 590347 h 1516063"/>
              <a:gd name="T60" fmla="*/ 1092449 w 1282700"/>
              <a:gd name="T61" fmla="*/ 504920 h 1516063"/>
              <a:gd name="T62" fmla="*/ 939140 w 1282700"/>
              <a:gd name="T63" fmla="*/ 453398 h 1516063"/>
              <a:gd name="T64" fmla="*/ 953107 w 1282700"/>
              <a:gd name="T65" fmla="*/ 0 h 1516063"/>
              <a:gd name="T66" fmla="*/ 979380 w 1282700"/>
              <a:gd name="T67" fmla="*/ 312459 h 1516063"/>
              <a:gd name="T68" fmla="*/ 1113732 w 1282700"/>
              <a:gd name="T69" fmla="*/ 354342 h 1516063"/>
              <a:gd name="T70" fmla="*/ 1236446 w 1282700"/>
              <a:gd name="T71" fmla="*/ 418163 h 1516063"/>
              <a:gd name="T72" fmla="*/ 1467573 w 1282700"/>
              <a:gd name="T73" fmla="*/ 638879 h 1516063"/>
              <a:gd name="T74" fmla="*/ 1545723 w 1282700"/>
              <a:gd name="T75" fmla="*/ 777822 h 1516063"/>
              <a:gd name="T76" fmla="*/ 1595275 w 1282700"/>
              <a:gd name="T77" fmla="*/ 932723 h 1516063"/>
              <a:gd name="T78" fmla="*/ 1612900 w 1282700"/>
              <a:gd name="T79" fmla="*/ 1099256 h 1516063"/>
              <a:gd name="T80" fmla="*/ 1587626 w 1282700"/>
              <a:gd name="T81" fmla="*/ 1300692 h 1516063"/>
              <a:gd name="T82" fmla="*/ 1515461 w 1282700"/>
              <a:gd name="T83" fmla="*/ 1483181 h 1516063"/>
              <a:gd name="T84" fmla="*/ 1403389 w 1282700"/>
              <a:gd name="T85" fmla="*/ 1641073 h 1516063"/>
              <a:gd name="T86" fmla="*/ 1257397 w 1282700"/>
              <a:gd name="T87" fmla="*/ 1767718 h 1516063"/>
              <a:gd name="T88" fmla="*/ 1083470 w 1282700"/>
              <a:gd name="T89" fmla="*/ 1856137 h 1516063"/>
              <a:gd name="T90" fmla="*/ 888925 w 1282700"/>
              <a:gd name="T91" fmla="*/ 1901012 h 1516063"/>
              <a:gd name="T92" fmla="*/ 683737 w 1282700"/>
              <a:gd name="T93" fmla="*/ 1895693 h 1516063"/>
              <a:gd name="T94" fmla="*/ 492517 w 1282700"/>
              <a:gd name="T95" fmla="*/ 1841844 h 1516063"/>
              <a:gd name="T96" fmla="*/ 323910 w 1282700"/>
              <a:gd name="T97" fmla="*/ 1745115 h 1516063"/>
              <a:gd name="T98" fmla="*/ 184237 w 1282700"/>
              <a:gd name="T99" fmla="*/ 1611821 h 1516063"/>
              <a:gd name="T100" fmla="*/ 79814 w 1282700"/>
              <a:gd name="T101" fmla="*/ 1448612 h 1516063"/>
              <a:gd name="T102" fmla="*/ 16628 w 1282700"/>
              <a:gd name="T103" fmla="*/ 1261468 h 1516063"/>
              <a:gd name="T104" fmla="*/ 1330 w 1282700"/>
              <a:gd name="T105" fmla="*/ 1059700 h 1516063"/>
              <a:gd name="T106" fmla="*/ 32591 w 1282700"/>
              <a:gd name="T107" fmla="*/ 871892 h 1516063"/>
              <a:gd name="T108" fmla="*/ 105088 w 1282700"/>
              <a:gd name="T109" fmla="*/ 701702 h 1516063"/>
              <a:gd name="T110" fmla="*/ 212837 w 1282700"/>
              <a:gd name="T111" fmla="*/ 554448 h 1516063"/>
              <a:gd name="T112" fmla="*/ 350183 w 1282700"/>
              <a:gd name="T113" fmla="*/ 434783 h 1516063"/>
              <a:gd name="T114" fmla="*/ 512802 w 1282700"/>
              <a:gd name="T115" fmla="*/ 348691 h 1516063"/>
              <a:gd name="T116" fmla="*/ 695043 w 1282700"/>
              <a:gd name="T117" fmla="*/ 301157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cs typeface="+mn-ea"/>
              <a:sym typeface="+mn-lt"/>
            </a:endParaRPr>
          </a:p>
        </p:txBody>
      </p:sp>
      <p:sp>
        <p:nvSpPr>
          <p:cNvPr id="17" name="等腰三角形 16"/>
          <p:cNvSpPr/>
          <p:nvPr/>
        </p:nvSpPr>
        <p:spPr>
          <a:xfrm rot="16200000" flipH="1">
            <a:off x="5862125" y="2170002"/>
            <a:ext cx="214609" cy="18500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等腰三角形 17"/>
          <p:cNvSpPr/>
          <p:nvPr/>
        </p:nvSpPr>
        <p:spPr>
          <a:xfrm rot="16200000" flipH="1">
            <a:off x="5862124" y="3345994"/>
            <a:ext cx="214609" cy="18500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等腰三角形 18"/>
          <p:cNvSpPr/>
          <p:nvPr/>
        </p:nvSpPr>
        <p:spPr>
          <a:xfrm rot="16200000" flipH="1">
            <a:off x="5862124" y="4516477"/>
            <a:ext cx="214608" cy="18500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等腰三角形 19"/>
          <p:cNvSpPr/>
          <p:nvPr/>
        </p:nvSpPr>
        <p:spPr>
          <a:xfrm rot="16200000" flipH="1">
            <a:off x="5862935" y="5686963"/>
            <a:ext cx="214609" cy="18500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20"/>
          <p:cNvSpPr/>
          <p:nvPr/>
        </p:nvSpPr>
        <p:spPr>
          <a:xfrm>
            <a:off x="5144071" y="3241180"/>
            <a:ext cx="821059" cy="461665"/>
          </a:xfrm>
          <a:prstGeom prst="rect">
            <a:avLst/>
          </a:prstGeom>
        </p:spPr>
        <p:txBody>
          <a:bodyPr wrap="none">
            <a:spAutoFit/>
          </a:bodyPr>
          <a:lstStyle/>
          <a:p>
            <a:pPr algn="ctr"/>
            <a:r>
              <a:rPr lang="en-US" altLang="zh-CN" sz="2400" dirty="0">
                <a:solidFill>
                  <a:schemeClr val="bg1"/>
                </a:solidFill>
                <a:cs typeface="+mn-ea"/>
                <a:sym typeface="+mn-lt"/>
              </a:rPr>
              <a:t>68%</a:t>
            </a:r>
            <a:endParaRPr lang="zh-CN" altLang="en-US" sz="2400" dirty="0">
              <a:solidFill>
                <a:schemeClr val="bg1"/>
              </a:solidFill>
              <a:cs typeface="+mn-ea"/>
              <a:sym typeface="+mn-lt"/>
            </a:endParaRPr>
          </a:p>
        </p:txBody>
      </p:sp>
      <p:sp>
        <p:nvSpPr>
          <p:cNvPr id="22" name="矩形 21"/>
          <p:cNvSpPr/>
          <p:nvPr/>
        </p:nvSpPr>
        <p:spPr>
          <a:xfrm>
            <a:off x="5144071" y="2075679"/>
            <a:ext cx="821059" cy="461665"/>
          </a:xfrm>
          <a:prstGeom prst="rect">
            <a:avLst/>
          </a:prstGeom>
        </p:spPr>
        <p:txBody>
          <a:bodyPr wrap="none">
            <a:spAutoFit/>
          </a:bodyPr>
          <a:lstStyle/>
          <a:p>
            <a:pPr algn="ctr"/>
            <a:r>
              <a:rPr lang="en-US" altLang="zh-CN" sz="2400" dirty="0">
                <a:solidFill>
                  <a:schemeClr val="bg1"/>
                </a:solidFill>
                <a:cs typeface="+mn-ea"/>
                <a:sym typeface="+mn-lt"/>
              </a:rPr>
              <a:t>82%</a:t>
            </a:r>
            <a:endParaRPr lang="zh-CN" altLang="en-US" sz="2400" dirty="0">
              <a:solidFill>
                <a:schemeClr val="bg1"/>
              </a:solidFill>
              <a:cs typeface="+mn-ea"/>
              <a:sym typeface="+mn-lt"/>
            </a:endParaRPr>
          </a:p>
        </p:txBody>
      </p:sp>
      <p:sp>
        <p:nvSpPr>
          <p:cNvPr id="23" name="矩形 22"/>
          <p:cNvSpPr/>
          <p:nvPr/>
        </p:nvSpPr>
        <p:spPr>
          <a:xfrm>
            <a:off x="5144071" y="4406681"/>
            <a:ext cx="821059" cy="461665"/>
          </a:xfrm>
          <a:prstGeom prst="rect">
            <a:avLst/>
          </a:prstGeom>
        </p:spPr>
        <p:txBody>
          <a:bodyPr wrap="none">
            <a:spAutoFit/>
          </a:bodyPr>
          <a:lstStyle/>
          <a:p>
            <a:pPr algn="ctr"/>
            <a:r>
              <a:rPr lang="en-US" altLang="zh-CN" sz="2400" dirty="0">
                <a:solidFill>
                  <a:schemeClr val="bg1"/>
                </a:solidFill>
                <a:cs typeface="+mn-ea"/>
                <a:sym typeface="+mn-lt"/>
              </a:rPr>
              <a:t>60%</a:t>
            </a:r>
            <a:endParaRPr lang="zh-CN" altLang="en-US" sz="2400" dirty="0">
              <a:solidFill>
                <a:schemeClr val="bg1"/>
              </a:solidFill>
              <a:cs typeface="+mn-ea"/>
              <a:sym typeface="+mn-lt"/>
            </a:endParaRPr>
          </a:p>
        </p:txBody>
      </p:sp>
      <p:sp>
        <p:nvSpPr>
          <p:cNvPr id="24" name="矩形 23"/>
          <p:cNvSpPr/>
          <p:nvPr/>
        </p:nvSpPr>
        <p:spPr>
          <a:xfrm>
            <a:off x="5144071" y="5572183"/>
            <a:ext cx="821059" cy="461665"/>
          </a:xfrm>
          <a:prstGeom prst="rect">
            <a:avLst/>
          </a:prstGeom>
        </p:spPr>
        <p:txBody>
          <a:bodyPr wrap="none">
            <a:spAutoFit/>
          </a:bodyPr>
          <a:lstStyle/>
          <a:p>
            <a:pPr algn="ctr"/>
            <a:r>
              <a:rPr lang="en-US" altLang="zh-CN" sz="2400" dirty="0">
                <a:solidFill>
                  <a:schemeClr val="bg1"/>
                </a:solidFill>
                <a:cs typeface="+mn-ea"/>
                <a:sym typeface="+mn-lt"/>
              </a:rPr>
              <a:t>55%</a:t>
            </a:r>
            <a:endParaRPr lang="zh-CN" altLang="en-US" sz="2400" dirty="0">
              <a:solidFill>
                <a:schemeClr val="bg1"/>
              </a:solidFill>
              <a:cs typeface="+mn-ea"/>
              <a:sym typeface="+mn-lt"/>
            </a:endParaRPr>
          </a:p>
        </p:txBody>
      </p:sp>
      <p:grpSp>
        <p:nvGrpSpPr>
          <p:cNvPr id="29" name="组合 28"/>
          <p:cNvGrpSpPr/>
          <p:nvPr/>
        </p:nvGrpSpPr>
        <p:grpSpPr>
          <a:xfrm>
            <a:off x="205025" y="180180"/>
            <a:ext cx="1104944" cy="1138336"/>
            <a:chOff x="205025" y="180180"/>
            <a:chExt cx="1104944" cy="1138336"/>
          </a:xfrm>
        </p:grpSpPr>
        <p:grpSp>
          <p:nvGrpSpPr>
            <p:cNvPr id="30" name="组合 29"/>
            <p:cNvGrpSpPr/>
            <p:nvPr/>
          </p:nvGrpSpPr>
          <p:grpSpPr>
            <a:xfrm>
              <a:off x="205025" y="180180"/>
              <a:ext cx="1104944" cy="1138336"/>
              <a:chOff x="4277277" y="-161774"/>
              <a:chExt cx="3772356" cy="3886357"/>
            </a:xfrm>
          </p:grpSpPr>
          <p:pic>
            <p:nvPicPr>
              <p:cNvPr id="32" name="图片 3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581983">
                <a:off x="4277277" y="-161774"/>
                <a:ext cx="3772356" cy="3886357"/>
              </a:xfrm>
              <a:prstGeom prst="rect">
                <a:avLst/>
              </a:prstGeom>
            </p:spPr>
          </p:pic>
          <p:grpSp>
            <p:nvGrpSpPr>
              <p:cNvPr id="33" name="组合 32"/>
              <p:cNvGrpSpPr/>
              <p:nvPr/>
            </p:nvGrpSpPr>
            <p:grpSpPr>
              <a:xfrm>
                <a:off x="4635199" y="239092"/>
                <a:ext cx="3080895" cy="3108169"/>
                <a:chOff x="4635199" y="239092"/>
                <a:chExt cx="3080895" cy="3108169"/>
              </a:xfrm>
            </p:grpSpPr>
            <p:sp>
              <p:nvSpPr>
                <p:cNvPr id="34" name="PA_库_椭圆 25"/>
                <p:cNvSpPr/>
                <p:nvPr>
                  <p:custDataLst>
                    <p:tags r:id="rId1"/>
                  </p:custDataLst>
                </p:nvPr>
              </p:nvSpPr>
              <p:spPr>
                <a:xfrm rot="19761244">
                  <a:off x="4641874" y="239092"/>
                  <a:ext cx="3040212" cy="3040212"/>
                </a:xfrm>
                <a:prstGeom prst="ellipse">
                  <a:avLst/>
                </a:prstGeom>
                <a:noFill/>
                <a:ln w="38100">
                  <a:gradFill>
                    <a:gsLst>
                      <a:gs pos="91000">
                        <a:schemeClr val="bg2">
                          <a:lumMod val="75000"/>
                        </a:schemeClr>
                      </a:gs>
                      <a:gs pos="30000">
                        <a:schemeClr val="bg1">
                          <a:lumMod val="0"/>
                          <a:lumOff val="100000"/>
                        </a:schemeClr>
                      </a:gs>
                      <a:gs pos="0">
                        <a:schemeClr val="bg2">
                          <a:lumMod val="50000"/>
                        </a:schemeClr>
                      </a:gs>
                      <a:gs pos="100000">
                        <a:schemeClr val="bg1">
                          <a:alpha val="53000"/>
                          <a:lumMod val="94000"/>
                          <a:lumOff val="6000"/>
                        </a:schemeClr>
                      </a:gs>
                    </a:gsLst>
                    <a:lin ang="5400000" scaled="1"/>
                  </a:gradFill>
                </a:ln>
                <a:scene3d>
                  <a:camera prst="orthographicFront"/>
                  <a:lightRig rig="harsh" dir="t"/>
                </a:scene3d>
                <a:sp3d extrusionH="76200" prstMaterial="matte">
                  <a:bevelT w="19050" h="107950"/>
                  <a:bevelB w="10160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5" name="PA_库_椭圆 25"/>
                <p:cNvSpPr/>
                <p:nvPr>
                  <p:custDataLst>
                    <p:tags r:id="rId2"/>
                  </p:custDataLst>
                </p:nvPr>
              </p:nvSpPr>
              <p:spPr>
                <a:xfrm rot="19761244">
                  <a:off x="4635199" y="252483"/>
                  <a:ext cx="3080895" cy="3094778"/>
                </a:xfrm>
                <a:prstGeom prst="ellipse">
                  <a:avLst/>
                </a:prstGeom>
                <a:gradFill flip="none" rotWithShape="1">
                  <a:gsLst>
                    <a:gs pos="60000">
                      <a:schemeClr val="bg1">
                        <a:shade val="67500"/>
                        <a:satMod val="115000"/>
                        <a:alpha val="0"/>
                      </a:schemeClr>
                    </a:gs>
                    <a:gs pos="100000">
                      <a:schemeClr val="bg1">
                        <a:shade val="100000"/>
                        <a:satMod val="115000"/>
                      </a:schemeClr>
                    </a:gs>
                  </a:gsLst>
                  <a:lin ang="15600000" scaled="0"/>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sp>
          <p:nvSpPr>
            <p:cNvPr id="31" name="文本框 30"/>
            <p:cNvSpPr txBox="1"/>
            <p:nvPr/>
          </p:nvSpPr>
          <p:spPr>
            <a:xfrm>
              <a:off x="526283" y="387313"/>
              <a:ext cx="410762" cy="646331"/>
            </a:xfrm>
            <a:prstGeom prst="rect">
              <a:avLst/>
            </a:prstGeom>
            <a:noFill/>
          </p:spPr>
          <p:txBody>
            <a:bodyPr wrap="square" rtlCol="0">
              <a:spAutoFit/>
            </a:bodyPr>
            <a:lstStyle/>
            <a:p>
              <a:r>
                <a:rPr lang="en-US" altLang="zh-CN" sz="3600" b="1" dirty="0">
                  <a:solidFill>
                    <a:srgbClr val="FFE66F"/>
                  </a:solidFill>
                  <a:effectLst>
                    <a:outerShdw blurRad="38100" dist="38100" dir="2700000" algn="tl">
                      <a:srgbClr val="000000">
                        <a:alpha val="43137"/>
                      </a:srgbClr>
                    </a:outerShdw>
                  </a:effectLst>
                  <a:cs typeface="+mn-ea"/>
                  <a:sym typeface="+mn-lt"/>
                </a:rPr>
                <a:t>2</a:t>
              </a:r>
              <a:endParaRPr lang="zh-CN" altLang="en-US" sz="3600" b="1" dirty="0">
                <a:solidFill>
                  <a:srgbClr val="FFE66F"/>
                </a:solidFill>
                <a:effectLst>
                  <a:outerShdw blurRad="38100" dist="38100" dir="2700000" algn="tl">
                    <a:srgbClr val="000000">
                      <a:alpha val="43137"/>
                    </a:srgbClr>
                  </a:outerShdw>
                </a:effectLst>
                <a:cs typeface="+mn-ea"/>
                <a:sym typeface="+mn-lt"/>
              </a:endParaRPr>
            </a:p>
          </p:txBody>
        </p:sp>
      </p:grpSp>
      <p:sp>
        <p:nvSpPr>
          <p:cNvPr id="36" name="矩形 35"/>
          <p:cNvSpPr/>
          <p:nvPr/>
        </p:nvSpPr>
        <p:spPr>
          <a:xfrm>
            <a:off x="1302688" y="360466"/>
            <a:ext cx="2714205" cy="584775"/>
          </a:xfrm>
          <a:prstGeom prst="rect">
            <a:avLst/>
          </a:prstGeom>
          <a:noFill/>
        </p:spPr>
        <p:txBody>
          <a:bodyPr wrap="none">
            <a:spAutoFit/>
          </a:bodyPr>
          <a:lstStyle/>
          <a:p>
            <a:pPr algn="ctr"/>
            <a:r>
              <a:rPr lang="zh-CN" altLang="en-US" sz="3200" b="1" dirty="0">
                <a:solidFill>
                  <a:schemeClr val="bg1"/>
                </a:solidFill>
                <a:cs typeface="+mn-ea"/>
                <a:sym typeface="+mn-lt"/>
              </a:rPr>
              <a:t>点击添加标题</a:t>
            </a:r>
            <a:endParaRPr lang="en-US" altLang="zh-CN" sz="3200" b="1" dirty="0">
              <a:solidFill>
                <a:schemeClr val="bg1"/>
              </a:solidFill>
              <a:cs typeface="+mn-ea"/>
              <a:sym typeface="+mn-lt"/>
            </a:endParaRPr>
          </a:p>
        </p:txBody>
      </p:sp>
      <p:sp>
        <p:nvSpPr>
          <p:cNvPr id="37" name="矩形 36"/>
          <p:cNvSpPr/>
          <p:nvPr/>
        </p:nvSpPr>
        <p:spPr>
          <a:xfrm>
            <a:off x="1340788" y="824148"/>
            <a:ext cx="3193112" cy="369332"/>
          </a:xfrm>
          <a:prstGeom prst="rect">
            <a:avLst/>
          </a:prstGeom>
        </p:spPr>
        <p:txBody>
          <a:bodyPr wrap="square">
            <a:spAutoFit/>
          </a:bodyPr>
          <a:lstStyle/>
          <a:p>
            <a:pPr algn="dist"/>
            <a:r>
              <a:rPr lang="en-US" altLang="zh-CN" b="1" dirty="0">
                <a:solidFill>
                  <a:srgbClr val="E3D4A5"/>
                </a:solidFill>
                <a:cs typeface="+mn-ea"/>
                <a:sym typeface="+mn-lt"/>
              </a:rPr>
              <a:t>Click here to add a title</a:t>
            </a:r>
          </a:p>
        </p:txBody>
      </p:sp>
      <p:sp>
        <p:nvSpPr>
          <p:cNvPr id="38" name="矩形 37"/>
          <p:cNvSpPr/>
          <p:nvPr/>
        </p:nvSpPr>
        <p:spPr>
          <a:xfrm>
            <a:off x="1302687" y="1816544"/>
            <a:ext cx="3530569" cy="1015663"/>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1600" dirty="0">
                <a:solidFill>
                  <a:schemeClr val="bg1"/>
                </a:solidFill>
                <a:cs typeface="+mn-ea"/>
                <a:sym typeface="+mn-lt"/>
              </a:rPr>
              <a:t>点击此处添加文字</a:t>
            </a:r>
            <a:endParaRPr lang="en-US" altLang="zh-CN" sz="1600" dirty="0">
              <a:solidFill>
                <a:schemeClr val="bg1"/>
              </a:solidFill>
              <a:cs typeface="+mn-ea"/>
              <a:sym typeface="+mn-lt"/>
            </a:endParaRPr>
          </a:p>
          <a:p>
            <a:pPr>
              <a:lnSpc>
                <a:spcPct val="150000"/>
              </a:lnSpc>
            </a:pPr>
            <a:r>
              <a:rPr lang="zh-CN" altLang="en-US" sz="1200" dirty="0">
                <a:solidFill>
                  <a:schemeClr val="bg1"/>
                </a:solidFill>
                <a:cs typeface="+mn-ea"/>
                <a:sym typeface="+mn-lt"/>
              </a:rPr>
              <a:t>点击此处添加文字描述，文字颜色、大小、字体可根据需求进行更改。</a:t>
            </a:r>
          </a:p>
        </p:txBody>
      </p:sp>
      <p:sp>
        <p:nvSpPr>
          <p:cNvPr id="39" name="矩形 38"/>
          <p:cNvSpPr/>
          <p:nvPr/>
        </p:nvSpPr>
        <p:spPr>
          <a:xfrm>
            <a:off x="1302688" y="2968241"/>
            <a:ext cx="3530568" cy="1015663"/>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1600" dirty="0">
                <a:solidFill>
                  <a:schemeClr val="bg1"/>
                </a:solidFill>
                <a:cs typeface="+mn-ea"/>
                <a:sym typeface="+mn-lt"/>
              </a:rPr>
              <a:t>点击此处添加文字</a:t>
            </a:r>
            <a:endParaRPr lang="en-US" altLang="zh-CN" sz="1600" dirty="0">
              <a:solidFill>
                <a:schemeClr val="bg1"/>
              </a:solidFill>
              <a:cs typeface="+mn-ea"/>
              <a:sym typeface="+mn-lt"/>
            </a:endParaRPr>
          </a:p>
          <a:p>
            <a:pPr>
              <a:lnSpc>
                <a:spcPct val="150000"/>
              </a:lnSpc>
            </a:pPr>
            <a:r>
              <a:rPr lang="zh-CN" altLang="en-US" sz="1200" dirty="0">
                <a:solidFill>
                  <a:schemeClr val="bg1"/>
                </a:solidFill>
                <a:cs typeface="+mn-ea"/>
                <a:sym typeface="+mn-lt"/>
              </a:rPr>
              <a:t>点击此处添加文字描述，文字颜色、大小、字体可根据需求进行更改。</a:t>
            </a:r>
          </a:p>
        </p:txBody>
      </p:sp>
      <p:sp>
        <p:nvSpPr>
          <p:cNvPr id="40" name="矩形 39"/>
          <p:cNvSpPr/>
          <p:nvPr/>
        </p:nvSpPr>
        <p:spPr>
          <a:xfrm>
            <a:off x="1302688" y="4119938"/>
            <a:ext cx="3530568" cy="1015663"/>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1600" dirty="0">
                <a:solidFill>
                  <a:schemeClr val="bg1"/>
                </a:solidFill>
                <a:cs typeface="+mn-ea"/>
                <a:sym typeface="+mn-lt"/>
              </a:rPr>
              <a:t>点击此处添加文字</a:t>
            </a:r>
            <a:endParaRPr lang="en-US" altLang="zh-CN" sz="1600" dirty="0">
              <a:solidFill>
                <a:schemeClr val="bg1"/>
              </a:solidFill>
              <a:cs typeface="+mn-ea"/>
              <a:sym typeface="+mn-lt"/>
            </a:endParaRPr>
          </a:p>
          <a:p>
            <a:pPr>
              <a:lnSpc>
                <a:spcPct val="150000"/>
              </a:lnSpc>
            </a:pPr>
            <a:r>
              <a:rPr lang="zh-CN" altLang="en-US" sz="1200" dirty="0">
                <a:solidFill>
                  <a:schemeClr val="bg1"/>
                </a:solidFill>
                <a:cs typeface="+mn-ea"/>
                <a:sym typeface="+mn-lt"/>
              </a:rPr>
              <a:t>点击此处添加文字描述，文字颜色、大小、字体可根据需求进行更改。</a:t>
            </a:r>
          </a:p>
        </p:txBody>
      </p:sp>
      <p:sp>
        <p:nvSpPr>
          <p:cNvPr id="41" name="矩形 40"/>
          <p:cNvSpPr/>
          <p:nvPr/>
        </p:nvSpPr>
        <p:spPr>
          <a:xfrm>
            <a:off x="1302688" y="5271635"/>
            <a:ext cx="3530568" cy="1015663"/>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1600" dirty="0">
                <a:solidFill>
                  <a:schemeClr val="bg1"/>
                </a:solidFill>
                <a:cs typeface="+mn-ea"/>
                <a:sym typeface="+mn-lt"/>
              </a:rPr>
              <a:t>点击此处添加文字</a:t>
            </a:r>
            <a:endParaRPr lang="en-US" altLang="zh-CN" sz="1600" dirty="0">
              <a:solidFill>
                <a:schemeClr val="bg1"/>
              </a:solidFill>
              <a:cs typeface="+mn-ea"/>
              <a:sym typeface="+mn-lt"/>
            </a:endParaRPr>
          </a:p>
          <a:p>
            <a:pPr>
              <a:lnSpc>
                <a:spcPct val="150000"/>
              </a:lnSpc>
            </a:pPr>
            <a:r>
              <a:rPr lang="zh-CN" altLang="en-US" sz="1200" dirty="0">
                <a:solidFill>
                  <a:schemeClr val="bg1"/>
                </a:solidFill>
                <a:cs typeface="+mn-ea"/>
                <a:sym typeface="+mn-lt"/>
              </a:rPr>
              <a:t>点击此处添加文字描述，文字颜色、大小、字体可根据需求进行更改。</a:t>
            </a:r>
          </a:p>
        </p:txBody>
      </p:sp>
      <p:pic>
        <p:nvPicPr>
          <p:cNvPr id="3" name="图片 2"/>
          <p:cNvPicPr>
            <a:picLocks noChangeAspect="1"/>
          </p:cNvPicPr>
          <p:nvPr/>
        </p:nvPicPr>
        <p:blipFill rotWithShape="1">
          <a:blip r:embed="rId6" cstate="screen">
            <a:grayscl/>
            <a:extLst>
              <a:ext uri="{28A0092B-C50C-407E-A947-70E740481C1C}">
                <a14:useLocalDpi xmlns:a14="http://schemas.microsoft.com/office/drawing/2010/main"/>
              </a:ext>
            </a:extLst>
          </a:blip>
          <a:srcRect/>
          <a:stretch/>
        </p:blipFill>
        <p:spPr>
          <a:xfrm>
            <a:off x="6059488" y="1291144"/>
            <a:ext cx="6132512" cy="5085593"/>
          </a:xfrm>
          <a:prstGeom prst="rect">
            <a:avLst/>
          </a:prstGeom>
        </p:spPr>
      </p:pic>
    </p:spTree>
    <p:extLst>
      <p:ext uri="{BB962C8B-B14F-4D97-AF65-F5344CB8AC3E}">
        <p14:creationId xmlns:p14="http://schemas.microsoft.com/office/powerpoint/2010/main" val="1247908247"/>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2"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p:tgtEl>
                                          <p:spTgt spid="17"/>
                                        </p:tgtEl>
                                        <p:attrNameLst>
                                          <p:attrName>ppt_x</p:attrName>
                                        </p:attrNameLst>
                                      </p:cBhvr>
                                      <p:tavLst>
                                        <p:tav tm="0">
                                          <p:val>
                                            <p:strVal val="#ppt_x+#ppt_w*1.125000"/>
                                          </p:val>
                                        </p:tav>
                                        <p:tav tm="100000">
                                          <p:val>
                                            <p:strVal val="#ppt_x"/>
                                          </p:val>
                                        </p:tav>
                                      </p:tavLst>
                                    </p:anim>
                                    <p:animEffect transition="in" filter="wipe(left)">
                                      <p:cBhvr>
                                        <p:cTn id="14" dur="500"/>
                                        <p:tgtEl>
                                          <p:spTgt spid="17"/>
                                        </p:tgtEl>
                                      </p:cBhvr>
                                    </p:animEffect>
                                  </p:childTnLst>
                                </p:cTn>
                              </p:par>
                              <p:par>
                                <p:cTn id="15" presetID="12" presetClass="entr" presetSubtype="2"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p:tgtEl>
                                          <p:spTgt spid="18"/>
                                        </p:tgtEl>
                                        <p:attrNameLst>
                                          <p:attrName>ppt_x</p:attrName>
                                        </p:attrNameLst>
                                      </p:cBhvr>
                                      <p:tavLst>
                                        <p:tav tm="0">
                                          <p:val>
                                            <p:strVal val="#ppt_x+#ppt_w*1.125000"/>
                                          </p:val>
                                        </p:tav>
                                        <p:tav tm="100000">
                                          <p:val>
                                            <p:strVal val="#ppt_x"/>
                                          </p:val>
                                        </p:tav>
                                      </p:tavLst>
                                    </p:anim>
                                    <p:animEffect transition="in" filter="wipe(left)">
                                      <p:cBhvr>
                                        <p:cTn id="18" dur="500"/>
                                        <p:tgtEl>
                                          <p:spTgt spid="18"/>
                                        </p:tgtEl>
                                      </p:cBhvr>
                                    </p:animEffect>
                                  </p:childTnLst>
                                </p:cTn>
                              </p:par>
                              <p:par>
                                <p:cTn id="19" presetID="12" presetClass="entr" presetSubtype="2"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p:tgtEl>
                                          <p:spTgt spid="19"/>
                                        </p:tgtEl>
                                        <p:attrNameLst>
                                          <p:attrName>ppt_x</p:attrName>
                                        </p:attrNameLst>
                                      </p:cBhvr>
                                      <p:tavLst>
                                        <p:tav tm="0">
                                          <p:val>
                                            <p:strVal val="#ppt_x+#ppt_w*1.125000"/>
                                          </p:val>
                                        </p:tav>
                                        <p:tav tm="100000">
                                          <p:val>
                                            <p:strVal val="#ppt_x"/>
                                          </p:val>
                                        </p:tav>
                                      </p:tavLst>
                                    </p:anim>
                                    <p:animEffect transition="in" filter="wipe(left)">
                                      <p:cBhvr>
                                        <p:cTn id="22" dur="500"/>
                                        <p:tgtEl>
                                          <p:spTgt spid="19"/>
                                        </p:tgtEl>
                                      </p:cBhvr>
                                    </p:animEffect>
                                  </p:childTnLst>
                                </p:cTn>
                              </p:par>
                              <p:par>
                                <p:cTn id="23" presetID="12" presetClass="entr" presetSubtype="2"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p:tgtEl>
                                          <p:spTgt spid="20"/>
                                        </p:tgtEl>
                                        <p:attrNameLst>
                                          <p:attrName>ppt_x</p:attrName>
                                        </p:attrNameLst>
                                      </p:cBhvr>
                                      <p:tavLst>
                                        <p:tav tm="0">
                                          <p:val>
                                            <p:strVal val="#ppt_x+#ppt_w*1.125000"/>
                                          </p:val>
                                        </p:tav>
                                        <p:tav tm="100000">
                                          <p:val>
                                            <p:strVal val="#ppt_x"/>
                                          </p:val>
                                        </p:tav>
                                      </p:tavLst>
                                    </p:anim>
                                    <p:animEffect transition="in" filter="wipe(left)">
                                      <p:cBhvr>
                                        <p:cTn id="26" dur="500"/>
                                        <p:tgtEl>
                                          <p:spTgt spid="20"/>
                                        </p:tgtEl>
                                      </p:cBhvr>
                                    </p:animEffect>
                                  </p:childTnLst>
                                </p:cTn>
                              </p:par>
                            </p:childTnLst>
                          </p:cTn>
                        </p:par>
                        <p:par>
                          <p:cTn id="27" fill="hold">
                            <p:stCondLst>
                              <p:cond delay="1500"/>
                            </p:stCondLst>
                            <p:childTnLst>
                              <p:par>
                                <p:cTn id="28" presetID="37" presetClass="entr" presetSubtype="0" fill="hold" grpId="0"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anim calcmode="lin" valueType="num">
                                      <p:cBhvr>
                                        <p:cTn id="31" dur="500" fill="hold"/>
                                        <p:tgtEl>
                                          <p:spTgt spid="21"/>
                                        </p:tgtEl>
                                        <p:attrNameLst>
                                          <p:attrName>ppt_x</p:attrName>
                                        </p:attrNameLst>
                                      </p:cBhvr>
                                      <p:tavLst>
                                        <p:tav tm="0">
                                          <p:val>
                                            <p:strVal val="#ppt_x"/>
                                          </p:val>
                                        </p:tav>
                                        <p:tav tm="100000">
                                          <p:val>
                                            <p:strVal val="#ppt_x"/>
                                          </p:val>
                                        </p:tav>
                                      </p:tavLst>
                                    </p:anim>
                                    <p:anim calcmode="lin" valueType="num">
                                      <p:cBhvr>
                                        <p:cTn id="32" dur="450" decel="100000" fill="hold"/>
                                        <p:tgtEl>
                                          <p:spTgt spid="21"/>
                                        </p:tgtEl>
                                        <p:attrNameLst>
                                          <p:attrName>ppt_y</p:attrName>
                                        </p:attrNameLst>
                                      </p:cBhvr>
                                      <p:tavLst>
                                        <p:tav tm="0">
                                          <p:val>
                                            <p:strVal val="#ppt_y+1"/>
                                          </p:val>
                                        </p:tav>
                                        <p:tav tm="100000">
                                          <p:val>
                                            <p:strVal val="#ppt_y-.03"/>
                                          </p:val>
                                        </p:tav>
                                      </p:tavLst>
                                    </p:anim>
                                    <p:anim calcmode="lin" valueType="num">
                                      <p:cBhvr>
                                        <p:cTn id="33" dur="50" accel="100000" fill="hold">
                                          <p:stCondLst>
                                            <p:cond delay="450"/>
                                          </p:stCondLst>
                                        </p:cTn>
                                        <p:tgtEl>
                                          <p:spTgt spid="21"/>
                                        </p:tgtEl>
                                        <p:attrNameLst>
                                          <p:attrName>ppt_y</p:attrName>
                                        </p:attrNameLst>
                                      </p:cBhvr>
                                      <p:tavLst>
                                        <p:tav tm="0">
                                          <p:val>
                                            <p:strVal val="#ppt_y-.03"/>
                                          </p:val>
                                        </p:tav>
                                        <p:tav tm="100000">
                                          <p:val>
                                            <p:strVal val="#ppt_y"/>
                                          </p:val>
                                        </p:tav>
                                      </p:tavLst>
                                    </p:anim>
                                  </p:childTnLst>
                                </p:cTn>
                              </p:par>
                              <p:par>
                                <p:cTn id="34" presetID="37" presetClass="entr" presetSubtype="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anim calcmode="lin" valueType="num">
                                      <p:cBhvr>
                                        <p:cTn id="37" dur="500" fill="hold"/>
                                        <p:tgtEl>
                                          <p:spTgt spid="22"/>
                                        </p:tgtEl>
                                        <p:attrNameLst>
                                          <p:attrName>ppt_x</p:attrName>
                                        </p:attrNameLst>
                                      </p:cBhvr>
                                      <p:tavLst>
                                        <p:tav tm="0">
                                          <p:val>
                                            <p:strVal val="#ppt_x"/>
                                          </p:val>
                                        </p:tav>
                                        <p:tav tm="100000">
                                          <p:val>
                                            <p:strVal val="#ppt_x"/>
                                          </p:val>
                                        </p:tav>
                                      </p:tavLst>
                                    </p:anim>
                                    <p:anim calcmode="lin" valueType="num">
                                      <p:cBhvr>
                                        <p:cTn id="38" dur="450" decel="100000" fill="hold"/>
                                        <p:tgtEl>
                                          <p:spTgt spid="22"/>
                                        </p:tgtEl>
                                        <p:attrNameLst>
                                          <p:attrName>ppt_y</p:attrName>
                                        </p:attrNameLst>
                                      </p:cBhvr>
                                      <p:tavLst>
                                        <p:tav tm="0">
                                          <p:val>
                                            <p:strVal val="#ppt_y+1"/>
                                          </p:val>
                                        </p:tav>
                                        <p:tav tm="100000">
                                          <p:val>
                                            <p:strVal val="#ppt_y-.03"/>
                                          </p:val>
                                        </p:tav>
                                      </p:tavLst>
                                    </p:anim>
                                    <p:anim calcmode="lin" valueType="num">
                                      <p:cBhvr>
                                        <p:cTn id="39" dur="50" accel="100000" fill="hold">
                                          <p:stCondLst>
                                            <p:cond delay="450"/>
                                          </p:stCondLst>
                                        </p:cTn>
                                        <p:tgtEl>
                                          <p:spTgt spid="22"/>
                                        </p:tgtEl>
                                        <p:attrNameLst>
                                          <p:attrName>ppt_y</p:attrName>
                                        </p:attrNameLst>
                                      </p:cBhvr>
                                      <p:tavLst>
                                        <p:tav tm="0">
                                          <p:val>
                                            <p:strVal val="#ppt_y-.03"/>
                                          </p:val>
                                        </p:tav>
                                        <p:tav tm="100000">
                                          <p:val>
                                            <p:strVal val="#ppt_y"/>
                                          </p:val>
                                        </p:tav>
                                      </p:tavLst>
                                    </p:anim>
                                  </p:childTnLst>
                                </p:cTn>
                              </p:par>
                              <p:par>
                                <p:cTn id="40" presetID="37" presetClass="entr" presetSubtype="0" fill="hold" grpId="0" nodeType="with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500"/>
                                        <p:tgtEl>
                                          <p:spTgt spid="23"/>
                                        </p:tgtEl>
                                      </p:cBhvr>
                                    </p:animEffect>
                                    <p:anim calcmode="lin" valueType="num">
                                      <p:cBhvr>
                                        <p:cTn id="43" dur="500" fill="hold"/>
                                        <p:tgtEl>
                                          <p:spTgt spid="23"/>
                                        </p:tgtEl>
                                        <p:attrNameLst>
                                          <p:attrName>ppt_x</p:attrName>
                                        </p:attrNameLst>
                                      </p:cBhvr>
                                      <p:tavLst>
                                        <p:tav tm="0">
                                          <p:val>
                                            <p:strVal val="#ppt_x"/>
                                          </p:val>
                                        </p:tav>
                                        <p:tav tm="100000">
                                          <p:val>
                                            <p:strVal val="#ppt_x"/>
                                          </p:val>
                                        </p:tav>
                                      </p:tavLst>
                                    </p:anim>
                                    <p:anim calcmode="lin" valueType="num">
                                      <p:cBhvr>
                                        <p:cTn id="44" dur="450" decel="100000" fill="hold"/>
                                        <p:tgtEl>
                                          <p:spTgt spid="23"/>
                                        </p:tgtEl>
                                        <p:attrNameLst>
                                          <p:attrName>ppt_y</p:attrName>
                                        </p:attrNameLst>
                                      </p:cBhvr>
                                      <p:tavLst>
                                        <p:tav tm="0">
                                          <p:val>
                                            <p:strVal val="#ppt_y+1"/>
                                          </p:val>
                                        </p:tav>
                                        <p:tav tm="100000">
                                          <p:val>
                                            <p:strVal val="#ppt_y-.03"/>
                                          </p:val>
                                        </p:tav>
                                      </p:tavLst>
                                    </p:anim>
                                    <p:anim calcmode="lin" valueType="num">
                                      <p:cBhvr>
                                        <p:cTn id="45" dur="50" accel="100000" fill="hold">
                                          <p:stCondLst>
                                            <p:cond delay="450"/>
                                          </p:stCondLst>
                                        </p:cTn>
                                        <p:tgtEl>
                                          <p:spTgt spid="23"/>
                                        </p:tgtEl>
                                        <p:attrNameLst>
                                          <p:attrName>ppt_y</p:attrName>
                                        </p:attrNameLst>
                                      </p:cBhvr>
                                      <p:tavLst>
                                        <p:tav tm="0">
                                          <p:val>
                                            <p:strVal val="#ppt_y-.03"/>
                                          </p:val>
                                        </p:tav>
                                        <p:tav tm="100000">
                                          <p:val>
                                            <p:strVal val="#ppt_y"/>
                                          </p:val>
                                        </p:tav>
                                      </p:tavLst>
                                    </p:anim>
                                  </p:childTnLst>
                                </p:cTn>
                              </p:par>
                              <p:par>
                                <p:cTn id="46" presetID="37" presetClass="entr" presetSubtype="0" fill="hold" grpId="0" nodeType="with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anim calcmode="lin" valueType="num">
                                      <p:cBhvr>
                                        <p:cTn id="49" dur="500" fill="hold"/>
                                        <p:tgtEl>
                                          <p:spTgt spid="24"/>
                                        </p:tgtEl>
                                        <p:attrNameLst>
                                          <p:attrName>ppt_x</p:attrName>
                                        </p:attrNameLst>
                                      </p:cBhvr>
                                      <p:tavLst>
                                        <p:tav tm="0">
                                          <p:val>
                                            <p:strVal val="#ppt_x"/>
                                          </p:val>
                                        </p:tav>
                                        <p:tav tm="100000">
                                          <p:val>
                                            <p:strVal val="#ppt_x"/>
                                          </p:val>
                                        </p:tav>
                                      </p:tavLst>
                                    </p:anim>
                                    <p:anim calcmode="lin" valueType="num">
                                      <p:cBhvr>
                                        <p:cTn id="50" dur="450" decel="100000" fill="hold"/>
                                        <p:tgtEl>
                                          <p:spTgt spid="24"/>
                                        </p:tgtEl>
                                        <p:attrNameLst>
                                          <p:attrName>ppt_y</p:attrName>
                                        </p:attrNameLst>
                                      </p:cBhvr>
                                      <p:tavLst>
                                        <p:tav tm="0">
                                          <p:val>
                                            <p:strVal val="#ppt_y+1"/>
                                          </p:val>
                                        </p:tav>
                                        <p:tav tm="100000">
                                          <p:val>
                                            <p:strVal val="#ppt_y-.03"/>
                                          </p:val>
                                        </p:tav>
                                      </p:tavLst>
                                    </p:anim>
                                    <p:anim calcmode="lin" valueType="num">
                                      <p:cBhvr>
                                        <p:cTn id="51" dur="50" accel="100000" fill="hold">
                                          <p:stCondLst>
                                            <p:cond delay="450"/>
                                          </p:stCondLst>
                                        </p:cTn>
                                        <p:tgtEl>
                                          <p:spTgt spid="24"/>
                                        </p:tgtEl>
                                        <p:attrNameLst>
                                          <p:attrName>ppt_y</p:attrName>
                                        </p:attrNameLst>
                                      </p:cBhvr>
                                      <p:tavLst>
                                        <p:tav tm="0">
                                          <p:val>
                                            <p:strVal val="#ppt_y-.03"/>
                                          </p:val>
                                        </p:tav>
                                        <p:tav tm="100000">
                                          <p:val>
                                            <p:strVal val="#ppt_y"/>
                                          </p:val>
                                        </p:tav>
                                      </p:tavLst>
                                    </p:anim>
                                  </p:childTnLst>
                                </p:cTn>
                              </p:par>
                              <p:par>
                                <p:cTn id="52" presetID="37" presetClass="entr" presetSubtype="0" fill="hold" grpId="0" nodeType="with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fade">
                                      <p:cBhvr>
                                        <p:cTn id="54" dur="500"/>
                                        <p:tgtEl>
                                          <p:spTgt spid="5"/>
                                        </p:tgtEl>
                                      </p:cBhvr>
                                    </p:animEffect>
                                    <p:anim calcmode="lin" valueType="num">
                                      <p:cBhvr>
                                        <p:cTn id="55" dur="500" fill="hold"/>
                                        <p:tgtEl>
                                          <p:spTgt spid="5"/>
                                        </p:tgtEl>
                                        <p:attrNameLst>
                                          <p:attrName>ppt_x</p:attrName>
                                        </p:attrNameLst>
                                      </p:cBhvr>
                                      <p:tavLst>
                                        <p:tav tm="0">
                                          <p:val>
                                            <p:strVal val="#ppt_x"/>
                                          </p:val>
                                        </p:tav>
                                        <p:tav tm="100000">
                                          <p:val>
                                            <p:strVal val="#ppt_x"/>
                                          </p:val>
                                        </p:tav>
                                      </p:tavLst>
                                    </p:anim>
                                    <p:anim calcmode="lin" valueType="num">
                                      <p:cBhvr>
                                        <p:cTn id="56" dur="450" decel="100000" fill="hold"/>
                                        <p:tgtEl>
                                          <p:spTgt spid="5"/>
                                        </p:tgtEl>
                                        <p:attrNameLst>
                                          <p:attrName>ppt_y</p:attrName>
                                        </p:attrNameLst>
                                      </p:cBhvr>
                                      <p:tavLst>
                                        <p:tav tm="0">
                                          <p:val>
                                            <p:strVal val="#ppt_y+1"/>
                                          </p:val>
                                        </p:tav>
                                        <p:tav tm="100000">
                                          <p:val>
                                            <p:strVal val="#ppt_y-.03"/>
                                          </p:val>
                                        </p:tav>
                                      </p:tavLst>
                                    </p:anim>
                                    <p:anim calcmode="lin" valueType="num">
                                      <p:cBhvr>
                                        <p:cTn id="57" dur="50" accel="100000" fill="hold">
                                          <p:stCondLst>
                                            <p:cond delay="450"/>
                                          </p:stCondLst>
                                        </p:cTn>
                                        <p:tgtEl>
                                          <p:spTgt spid="5"/>
                                        </p:tgtEl>
                                        <p:attrNameLst>
                                          <p:attrName>ppt_y</p:attrName>
                                        </p:attrNameLst>
                                      </p:cBhvr>
                                      <p:tavLst>
                                        <p:tav tm="0">
                                          <p:val>
                                            <p:strVal val="#ppt_y-.03"/>
                                          </p:val>
                                        </p:tav>
                                        <p:tav tm="100000">
                                          <p:val>
                                            <p:strVal val="#ppt_y"/>
                                          </p:val>
                                        </p:tav>
                                      </p:tavLst>
                                    </p:anim>
                                  </p:childTnLst>
                                </p:cTn>
                              </p:par>
                              <p:par>
                                <p:cTn id="58" presetID="37" presetClass="entr" presetSubtype="0" fill="hold" grpId="0" nodeType="with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fade">
                                      <p:cBhvr>
                                        <p:cTn id="60" dur="500"/>
                                        <p:tgtEl>
                                          <p:spTgt spid="7"/>
                                        </p:tgtEl>
                                      </p:cBhvr>
                                    </p:animEffect>
                                    <p:anim calcmode="lin" valueType="num">
                                      <p:cBhvr>
                                        <p:cTn id="61" dur="500" fill="hold"/>
                                        <p:tgtEl>
                                          <p:spTgt spid="7"/>
                                        </p:tgtEl>
                                        <p:attrNameLst>
                                          <p:attrName>ppt_x</p:attrName>
                                        </p:attrNameLst>
                                      </p:cBhvr>
                                      <p:tavLst>
                                        <p:tav tm="0">
                                          <p:val>
                                            <p:strVal val="#ppt_x"/>
                                          </p:val>
                                        </p:tav>
                                        <p:tav tm="100000">
                                          <p:val>
                                            <p:strVal val="#ppt_x"/>
                                          </p:val>
                                        </p:tav>
                                      </p:tavLst>
                                    </p:anim>
                                    <p:anim calcmode="lin" valueType="num">
                                      <p:cBhvr>
                                        <p:cTn id="62" dur="450" decel="100000" fill="hold"/>
                                        <p:tgtEl>
                                          <p:spTgt spid="7"/>
                                        </p:tgtEl>
                                        <p:attrNameLst>
                                          <p:attrName>ppt_y</p:attrName>
                                        </p:attrNameLst>
                                      </p:cBhvr>
                                      <p:tavLst>
                                        <p:tav tm="0">
                                          <p:val>
                                            <p:strVal val="#ppt_y+1"/>
                                          </p:val>
                                        </p:tav>
                                        <p:tav tm="100000">
                                          <p:val>
                                            <p:strVal val="#ppt_y-.03"/>
                                          </p:val>
                                        </p:tav>
                                      </p:tavLst>
                                    </p:anim>
                                    <p:anim calcmode="lin" valueType="num">
                                      <p:cBhvr>
                                        <p:cTn id="63" dur="50" accel="100000" fill="hold">
                                          <p:stCondLst>
                                            <p:cond delay="450"/>
                                          </p:stCondLst>
                                        </p:cTn>
                                        <p:tgtEl>
                                          <p:spTgt spid="7"/>
                                        </p:tgtEl>
                                        <p:attrNameLst>
                                          <p:attrName>ppt_y</p:attrName>
                                        </p:attrNameLst>
                                      </p:cBhvr>
                                      <p:tavLst>
                                        <p:tav tm="0">
                                          <p:val>
                                            <p:strVal val="#ppt_y-.03"/>
                                          </p:val>
                                        </p:tav>
                                        <p:tav tm="100000">
                                          <p:val>
                                            <p:strVal val="#ppt_y"/>
                                          </p:val>
                                        </p:tav>
                                      </p:tavLst>
                                    </p:anim>
                                  </p:childTnLst>
                                </p:cTn>
                              </p:par>
                              <p:par>
                                <p:cTn id="64" presetID="37" presetClass="entr" presetSubtype="0" fill="hold" grpId="0" nodeType="withEffect">
                                  <p:stCondLst>
                                    <p:cond delay="0"/>
                                  </p:stCondLst>
                                  <p:childTnLst>
                                    <p:set>
                                      <p:cBhvr>
                                        <p:cTn id="65" dur="1" fill="hold">
                                          <p:stCondLst>
                                            <p:cond delay="0"/>
                                          </p:stCondLst>
                                        </p:cTn>
                                        <p:tgtEl>
                                          <p:spTgt spid="8"/>
                                        </p:tgtEl>
                                        <p:attrNameLst>
                                          <p:attrName>style.visibility</p:attrName>
                                        </p:attrNameLst>
                                      </p:cBhvr>
                                      <p:to>
                                        <p:strVal val="visible"/>
                                      </p:to>
                                    </p:set>
                                    <p:animEffect transition="in" filter="fade">
                                      <p:cBhvr>
                                        <p:cTn id="66" dur="500"/>
                                        <p:tgtEl>
                                          <p:spTgt spid="8"/>
                                        </p:tgtEl>
                                      </p:cBhvr>
                                    </p:animEffect>
                                    <p:anim calcmode="lin" valueType="num">
                                      <p:cBhvr>
                                        <p:cTn id="67" dur="500" fill="hold"/>
                                        <p:tgtEl>
                                          <p:spTgt spid="8"/>
                                        </p:tgtEl>
                                        <p:attrNameLst>
                                          <p:attrName>ppt_x</p:attrName>
                                        </p:attrNameLst>
                                      </p:cBhvr>
                                      <p:tavLst>
                                        <p:tav tm="0">
                                          <p:val>
                                            <p:strVal val="#ppt_x"/>
                                          </p:val>
                                        </p:tav>
                                        <p:tav tm="100000">
                                          <p:val>
                                            <p:strVal val="#ppt_x"/>
                                          </p:val>
                                        </p:tav>
                                      </p:tavLst>
                                    </p:anim>
                                    <p:anim calcmode="lin" valueType="num">
                                      <p:cBhvr>
                                        <p:cTn id="68" dur="450" decel="100000" fill="hold"/>
                                        <p:tgtEl>
                                          <p:spTgt spid="8"/>
                                        </p:tgtEl>
                                        <p:attrNameLst>
                                          <p:attrName>ppt_y</p:attrName>
                                        </p:attrNameLst>
                                      </p:cBhvr>
                                      <p:tavLst>
                                        <p:tav tm="0">
                                          <p:val>
                                            <p:strVal val="#ppt_y+1"/>
                                          </p:val>
                                        </p:tav>
                                        <p:tav tm="100000">
                                          <p:val>
                                            <p:strVal val="#ppt_y-.03"/>
                                          </p:val>
                                        </p:tav>
                                      </p:tavLst>
                                    </p:anim>
                                    <p:anim calcmode="lin" valueType="num">
                                      <p:cBhvr>
                                        <p:cTn id="69" dur="50" accel="100000" fill="hold">
                                          <p:stCondLst>
                                            <p:cond delay="450"/>
                                          </p:stCondLst>
                                        </p:cTn>
                                        <p:tgtEl>
                                          <p:spTgt spid="8"/>
                                        </p:tgtEl>
                                        <p:attrNameLst>
                                          <p:attrName>ppt_y</p:attrName>
                                        </p:attrNameLst>
                                      </p:cBhvr>
                                      <p:tavLst>
                                        <p:tav tm="0">
                                          <p:val>
                                            <p:strVal val="#ppt_y-.03"/>
                                          </p:val>
                                        </p:tav>
                                        <p:tav tm="100000">
                                          <p:val>
                                            <p:strVal val="#ppt_y"/>
                                          </p:val>
                                        </p:tav>
                                      </p:tavLst>
                                    </p:anim>
                                  </p:childTnLst>
                                </p:cTn>
                              </p:par>
                              <p:par>
                                <p:cTn id="70" presetID="37" presetClass="entr" presetSubtype="0" fill="hold" grpId="0" nodeType="withEffect">
                                  <p:stCondLst>
                                    <p:cond delay="0"/>
                                  </p:stCondLst>
                                  <p:childTnLst>
                                    <p:set>
                                      <p:cBhvr>
                                        <p:cTn id="71" dur="1" fill="hold">
                                          <p:stCondLst>
                                            <p:cond delay="0"/>
                                          </p:stCondLst>
                                        </p:cTn>
                                        <p:tgtEl>
                                          <p:spTgt spid="6"/>
                                        </p:tgtEl>
                                        <p:attrNameLst>
                                          <p:attrName>style.visibility</p:attrName>
                                        </p:attrNameLst>
                                      </p:cBhvr>
                                      <p:to>
                                        <p:strVal val="visible"/>
                                      </p:to>
                                    </p:set>
                                    <p:animEffect transition="in" filter="fade">
                                      <p:cBhvr>
                                        <p:cTn id="72" dur="500"/>
                                        <p:tgtEl>
                                          <p:spTgt spid="6"/>
                                        </p:tgtEl>
                                      </p:cBhvr>
                                    </p:animEffect>
                                    <p:anim calcmode="lin" valueType="num">
                                      <p:cBhvr>
                                        <p:cTn id="73" dur="500" fill="hold"/>
                                        <p:tgtEl>
                                          <p:spTgt spid="6"/>
                                        </p:tgtEl>
                                        <p:attrNameLst>
                                          <p:attrName>ppt_x</p:attrName>
                                        </p:attrNameLst>
                                      </p:cBhvr>
                                      <p:tavLst>
                                        <p:tav tm="0">
                                          <p:val>
                                            <p:strVal val="#ppt_x"/>
                                          </p:val>
                                        </p:tav>
                                        <p:tav tm="100000">
                                          <p:val>
                                            <p:strVal val="#ppt_x"/>
                                          </p:val>
                                        </p:tav>
                                      </p:tavLst>
                                    </p:anim>
                                    <p:anim calcmode="lin" valueType="num">
                                      <p:cBhvr>
                                        <p:cTn id="74" dur="450" decel="100000" fill="hold"/>
                                        <p:tgtEl>
                                          <p:spTgt spid="6"/>
                                        </p:tgtEl>
                                        <p:attrNameLst>
                                          <p:attrName>ppt_y</p:attrName>
                                        </p:attrNameLst>
                                      </p:cBhvr>
                                      <p:tavLst>
                                        <p:tav tm="0">
                                          <p:val>
                                            <p:strVal val="#ppt_y+1"/>
                                          </p:val>
                                        </p:tav>
                                        <p:tav tm="100000">
                                          <p:val>
                                            <p:strVal val="#ppt_y-.03"/>
                                          </p:val>
                                        </p:tav>
                                      </p:tavLst>
                                    </p:anim>
                                    <p:anim calcmode="lin" valueType="num">
                                      <p:cBhvr>
                                        <p:cTn id="75" dur="50" accel="100000" fill="hold">
                                          <p:stCondLst>
                                            <p:cond delay="450"/>
                                          </p:stCondLst>
                                        </p:cTn>
                                        <p:tgtEl>
                                          <p:spTgt spid="6"/>
                                        </p:tgtEl>
                                        <p:attrNameLst>
                                          <p:attrName>ppt_y</p:attrName>
                                        </p:attrNameLst>
                                      </p:cBhvr>
                                      <p:tavLst>
                                        <p:tav tm="0">
                                          <p:val>
                                            <p:strVal val="#ppt_y-.03"/>
                                          </p:val>
                                        </p:tav>
                                        <p:tav tm="100000">
                                          <p:val>
                                            <p:strVal val="#ppt_y"/>
                                          </p:val>
                                        </p:tav>
                                      </p:tavLst>
                                    </p:anim>
                                  </p:childTnLst>
                                </p:cTn>
                              </p:par>
                            </p:childTnLst>
                          </p:cTn>
                        </p:par>
                        <p:par>
                          <p:cTn id="76" fill="hold">
                            <p:stCondLst>
                              <p:cond delay="2000"/>
                            </p:stCondLst>
                            <p:childTnLst>
                              <p:par>
                                <p:cTn id="77" presetID="42" presetClass="entr" presetSubtype="0" fill="hold" grpId="0" nodeType="after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fade">
                                      <p:cBhvr>
                                        <p:cTn id="79" dur="500"/>
                                        <p:tgtEl>
                                          <p:spTgt spid="38"/>
                                        </p:tgtEl>
                                      </p:cBhvr>
                                    </p:animEffect>
                                    <p:anim calcmode="lin" valueType="num">
                                      <p:cBhvr>
                                        <p:cTn id="80" dur="500" fill="hold"/>
                                        <p:tgtEl>
                                          <p:spTgt spid="38"/>
                                        </p:tgtEl>
                                        <p:attrNameLst>
                                          <p:attrName>ppt_x</p:attrName>
                                        </p:attrNameLst>
                                      </p:cBhvr>
                                      <p:tavLst>
                                        <p:tav tm="0">
                                          <p:val>
                                            <p:strVal val="#ppt_x"/>
                                          </p:val>
                                        </p:tav>
                                        <p:tav tm="100000">
                                          <p:val>
                                            <p:strVal val="#ppt_x"/>
                                          </p:val>
                                        </p:tav>
                                      </p:tavLst>
                                    </p:anim>
                                    <p:anim calcmode="lin" valueType="num">
                                      <p:cBhvr>
                                        <p:cTn id="81" dur="500" fill="hold"/>
                                        <p:tgtEl>
                                          <p:spTgt spid="38"/>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39"/>
                                        </p:tgtEl>
                                        <p:attrNameLst>
                                          <p:attrName>style.visibility</p:attrName>
                                        </p:attrNameLst>
                                      </p:cBhvr>
                                      <p:to>
                                        <p:strVal val="visible"/>
                                      </p:to>
                                    </p:set>
                                    <p:animEffect transition="in" filter="fade">
                                      <p:cBhvr>
                                        <p:cTn id="84" dur="500"/>
                                        <p:tgtEl>
                                          <p:spTgt spid="39"/>
                                        </p:tgtEl>
                                      </p:cBhvr>
                                    </p:animEffect>
                                    <p:anim calcmode="lin" valueType="num">
                                      <p:cBhvr>
                                        <p:cTn id="85" dur="500" fill="hold"/>
                                        <p:tgtEl>
                                          <p:spTgt spid="39"/>
                                        </p:tgtEl>
                                        <p:attrNameLst>
                                          <p:attrName>ppt_x</p:attrName>
                                        </p:attrNameLst>
                                      </p:cBhvr>
                                      <p:tavLst>
                                        <p:tav tm="0">
                                          <p:val>
                                            <p:strVal val="#ppt_x"/>
                                          </p:val>
                                        </p:tav>
                                        <p:tav tm="100000">
                                          <p:val>
                                            <p:strVal val="#ppt_x"/>
                                          </p:val>
                                        </p:tav>
                                      </p:tavLst>
                                    </p:anim>
                                    <p:anim calcmode="lin" valueType="num">
                                      <p:cBhvr>
                                        <p:cTn id="86" dur="500" fill="hold"/>
                                        <p:tgtEl>
                                          <p:spTgt spid="39"/>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40"/>
                                        </p:tgtEl>
                                        <p:attrNameLst>
                                          <p:attrName>style.visibility</p:attrName>
                                        </p:attrNameLst>
                                      </p:cBhvr>
                                      <p:to>
                                        <p:strVal val="visible"/>
                                      </p:to>
                                    </p:set>
                                    <p:animEffect transition="in" filter="fade">
                                      <p:cBhvr>
                                        <p:cTn id="89" dur="500"/>
                                        <p:tgtEl>
                                          <p:spTgt spid="40"/>
                                        </p:tgtEl>
                                      </p:cBhvr>
                                    </p:animEffect>
                                    <p:anim calcmode="lin" valueType="num">
                                      <p:cBhvr>
                                        <p:cTn id="90" dur="500" fill="hold"/>
                                        <p:tgtEl>
                                          <p:spTgt spid="40"/>
                                        </p:tgtEl>
                                        <p:attrNameLst>
                                          <p:attrName>ppt_x</p:attrName>
                                        </p:attrNameLst>
                                      </p:cBhvr>
                                      <p:tavLst>
                                        <p:tav tm="0">
                                          <p:val>
                                            <p:strVal val="#ppt_x"/>
                                          </p:val>
                                        </p:tav>
                                        <p:tav tm="100000">
                                          <p:val>
                                            <p:strVal val="#ppt_x"/>
                                          </p:val>
                                        </p:tav>
                                      </p:tavLst>
                                    </p:anim>
                                    <p:anim calcmode="lin" valueType="num">
                                      <p:cBhvr>
                                        <p:cTn id="91" dur="500" fill="hold"/>
                                        <p:tgtEl>
                                          <p:spTgt spid="40"/>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41"/>
                                        </p:tgtEl>
                                        <p:attrNameLst>
                                          <p:attrName>style.visibility</p:attrName>
                                        </p:attrNameLst>
                                      </p:cBhvr>
                                      <p:to>
                                        <p:strVal val="visible"/>
                                      </p:to>
                                    </p:set>
                                    <p:animEffect transition="in" filter="fade">
                                      <p:cBhvr>
                                        <p:cTn id="94" dur="500"/>
                                        <p:tgtEl>
                                          <p:spTgt spid="41"/>
                                        </p:tgtEl>
                                      </p:cBhvr>
                                    </p:animEffect>
                                    <p:anim calcmode="lin" valueType="num">
                                      <p:cBhvr>
                                        <p:cTn id="95" dur="500" fill="hold"/>
                                        <p:tgtEl>
                                          <p:spTgt spid="41"/>
                                        </p:tgtEl>
                                        <p:attrNameLst>
                                          <p:attrName>ppt_x</p:attrName>
                                        </p:attrNameLst>
                                      </p:cBhvr>
                                      <p:tavLst>
                                        <p:tav tm="0">
                                          <p:val>
                                            <p:strVal val="#ppt_x"/>
                                          </p:val>
                                        </p:tav>
                                        <p:tav tm="100000">
                                          <p:val>
                                            <p:strVal val="#ppt_x"/>
                                          </p:val>
                                        </p:tav>
                                      </p:tavLst>
                                    </p:anim>
                                    <p:anim calcmode="lin" valueType="num">
                                      <p:cBhvr>
                                        <p:cTn id="96" dur="5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7" grpId="0" animBg="1"/>
      <p:bldP spid="18" grpId="0" animBg="1"/>
      <p:bldP spid="19" grpId="0" animBg="1"/>
      <p:bldP spid="20" grpId="0" animBg="1"/>
      <p:bldP spid="21" grpId="0"/>
      <p:bldP spid="22" grpId="0"/>
      <p:bldP spid="23" grpId="0"/>
      <p:bldP spid="24" grpId="0"/>
      <p:bldP spid="38" grpId="0"/>
      <p:bldP spid="39" grpId="0"/>
      <p:bldP spid="40" grpId="0"/>
      <p:bldP spid="4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EF59802E-DBA0-43EB-A343-D5079A966011"/>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E:\学习\包图网\视频"/>
  <p:tag name="ISPRING_PRESENTATION_TITLE" val="黑色微粒体按钮"/>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00.xml><?xml version="1.0" encoding="utf-8"?>
<p:tagLst xmlns:a="http://schemas.openxmlformats.org/drawingml/2006/main" xmlns:r="http://schemas.openxmlformats.org/officeDocument/2006/relationships" xmlns:p="http://schemas.openxmlformats.org/presentationml/2006/main">
  <p:tag name="PA" val="v3.0.1"/>
</p:tagLst>
</file>

<file path=ppt/tags/tag101.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2.0"/>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2.0"/>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22.xml><?xml version="1.0" encoding="utf-8"?>
<p:tagLst xmlns:a="http://schemas.openxmlformats.org/drawingml/2006/main" xmlns:r="http://schemas.openxmlformats.org/officeDocument/2006/relationships" xmlns:p="http://schemas.openxmlformats.org/presentationml/2006/main">
  <p:tag name="PA" val="v3.0.1"/>
</p:tagLst>
</file>

<file path=ppt/tags/tag23.xml><?xml version="1.0" encoding="utf-8"?>
<p:tagLst xmlns:a="http://schemas.openxmlformats.org/drawingml/2006/main" xmlns:r="http://schemas.openxmlformats.org/officeDocument/2006/relationships" xmlns:p="http://schemas.openxmlformats.org/presentationml/2006/main">
  <p:tag name="PA" val="v3.0.1"/>
</p:tagLst>
</file>

<file path=ppt/tags/tag24.xml><?xml version="1.0" encoding="utf-8"?>
<p:tagLst xmlns:a="http://schemas.openxmlformats.org/drawingml/2006/main" xmlns:r="http://schemas.openxmlformats.org/officeDocument/2006/relationships" xmlns:p="http://schemas.openxmlformats.org/presentationml/2006/main">
  <p:tag name="PA" val="v3.0.1"/>
</p:tagLst>
</file>

<file path=ppt/tags/tag25.xml><?xml version="1.0" encoding="utf-8"?>
<p:tagLst xmlns:a="http://schemas.openxmlformats.org/drawingml/2006/main" xmlns:r="http://schemas.openxmlformats.org/officeDocument/2006/relationships" xmlns:p="http://schemas.openxmlformats.org/presentationml/2006/main">
  <p:tag name="PA" val="v3.0.1"/>
</p:tagLst>
</file>

<file path=ppt/tags/tag26.xml><?xml version="1.0" encoding="utf-8"?>
<p:tagLst xmlns:a="http://schemas.openxmlformats.org/drawingml/2006/main" xmlns:r="http://schemas.openxmlformats.org/officeDocument/2006/relationships" xmlns:p="http://schemas.openxmlformats.org/presentationml/2006/main">
  <p:tag name="PA" val="v3.0.1"/>
</p:tagLst>
</file>

<file path=ppt/tags/tag27.xml><?xml version="1.0" encoding="utf-8"?>
<p:tagLst xmlns:a="http://schemas.openxmlformats.org/drawingml/2006/main" xmlns:r="http://schemas.openxmlformats.org/officeDocument/2006/relationships" xmlns:p="http://schemas.openxmlformats.org/presentationml/2006/main">
  <p:tag name="PA" val="v3.0.1"/>
</p:tagLst>
</file>

<file path=ppt/tags/tag28.xml><?xml version="1.0" encoding="utf-8"?>
<p:tagLst xmlns:a="http://schemas.openxmlformats.org/drawingml/2006/main" xmlns:r="http://schemas.openxmlformats.org/officeDocument/2006/relationships" xmlns:p="http://schemas.openxmlformats.org/presentationml/2006/main">
  <p:tag name="PA" val="v3.0.1"/>
</p:tagLst>
</file>

<file path=ppt/tags/tag29.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30.xml><?xml version="1.0" encoding="utf-8"?>
<p:tagLst xmlns:a="http://schemas.openxmlformats.org/drawingml/2006/main" xmlns:r="http://schemas.openxmlformats.org/officeDocument/2006/relationships" xmlns:p="http://schemas.openxmlformats.org/presentationml/2006/main">
  <p:tag name="PA" val="v3.0.1"/>
</p:tagLst>
</file>

<file path=ppt/tags/tag31.xml><?xml version="1.0" encoding="utf-8"?>
<p:tagLst xmlns:a="http://schemas.openxmlformats.org/drawingml/2006/main" xmlns:r="http://schemas.openxmlformats.org/officeDocument/2006/relationships" xmlns:p="http://schemas.openxmlformats.org/presentationml/2006/main">
  <p:tag name="PA" val="v3.0.1"/>
</p:tagLst>
</file>

<file path=ppt/tags/tag32.xml><?xml version="1.0" encoding="utf-8"?>
<p:tagLst xmlns:a="http://schemas.openxmlformats.org/drawingml/2006/main" xmlns:r="http://schemas.openxmlformats.org/officeDocument/2006/relationships" xmlns:p="http://schemas.openxmlformats.org/presentationml/2006/main">
  <p:tag name="PA" val="v3.0.1"/>
</p:tagLst>
</file>

<file path=ppt/tags/tag33.xml><?xml version="1.0" encoding="utf-8"?>
<p:tagLst xmlns:a="http://schemas.openxmlformats.org/drawingml/2006/main" xmlns:r="http://schemas.openxmlformats.org/officeDocument/2006/relationships" xmlns:p="http://schemas.openxmlformats.org/presentationml/2006/main">
  <p:tag name="PA" val="v3.0.1"/>
</p:tagLst>
</file>

<file path=ppt/tags/tag34.xml><?xml version="1.0" encoding="utf-8"?>
<p:tagLst xmlns:a="http://schemas.openxmlformats.org/drawingml/2006/main" xmlns:r="http://schemas.openxmlformats.org/officeDocument/2006/relationships" xmlns:p="http://schemas.openxmlformats.org/presentationml/2006/main">
  <p:tag name="PA" val="v3.0.1"/>
</p:tagLst>
</file>

<file path=ppt/tags/tag35.xml><?xml version="1.0" encoding="utf-8"?>
<p:tagLst xmlns:a="http://schemas.openxmlformats.org/drawingml/2006/main" xmlns:r="http://schemas.openxmlformats.org/officeDocument/2006/relationships" xmlns:p="http://schemas.openxmlformats.org/presentationml/2006/main">
  <p:tag name="PA" val="v3.0.1"/>
</p:tagLst>
</file>

<file path=ppt/tags/tag36.xml><?xml version="1.0" encoding="utf-8"?>
<p:tagLst xmlns:a="http://schemas.openxmlformats.org/drawingml/2006/main" xmlns:r="http://schemas.openxmlformats.org/officeDocument/2006/relationships" xmlns:p="http://schemas.openxmlformats.org/presentationml/2006/main">
  <p:tag name="PA" val="v3.0.1"/>
</p:tagLst>
</file>

<file path=ppt/tags/tag37.xml><?xml version="1.0" encoding="utf-8"?>
<p:tagLst xmlns:a="http://schemas.openxmlformats.org/drawingml/2006/main" xmlns:r="http://schemas.openxmlformats.org/officeDocument/2006/relationships" xmlns:p="http://schemas.openxmlformats.org/presentationml/2006/main">
  <p:tag name="PA" val="v3.0.1"/>
</p:tagLst>
</file>

<file path=ppt/tags/tag38.xml><?xml version="1.0" encoding="utf-8"?>
<p:tagLst xmlns:a="http://schemas.openxmlformats.org/drawingml/2006/main" xmlns:r="http://schemas.openxmlformats.org/officeDocument/2006/relationships" xmlns:p="http://schemas.openxmlformats.org/presentationml/2006/main">
  <p:tag name="PA" val="v3.0.1"/>
</p:tagLst>
</file>

<file path=ppt/tags/tag39.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2.0"/>
</p:tagLst>
</file>

<file path=ppt/tags/tag40.xml><?xml version="1.0" encoding="utf-8"?>
<p:tagLst xmlns:a="http://schemas.openxmlformats.org/drawingml/2006/main" xmlns:r="http://schemas.openxmlformats.org/officeDocument/2006/relationships" xmlns:p="http://schemas.openxmlformats.org/presentationml/2006/main">
  <p:tag name="PA" val="v3.0.1"/>
</p:tagLst>
</file>

<file path=ppt/tags/tag41.xml><?xml version="1.0" encoding="utf-8"?>
<p:tagLst xmlns:a="http://schemas.openxmlformats.org/drawingml/2006/main" xmlns:r="http://schemas.openxmlformats.org/officeDocument/2006/relationships" xmlns:p="http://schemas.openxmlformats.org/presentationml/2006/main">
  <p:tag name="PA" val="v3.0.1"/>
</p:tagLst>
</file>

<file path=ppt/tags/tag42.xml><?xml version="1.0" encoding="utf-8"?>
<p:tagLst xmlns:a="http://schemas.openxmlformats.org/drawingml/2006/main" xmlns:r="http://schemas.openxmlformats.org/officeDocument/2006/relationships" xmlns:p="http://schemas.openxmlformats.org/presentationml/2006/main">
  <p:tag name="PA" val="v3.0.1"/>
</p:tagLst>
</file>

<file path=ppt/tags/tag43.xml><?xml version="1.0" encoding="utf-8"?>
<p:tagLst xmlns:a="http://schemas.openxmlformats.org/drawingml/2006/main" xmlns:r="http://schemas.openxmlformats.org/officeDocument/2006/relationships" xmlns:p="http://schemas.openxmlformats.org/presentationml/2006/main">
  <p:tag name="PA" val="v3.0.1"/>
</p:tagLst>
</file>

<file path=ppt/tags/tag44.xml><?xml version="1.0" encoding="utf-8"?>
<p:tagLst xmlns:a="http://schemas.openxmlformats.org/drawingml/2006/main" xmlns:r="http://schemas.openxmlformats.org/officeDocument/2006/relationships" xmlns:p="http://schemas.openxmlformats.org/presentationml/2006/main">
  <p:tag name="PA" val="v3.0.1"/>
</p:tagLst>
</file>

<file path=ppt/tags/tag45.xml><?xml version="1.0" encoding="utf-8"?>
<p:tagLst xmlns:a="http://schemas.openxmlformats.org/drawingml/2006/main" xmlns:r="http://schemas.openxmlformats.org/officeDocument/2006/relationships" xmlns:p="http://schemas.openxmlformats.org/presentationml/2006/main">
  <p:tag name="PA" val="v3.0.1"/>
</p:tagLst>
</file>

<file path=ppt/tags/tag46.xml><?xml version="1.0" encoding="utf-8"?>
<p:tagLst xmlns:a="http://schemas.openxmlformats.org/drawingml/2006/main" xmlns:r="http://schemas.openxmlformats.org/officeDocument/2006/relationships" xmlns:p="http://schemas.openxmlformats.org/presentationml/2006/main">
  <p:tag name="PA" val="v3.0.1"/>
</p:tagLst>
</file>

<file path=ppt/tags/tag47.xml><?xml version="1.0" encoding="utf-8"?>
<p:tagLst xmlns:a="http://schemas.openxmlformats.org/drawingml/2006/main" xmlns:r="http://schemas.openxmlformats.org/officeDocument/2006/relationships" xmlns:p="http://schemas.openxmlformats.org/presentationml/2006/main">
  <p:tag name="PA" val="v3.0.1"/>
</p:tagLst>
</file>

<file path=ppt/tags/tag48.xml><?xml version="1.0" encoding="utf-8"?>
<p:tagLst xmlns:a="http://schemas.openxmlformats.org/drawingml/2006/main" xmlns:r="http://schemas.openxmlformats.org/officeDocument/2006/relationships" xmlns:p="http://schemas.openxmlformats.org/presentationml/2006/main">
  <p:tag name="PA" val="v3.0.1"/>
</p:tagLst>
</file>

<file path=ppt/tags/tag49.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2.0"/>
</p:tagLst>
</file>

<file path=ppt/tags/tag50.xml><?xml version="1.0" encoding="utf-8"?>
<p:tagLst xmlns:a="http://schemas.openxmlformats.org/drawingml/2006/main" xmlns:r="http://schemas.openxmlformats.org/officeDocument/2006/relationships" xmlns:p="http://schemas.openxmlformats.org/presentationml/2006/main">
  <p:tag name="PA" val="v3.0.1"/>
</p:tagLst>
</file>

<file path=ppt/tags/tag51.xml><?xml version="1.0" encoding="utf-8"?>
<p:tagLst xmlns:a="http://schemas.openxmlformats.org/drawingml/2006/main" xmlns:r="http://schemas.openxmlformats.org/officeDocument/2006/relationships" xmlns:p="http://schemas.openxmlformats.org/presentationml/2006/main">
  <p:tag name="PA" val="v3.0.1"/>
</p:tagLst>
</file>

<file path=ppt/tags/tag52.xml><?xml version="1.0" encoding="utf-8"?>
<p:tagLst xmlns:a="http://schemas.openxmlformats.org/drawingml/2006/main" xmlns:r="http://schemas.openxmlformats.org/officeDocument/2006/relationships" xmlns:p="http://schemas.openxmlformats.org/presentationml/2006/main">
  <p:tag name="PA" val="v3.0.1"/>
</p:tagLst>
</file>

<file path=ppt/tags/tag53.xml><?xml version="1.0" encoding="utf-8"?>
<p:tagLst xmlns:a="http://schemas.openxmlformats.org/drawingml/2006/main" xmlns:r="http://schemas.openxmlformats.org/officeDocument/2006/relationships" xmlns:p="http://schemas.openxmlformats.org/presentationml/2006/main">
  <p:tag name="PA" val="v3.0.1"/>
</p:tagLst>
</file>

<file path=ppt/tags/tag54.xml><?xml version="1.0" encoding="utf-8"?>
<p:tagLst xmlns:a="http://schemas.openxmlformats.org/drawingml/2006/main" xmlns:r="http://schemas.openxmlformats.org/officeDocument/2006/relationships" xmlns:p="http://schemas.openxmlformats.org/presentationml/2006/main">
  <p:tag name="PA" val="v3.0.1"/>
</p:tagLst>
</file>

<file path=ppt/tags/tag55.xml><?xml version="1.0" encoding="utf-8"?>
<p:tagLst xmlns:a="http://schemas.openxmlformats.org/drawingml/2006/main" xmlns:r="http://schemas.openxmlformats.org/officeDocument/2006/relationships" xmlns:p="http://schemas.openxmlformats.org/presentationml/2006/main">
  <p:tag name="PA" val="v3.2.0"/>
</p:tagLst>
</file>

<file path=ppt/tags/tag56.xml><?xml version="1.0" encoding="utf-8"?>
<p:tagLst xmlns:a="http://schemas.openxmlformats.org/drawingml/2006/main" xmlns:r="http://schemas.openxmlformats.org/officeDocument/2006/relationships" xmlns:p="http://schemas.openxmlformats.org/presentationml/2006/main">
  <p:tag name="PA" val="v3.2.0"/>
</p:tagLst>
</file>

<file path=ppt/tags/tag57.xml><?xml version="1.0" encoding="utf-8"?>
<p:tagLst xmlns:a="http://schemas.openxmlformats.org/drawingml/2006/main" xmlns:r="http://schemas.openxmlformats.org/officeDocument/2006/relationships" xmlns:p="http://schemas.openxmlformats.org/presentationml/2006/main">
  <p:tag name="PA" val="v3.2.0"/>
</p:tagLst>
</file>

<file path=ppt/tags/tag58.xml><?xml version="1.0" encoding="utf-8"?>
<p:tagLst xmlns:a="http://schemas.openxmlformats.org/drawingml/2006/main" xmlns:r="http://schemas.openxmlformats.org/officeDocument/2006/relationships" xmlns:p="http://schemas.openxmlformats.org/presentationml/2006/main">
  <p:tag name="PA" val="v3.0.1"/>
</p:tagLst>
</file>

<file path=ppt/tags/tag59.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2.0"/>
</p:tagLst>
</file>

<file path=ppt/tags/tag60.xml><?xml version="1.0" encoding="utf-8"?>
<p:tagLst xmlns:a="http://schemas.openxmlformats.org/drawingml/2006/main" xmlns:r="http://schemas.openxmlformats.org/officeDocument/2006/relationships" xmlns:p="http://schemas.openxmlformats.org/presentationml/2006/main">
  <p:tag name="PA" val="v3.0.1"/>
</p:tagLst>
</file>

<file path=ppt/tags/tag61.xml><?xml version="1.0" encoding="utf-8"?>
<p:tagLst xmlns:a="http://schemas.openxmlformats.org/drawingml/2006/main" xmlns:r="http://schemas.openxmlformats.org/officeDocument/2006/relationships" xmlns:p="http://schemas.openxmlformats.org/presentationml/2006/main">
  <p:tag name="PA" val="v3.0.1"/>
</p:tagLst>
</file>

<file path=ppt/tags/tag62.xml><?xml version="1.0" encoding="utf-8"?>
<p:tagLst xmlns:a="http://schemas.openxmlformats.org/drawingml/2006/main" xmlns:r="http://schemas.openxmlformats.org/officeDocument/2006/relationships" xmlns:p="http://schemas.openxmlformats.org/presentationml/2006/main">
  <p:tag name="PA" val="v3.0.1"/>
</p:tagLst>
</file>

<file path=ppt/tags/tag63.xml><?xml version="1.0" encoding="utf-8"?>
<p:tagLst xmlns:a="http://schemas.openxmlformats.org/drawingml/2006/main" xmlns:r="http://schemas.openxmlformats.org/officeDocument/2006/relationships" xmlns:p="http://schemas.openxmlformats.org/presentationml/2006/main">
  <p:tag name="PA" val="v3.0.1"/>
</p:tagLst>
</file>

<file path=ppt/tags/tag64.xml><?xml version="1.0" encoding="utf-8"?>
<p:tagLst xmlns:a="http://schemas.openxmlformats.org/drawingml/2006/main" xmlns:r="http://schemas.openxmlformats.org/officeDocument/2006/relationships" xmlns:p="http://schemas.openxmlformats.org/presentationml/2006/main">
  <p:tag name="PA" val="v3.0.1"/>
</p:tagLst>
</file>

<file path=ppt/tags/tag65.xml><?xml version="1.0" encoding="utf-8"?>
<p:tagLst xmlns:a="http://schemas.openxmlformats.org/drawingml/2006/main" xmlns:r="http://schemas.openxmlformats.org/officeDocument/2006/relationships" xmlns:p="http://schemas.openxmlformats.org/presentationml/2006/main">
  <p:tag name="PA" val="v3.0.1"/>
</p:tagLst>
</file>

<file path=ppt/tags/tag66.xml><?xml version="1.0" encoding="utf-8"?>
<p:tagLst xmlns:a="http://schemas.openxmlformats.org/drawingml/2006/main" xmlns:r="http://schemas.openxmlformats.org/officeDocument/2006/relationships" xmlns:p="http://schemas.openxmlformats.org/presentationml/2006/main">
  <p:tag name="PA" val="v3.0.1"/>
</p:tagLst>
</file>

<file path=ppt/tags/tag67.xml><?xml version="1.0" encoding="utf-8"?>
<p:tagLst xmlns:a="http://schemas.openxmlformats.org/drawingml/2006/main" xmlns:r="http://schemas.openxmlformats.org/officeDocument/2006/relationships" xmlns:p="http://schemas.openxmlformats.org/presentationml/2006/main">
  <p:tag name="PA" val="v3.0.1"/>
</p:tagLst>
</file>

<file path=ppt/tags/tag68.xml><?xml version="1.0" encoding="utf-8"?>
<p:tagLst xmlns:a="http://schemas.openxmlformats.org/drawingml/2006/main" xmlns:r="http://schemas.openxmlformats.org/officeDocument/2006/relationships" xmlns:p="http://schemas.openxmlformats.org/presentationml/2006/main">
  <p:tag name="PA" val="v3.2.0"/>
</p:tagLst>
</file>

<file path=ppt/tags/tag69.xml><?xml version="1.0" encoding="utf-8"?>
<p:tagLst xmlns:a="http://schemas.openxmlformats.org/drawingml/2006/main" xmlns:r="http://schemas.openxmlformats.org/officeDocument/2006/relationships" xmlns:p="http://schemas.openxmlformats.org/presentationml/2006/main">
  <p:tag name="PA" val="v3.2.0"/>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70.xml><?xml version="1.0" encoding="utf-8"?>
<p:tagLst xmlns:a="http://schemas.openxmlformats.org/drawingml/2006/main" xmlns:r="http://schemas.openxmlformats.org/officeDocument/2006/relationships" xmlns:p="http://schemas.openxmlformats.org/presentationml/2006/main">
  <p:tag name="PA" val="v3.2.0"/>
</p:tagLst>
</file>

<file path=ppt/tags/tag71.xml><?xml version="1.0" encoding="utf-8"?>
<p:tagLst xmlns:a="http://schemas.openxmlformats.org/drawingml/2006/main" xmlns:r="http://schemas.openxmlformats.org/officeDocument/2006/relationships" xmlns:p="http://schemas.openxmlformats.org/presentationml/2006/main">
  <p:tag name="PA" val="v3.2.0"/>
</p:tagLst>
</file>

<file path=ppt/tags/tag72.xml><?xml version="1.0" encoding="utf-8"?>
<p:tagLst xmlns:a="http://schemas.openxmlformats.org/drawingml/2006/main" xmlns:r="http://schemas.openxmlformats.org/officeDocument/2006/relationships" xmlns:p="http://schemas.openxmlformats.org/presentationml/2006/main">
  <p:tag name="PA" val="v3.2.0"/>
</p:tagLst>
</file>

<file path=ppt/tags/tag73.xml><?xml version="1.0" encoding="utf-8"?>
<p:tagLst xmlns:a="http://schemas.openxmlformats.org/drawingml/2006/main" xmlns:r="http://schemas.openxmlformats.org/officeDocument/2006/relationships" xmlns:p="http://schemas.openxmlformats.org/presentationml/2006/main">
  <p:tag name="PA" val="v3.2.0"/>
</p:tagLst>
</file>

<file path=ppt/tags/tag74.xml><?xml version="1.0" encoding="utf-8"?>
<p:tagLst xmlns:a="http://schemas.openxmlformats.org/drawingml/2006/main" xmlns:r="http://schemas.openxmlformats.org/officeDocument/2006/relationships" xmlns:p="http://schemas.openxmlformats.org/presentationml/2006/main">
  <p:tag name="PA" val="v3.2.0"/>
</p:tagLst>
</file>

<file path=ppt/tags/tag75.xml><?xml version="1.0" encoding="utf-8"?>
<p:tagLst xmlns:a="http://schemas.openxmlformats.org/drawingml/2006/main" xmlns:r="http://schemas.openxmlformats.org/officeDocument/2006/relationships" xmlns:p="http://schemas.openxmlformats.org/presentationml/2006/main">
  <p:tag name="PA" val="v3.2.0"/>
</p:tagLst>
</file>

<file path=ppt/tags/tag76.xml><?xml version="1.0" encoding="utf-8"?>
<p:tagLst xmlns:a="http://schemas.openxmlformats.org/drawingml/2006/main" xmlns:r="http://schemas.openxmlformats.org/officeDocument/2006/relationships" xmlns:p="http://schemas.openxmlformats.org/presentationml/2006/main">
  <p:tag name="PA" val="v3.2.0"/>
</p:tagLst>
</file>

<file path=ppt/tags/tag77.xml><?xml version="1.0" encoding="utf-8"?>
<p:tagLst xmlns:a="http://schemas.openxmlformats.org/drawingml/2006/main" xmlns:r="http://schemas.openxmlformats.org/officeDocument/2006/relationships" xmlns:p="http://schemas.openxmlformats.org/presentationml/2006/main">
  <p:tag name="PA" val="v3.2.0"/>
</p:tagLst>
</file>

<file path=ppt/tags/tag78.xml><?xml version="1.0" encoding="utf-8"?>
<p:tagLst xmlns:a="http://schemas.openxmlformats.org/drawingml/2006/main" xmlns:r="http://schemas.openxmlformats.org/officeDocument/2006/relationships" xmlns:p="http://schemas.openxmlformats.org/presentationml/2006/main">
  <p:tag name="PA" val="v3.0.1"/>
</p:tagLst>
</file>

<file path=ppt/tags/tag79.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80.xml><?xml version="1.0" encoding="utf-8"?>
<p:tagLst xmlns:a="http://schemas.openxmlformats.org/drawingml/2006/main" xmlns:r="http://schemas.openxmlformats.org/officeDocument/2006/relationships" xmlns:p="http://schemas.openxmlformats.org/presentationml/2006/main">
  <p:tag name="PA" val="v3.0.1"/>
</p:tagLst>
</file>

<file path=ppt/tags/tag81.xml><?xml version="1.0" encoding="utf-8"?>
<p:tagLst xmlns:a="http://schemas.openxmlformats.org/drawingml/2006/main" xmlns:r="http://schemas.openxmlformats.org/officeDocument/2006/relationships" xmlns:p="http://schemas.openxmlformats.org/presentationml/2006/main">
  <p:tag name="PA" val="v3.0.1"/>
</p:tagLst>
</file>

<file path=ppt/tags/tag82.xml><?xml version="1.0" encoding="utf-8"?>
<p:tagLst xmlns:a="http://schemas.openxmlformats.org/drawingml/2006/main" xmlns:r="http://schemas.openxmlformats.org/officeDocument/2006/relationships" xmlns:p="http://schemas.openxmlformats.org/presentationml/2006/main">
  <p:tag name="PA" val="v3.0.1"/>
</p:tagLst>
</file>

<file path=ppt/tags/tag83.xml><?xml version="1.0" encoding="utf-8"?>
<p:tagLst xmlns:a="http://schemas.openxmlformats.org/drawingml/2006/main" xmlns:r="http://schemas.openxmlformats.org/officeDocument/2006/relationships" xmlns:p="http://schemas.openxmlformats.org/presentationml/2006/main">
  <p:tag name="PA" val="v3.0.1"/>
</p:tagLst>
</file>

<file path=ppt/tags/tag84.xml><?xml version="1.0" encoding="utf-8"?>
<p:tagLst xmlns:a="http://schemas.openxmlformats.org/drawingml/2006/main" xmlns:r="http://schemas.openxmlformats.org/officeDocument/2006/relationships" xmlns:p="http://schemas.openxmlformats.org/presentationml/2006/main">
  <p:tag name="PA" val="v3.0.1"/>
</p:tagLst>
</file>

<file path=ppt/tags/tag85.xml><?xml version="1.0" encoding="utf-8"?>
<p:tagLst xmlns:a="http://schemas.openxmlformats.org/drawingml/2006/main" xmlns:r="http://schemas.openxmlformats.org/officeDocument/2006/relationships" xmlns:p="http://schemas.openxmlformats.org/presentationml/2006/main">
  <p:tag name="PA" val="v3.0.1"/>
</p:tagLst>
</file>

<file path=ppt/tags/tag86.xml><?xml version="1.0" encoding="utf-8"?>
<p:tagLst xmlns:a="http://schemas.openxmlformats.org/drawingml/2006/main" xmlns:r="http://schemas.openxmlformats.org/officeDocument/2006/relationships" xmlns:p="http://schemas.openxmlformats.org/presentationml/2006/main">
  <p:tag name="PA" val="v3.0.1"/>
</p:tagLst>
</file>

<file path=ppt/tags/tag87.xml><?xml version="1.0" encoding="utf-8"?>
<p:tagLst xmlns:a="http://schemas.openxmlformats.org/drawingml/2006/main" xmlns:r="http://schemas.openxmlformats.org/officeDocument/2006/relationships" xmlns:p="http://schemas.openxmlformats.org/presentationml/2006/main">
  <p:tag name="PA" val="v3.0.1"/>
</p:tagLst>
</file>

<file path=ppt/tags/tag88.xml><?xml version="1.0" encoding="utf-8"?>
<p:tagLst xmlns:a="http://schemas.openxmlformats.org/drawingml/2006/main" xmlns:r="http://schemas.openxmlformats.org/officeDocument/2006/relationships" xmlns:p="http://schemas.openxmlformats.org/presentationml/2006/main">
  <p:tag name="PA" val="v3.0.1"/>
</p:tagLst>
</file>

<file path=ppt/tags/tag89.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2.0"/>
</p:tagLst>
</file>

<file path=ppt/tags/tag90.xml><?xml version="1.0" encoding="utf-8"?>
<p:tagLst xmlns:a="http://schemas.openxmlformats.org/drawingml/2006/main" xmlns:r="http://schemas.openxmlformats.org/officeDocument/2006/relationships" xmlns:p="http://schemas.openxmlformats.org/presentationml/2006/main">
  <p:tag name="PA" val="v3.2.0"/>
</p:tagLst>
</file>

<file path=ppt/tags/tag91.xml><?xml version="1.0" encoding="utf-8"?>
<p:tagLst xmlns:a="http://schemas.openxmlformats.org/drawingml/2006/main" xmlns:r="http://schemas.openxmlformats.org/officeDocument/2006/relationships" xmlns:p="http://schemas.openxmlformats.org/presentationml/2006/main">
  <p:tag name="PA" val="v3.0.1"/>
</p:tagLst>
</file>

<file path=ppt/tags/tag92.xml><?xml version="1.0" encoding="utf-8"?>
<p:tagLst xmlns:a="http://schemas.openxmlformats.org/drawingml/2006/main" xmlns:r="http://schemas.openxmlformats.org/officeDocument/2006/relationships" xmlns:p="http://schemas.openxmlformats.org/presentationml/2006/main">
  <p:tag name="PA" val="v3.0.1"/>
</p:tagLst>
</file>

<file path=ppt/tags/tag93.xml><?xml version="1.0" encoding="utf-8"?>
<p:tagLst xmlns:a="http://schemas.openxmlformats.org/drawingml/2006/main" xmlns:r="http://schemas.openxmlformats.org/officeDocument/2006/relationships" xmlns:p="http://schemas.openxmlformats.org/presentationml/2006/main">
  <p:tag name="PA" val="v3.2.0"/>
</p:tagLst>
</file>

<file path=ppt/tags/tag94.xml><?xml version="1.0" encoding="utf-8"?>
<p:tagLst xmlns:a="http://schemas.openxmlformats.org/drawingml/2006/main" xmlns:r="http://schemas.openxmlformats.org/officeDocument/2006/relationships" xmlns:p="http://schemas.openxmlformats.org/presentationml/2006/main">
  <p:tag name="PA" val="v3.0.1"/>
</p:tagLst>
</file>

<file path=ppt/tags/tag95.xml><?xml version="1.0" encoding="utf-8"?>
<p:tagLst xmlns:a="http://schemas.openxmlformats.org/drawingml/2006/main" xmlns:r="http://schemas.openxmlformats.org/officeDocument/2006/relationships" xmlns:p="http://schemas.openxmlformats.org/presentationml/2006/main">
  <p:tag name="PA" val="v3.0.1"/>
</p:tagLst>
</file>

<file path=ppt/tags/tag96.xml><?xml version="1.0" encoding="utf-8"?>
<p:tagLst xmlns:a="http://schemas.openxmlformats.org/drawingml/2006/main" xmlns:r="http://schemas.openxmlformats.org/officeDocument/2006/relationships" xmlns:p="http://schemas.openxmlformats.org/presentationml/2006/main">
  <p:tag name="PA" val="v3.2.0"/>
</p:tagLst>
</file>

<file path=ppt/tags/tag97.xml><?xml version="1.0" encoding="utf-8"?>
<p:tagLst xmlns:a="http://schemas.openxmlformats.org/drawingml/2006/main" xmlns:r="http://schemas.openxmlformats.org/officeDocument/2006/relationships" xmlns:p="http://schemas.openxmlformats.org/presentationml/2006/main">
  <p:tag name="PA" val="v3.0.1"/>
</p:tagLst>
</file>

<file path=ppt/tags/tag98.xml><?xml version="1.0" encoding="utf-8"?>
<p:tagLst xmlns:a="http://schemas.openxmlformats.org/drawingml/2006/main" xmlns:r="http://schemas.openxmlformats.org/officeDocument/2006/relationships" xmlns:p="http://schemas.openxmlformats.org/presentationml/2006/main">
  <p:tag name="PA" val="v3.0.1"/>
</p:tagLst>
</file>

<file path=ppt/tags/tag99.xml><?xml version="1.0" encoding="utf-8"?>
<p:tagLst xmlns:a="http://schemas.openxmlformats.org/drawingml/2006/main" xmlns:r="http://schemas.openxmlformats.org/officeDocument/2006/relationships" xmlns:p="http://schemas.openxmlformats.org/presentationml/2006/main">
  <p:tag name="PA" val="v3.2.0"/>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nuiz5phx">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13612</TotalTime>
  <Words>2471</Words>
  <Application>Microsoft Office PowerPoint</Application>
  <PresentationFormat>宽屏</PresentationFormat>
  <Paragraphs>276</Paragraphs>
  <Slides>26</Slides>
  <Notes>25</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26</vt:i4>
      </vt:variant>
    </vt:vector>
  </HeadingPairs>
  <TitlesOfParts>
    <vt:vector size="34" baseType="lpstr">
      <vt:lpstr>Agency FB</vt:lpstr>
      <vt:lpstr>方正兰亭超细黑简体</vt:lpstr>
      <vt:lpstr>方正尚酷简体</vt:lpstr>
      <vt:lpstr>宋体</vt:lpstr>
      <vt:lpstr>微软雅黑</vt:lpstr>
      <vt:lpstr>Arial</vt:lpstr>
      <vt:lpstr>Calibri</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简洁黑金</dc:title>
  <dc:creator>user</dc:creator>
  <cp:keywords>user</cp:keywords>
  <dc:description>user</dc:description>
  <cp:lastModifiedBy>阳光 男孩</cp:lastModifiedBy>
  <cp:revision>1122</cp:revision>
  <dcterms:created xsi:type="dcterms:W3CDTF">2014-08-08T03:06:53Z</dcterms:created>
  <dcterms:modified xsi:type="dcterms:W3CDTF">2019-12-26T13:57:14Z</dcterms:modified>
</cp:coreProperties>
</file>