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2"/>
    <p:sldId id="257" r:id="rId3"/>
    <p:sldId id="258" r:id="rId4"/>
    <p:sldId id="261" r:id="rId5"/>
    <p:sldId id="260" r:id="rId6"/>
    <p:sldId id="263" r:id="rId7"/>
    <p:sldId id="264" r:id="rId8"/>
    <p:sldId id="259" r:id="rId9"/>
    <p:sldId id="266" r:id="rId10"/>
    <p:sldId id="268" r:id="rId11"/>
    <p:sldId id="269" r:id="rId12"/>
    <p:sldId id="270" r:id="rId13"/>
    <p:sldId id="272" r:id="rId14"/>
    <p:sldId id="273" r:id="rId15"/>
    <p:sldId id="274" r:id="rId16"/>
    <p:sldId id="271" r:id="rId17"/>
    <p:sldId id="275" r:id="rId18"/>
    <p:sldId id="265" r:id="rId19"/>
    <p:sldId id="276" r:id="rId20"/>
    <p:sldId id="277" r:id="rId21"/>
    <p:sldId id="278" r:id="rId22"/>
    <p:sldId id="280" r:id="rId23"/>
    <p:sldId id="282" r:id="rId24"/>
    <p:sldId id="262" r:id="rId25"/>
    <p:sldId id="281" r:id="rId26"/>
    <p:sldId id="283" r:id="rId27"/>
    <p:sldId id="284" r:id="rId28"/>
    <p:sldId id="285" r:id="rId2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9D9D9"/>
    <a:srgbClr val="1B485F"/>
    <a:srgbClr val="061826"/>
    <a:srgbClr val="051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877" autoAdjust="0"/>
    <p:restoredTop sz="94660"/>
  </p:normalViewPr>
  <p:slideViewPr>
    <p:cSldViewPr snapToGrid="0">
      <p:cViewPr>
        <p:scale>
          <a:sx n="100" d="100"/>
          <a:sy n="100" d="100"/>
        </p:scale>
        <p:origin x="822" y="25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FEEED345-D81B-481D-8B51-14899A8EF6AF}" type="datetimeFigureOut">
              <a:rPr lang="zh-CN" altLang="en-US" smtClean="0"/>
              <a:t>2019/12/26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BF51F20-88EF-4185-A352-831FC05940D8}"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advClick="0" advTm="4000">
        <p14:conveyor dir="l"/>
      </p:transition>
    </mc:Choice>
    <mc:Fallback xmlns="">
      <p:transition spd="slow" advClick="0" advTm="400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FEEED345-D81B-481D-8B51-14899A8EF6AF}" type="datetimeFigureOut">
              <a:rPr lang="zh-CN" altLang="en-US" smtClean="0"/>
              <a:t>2019/12/26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BF51F20-88EF-4185-A352-831FC05940D8}"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advClick="0" advTm="4000">
        <p14:conveyor dir="l"/>
      </p:transition>
    </mc:Choice>
    <mc:Fallback xmlns="">
      <p:transition spd="slow" advClick="0" advTm="4000">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FEEED345-D81B-481D-8B51-14899A8EF6AF}" type="datetimeFigureOut">
              <a:rPr lang="zh-CN" altLang="en-US" smtClean="0"/>
              <a:t>2019/12/26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BF51F20-88EF-4185-A352-831FC05940D8}"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advClick="0" advTm="4000">
        <p14:conveyor dir="l"/>
      </p:transition>
    </mc:Choice>
    <mc:Fallback xmlns="">
      <p:transition spd="slow" advClick="0" advTm="400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FEEED345-D81B-481D-8B51-14899A8EF6AF}" type="datetimeFigureOut">
              <a:rPr lang="zh-CN" altLang="en-US" smtClean="0"/>
              <a:t>2019/12/26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BF51F20-88EF-4185-A352-831FC05940D8}"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advClick="0" advTm="4000">
        <p14:conveyor dir="l"/>
      </p:transition>
    </mc:Choice>
    <mc:Fallback xmlns="">
      <p:transition spd="slow" advClick="0" advTm="400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FEEED345-D81B-481D-8B51-14899A8EF6AF}" type="datetimeFigureOut">
              <a:rPr lang="zh-CN" altLang="en-US" smtClean="0"/>
              <a:t>2019/12/26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BF51F20-88EF-4185-A352-831FC05940D8}"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advClick="0" advTm="4000">
        <p14:conveyor dir="l"/>
      </p:transition>
    </mc:Choice>
    <mc:Fallback xmlns="">
      <p:transition spd="slow" advClick="0" advTm="400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FEEED345-D81B-481D-8B51-14899A8EF6AF}" type="datetimeFigureOut">
              <a:rPr lang="zh-CN" altLang="en-US" smtClean="0"/>
              <a:t>2019/12/26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BF51F20-88EF-4185-A352-831FC05940D8}"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advClick="0" advTm="4000">
        <p14:conveyor dir="l"/>
      </p:transition>
    </mc:Choice>
    <mc:Fallback xmlns="">
      <p:transition spd="slow" advClick="0" advTm="400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FEEED345-D81B-481D-8B51-14899A8EF6AF}" type="datetimeFigureOut">
              <a:rPr lang="zh-CN" altLang="en-US" smtClean="0"/>
              <a:t>2019/12/26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BBF51F20-88EF-4185-A352-831FC05940D8}"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advClick="0" advTm="4000">
        <p14:conveyor dir="l"/>
      </p:transition>
    </mc:Choice>
    <mc:Fallback xmlns="">
      <p:transition spd="slow" advClick="0" advTm="400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FEEED345-D81B-481D-8B51-14899A8EF6AF}" type="datetimeFigureOut">
              <a:rPr lang="zh-CN" altLang="en-US" smtClean="0"/>
              <a:t>2019/12/26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F51F20-88EF-4185-A352-831FC05940D8}"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advClick="0" advTm="4000">
        <p14:conveyor dir="l"/>
      </p:transition>
    </mc:Choice>
    <mc:Fallback xmlns="">
      <p:transition spd="slow" advClick="0" advTm="400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FEEED345-D81B-481D-8B51-14899A8EF6AF}" type="datetimeFigureOut">
              <a:rPr lang="zh-CN" altLang="en-US" smtClean="0"/>
              <a:t>2019/12/26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BBF51F20-88EF-4185-A352-831FC05940D8}"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advClick="0" advTm="4000">
        <p14:conveyor dir="l"/>
      </p:transition>
    </mc:Choice>
    <mc:Fallback xmlns="">
      <p:transition spd="slow" advClick="0" advTm="400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FEEED345-D81B-481D-8B51-14899A8EF6AF}" type="datetimeFigureOut">
              <a:rPr lang="zh-CN" altLang="en-US" smtClean="0"/>
              <a:t>2019/12/26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BF51F20-88EF-4185-A352-831FC05940D8}"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advClick="0" advTm="4000">
        <p14:conveyor dir="l"/>
      </p:transition>
    </mc:Choice>
    <mc:Fallback xmlns="">
      <p:transition spd="slow" advClick="0" advTm="400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FEEED345-D81B-481D-8B51-14899A8EF6AF}" type="datetimeFigureOut">
              <a:rPr lang="zh-CN" altLang="en-US" smtClean="0"/>
              <a:t>2019/12/26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BF51F20-88EF-4185-A352-831FC05940D8}"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advClick="0" advTm="4000">
        <p14:conveyor dir="l"/>
      </p:transition>
    </mc:Choice>
    <mc:Fallback xmlns="">
      <p:transition spd="slow" advClick="0" advTm="4000">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EEED345-D81B-481D-8B51-14899A8EF6AF}" type="datetimeFigureOut">
              <a:rPr lang="zh-CN" altLang="en-US" smtClean="0"/>
              <a:t>2019/12/26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BF51F20-88EF-4185-A352-831FC05940D8}"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1600" advClick="0" advTm="4000">
        <p14:conveyor dir="l"/>
      </p:transition>
    </mc:Choice>
    <mc:Fallback xmlns="">
      <p:transition spd="slow" advClick="0" advTm="4000">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4.png"/><Relationship Id="rId1" Type="http://schemas.openxmlformats.org/officeDocument/2006/relationships/slideLayout" Target="../slideLayouts/slideLayout2.xml"/><Relationship Id="rId5" Type="http://schemas.openxmlformats.org/officeDocument/2006/relationships/image" Target="../media/image16.png"/><Relationship Id="rId4" Type="http://schemas.openxmlformats.org/officeDocument/2006/relationships/image" Target="../media/image15.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2.xml"/><Relationship Id="rId4" Type="http://schemas.openxmlformats.org/officeDocument/2006/relationships/image" Target="../media/image19.jpeg"/></Relationships>
</file>

<file path=ppt/slides/_rels/slide1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jpeg"/><Relationship Id="rId1" Type="http://schemas.openxmlformats.org/officeDocument/2006/relationships/slideLayout" Target="../slideLayouts/slideLayout2.xml"/><Relationship Id="rId5" Type="http://schemas.openxmlformats.org/officeDocument/2006/relationships/image" Target="../media/image23.png"/><Relationship Id="rId4" Type="http://schemas.openxmlformats.org/officeDocument/2006/relationships/image" Target="../media/image22.png"/></Relationships>
</file>

<file path=ppt/slides/_rels/slide1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2.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2.xml"/><Relationship Id="rId5" Type="http://schemas.openxmlformats.org/officeDocument/2006/relationships/image" Target="../media/image4.jpeg"/><Relationship Id="rId4" Type="http://schemas.openxmlformats.org/officeDocument/2006/relationships/image" Target="../media/image10.jpeg"/></Relationships>
</file>

<file path=ppt/slides/_rels/slide23.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2.xml"/><Relationship Id="rId5" Type="http://schemas.openxmlformats.org/officeDocument/2006/relationships/image" Target="../media/image34.png"/><Relationship Id="rId4" Type="http://schemas.openxmlformats.org/officeDocument/2006/relationships/image" Target="../media/image33.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 Id="rId5" Type="http://schemas.openxmlformats.org/officeDocument/2006/relationships/image" Target="../media/image8.png"/><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椭圆 20"/>
          <p:cNvSpPr/>
          <p:nvPr/>
        </p:nvSpPr>
        <p:spPr>
          <a:xfrm rot="19045045">
            <a:off x="-69594" y="5241586"/>
            <a:ext cx="662688" cy="52553"/>
          </a:xfrm>
          <a:prstGeom prst="ellipse">
            <a:avLst/>
          </a:prstGeom>
          <a:gradFill flip="none" rotWithShape="1">
            <a:gsLst>
              <a:gs pos="32000">
                <a:schemeClr val="bg1">
                  <a:lumMod val="7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path path="circle">
              <a:fillToRect l="100000" t="100000"/>
            </a:path>
            <a:tileRect r="-100000" b="-100000"/>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2482426" y="1464906"/>
            <a:ext cx="7332457" cy="2769989"/>
          </a:xfrm>
          <a:prstGeom prst="rect">
            <a:avLst/>
          </a:prstGeom>
          <a:noFill/>
        </p:spPr>
        <p:txBody>
          <a:bodyPr wrap="none" rtlCol="0">
            <a:spAutoFit/>
          </a:bodyPr>
          <a:lstStyle/>
          <a:p>
            <a:pPr algn="ctr"/>
            <a:r>
              <a:rPr lang="en-US" altLang="zh-CN" sz="13800" dirty="0" smtClean="0">
                <a:solidFill>
                  <a:schemeClr val="bg1">
                    <a:lumMod val="85000"/>
                  </a:schemeClr>
                </a:solidFill>
                <a:latin typeface="微软雅黑" panose="020B0503020204020204" pitchFamily="34" charset="-122"/>
                <a:ea typeface="微软雅黑" panose="020B0503020204020204" pitchFamily="34" charset="-122"/>
              </a:rPr>
              <a:t>2020</a:t>
            </a:r>
            <a:endParaRPr lang="en-US" altLang="zh-CN" sz="13800" dirty="0">
              <a:solidFill>
                <a:schemeClr val="bg1">
                  <a:lumMod val="85000"/>
                </a:schemeClr>
              </a:solidFill>
              <a:latin typeface="微软雅黑" panose="020B0503020204020204" pitchFamily="34" charset="-122"/>
              <a:ea typeface="微软雅黑" panose="020B0503020204020204" pitchFamily="34" charset="-122"/>
            </a:endParaRPr>
          </a:p>
          <a:p>
            <a:pPr algn="ctr"/>
            <a:r>
              <a:rPr lang="zh-CN" altLang="en-US" sz="3600" dirty="0" smtClean="0">
                <a:solidFill>
                  <a:schemeClr val="bg1">
                    <a:lumMod val="85000"/>
                  </a:schemeClr>
                </a:solidFill>
                <a:latin typeface="微软雅黑" panose="020B0503020204020204" pitchFamily="34" charset="-122"/>
                <a:ea typeface="微软雅黑" panose="020B0503020204020204" pitchFamily="34" charset="-122"/>
              </a:rPr>
              <a:t>梦幻星空</a:t>
            </a:r>
            <a:r>
              <a:rPr lang="en-US" altLang="zh-CN" sz="3600" dirty="0" smtClean="0">
                <a:solidFill>
                  <a:schemeClr val="bg1">
                    <a:lumMod val="85000"/>
                  </a:schemeClr>
                </a:solidFill>
                <a:latin typeface="微软雅黑" panose="020B0503020204020204" pitchFamily="34" charset="-122"/>
                <a:ea typeface="微软雅黑" panose="020B0503020204020204" pitchFamily="34" charset="-122"/>
              </a:rPr>
              <a:t>IOS</a:t>
            </a:r>
            <a:r>
              <a:rPr lang="zh-CN" altLang="en-US" sz="3600" dirty="0" smtClean="0">
                <a:solidFill>
                  <a:schemeClr val="bg1">
                    <a:lumMod val="85000"/>
                  </a:schemeClr>
                </a:solidFill>
                <a:latin typeface="微软雅黑" panose="020B0503020204020204" pitchFamily="34" charset="-122"/>
                <a:ea typeface="微软雅黑" panose="020B0503020204020204" pitchFamily="34" charset="-122"/>
              </a:rPr>
              <a:t>风格年终总结</a:t>
            </a:r>
            <a:r>
              <a:rPr lang="en-US" altLang="zh-CN" sz="3600" dirty="0" smtClean="0">
                <a:solidFill>
                  <a:schemeClr val="bg1">
                    <a:lumMod val="85000"/>
                  </a:schemeClr>
                </a:solidFill>
                <a:latin typeface="微软雅黑" panose="020B0503020204020204" pitchFamily="34" charset="-122"/>
                <a:ea typeface="微软雅黑" panose="020B0503020204020204" pitchFamily="34" charset="-122"/>
              </a:rPr>
              <a:t>PPT</a:t>
            </a:r>
            <a:r>
              <a:rPr lang="zh-CN" altLang="en-US" sz="3600" dirty="0">
                <a:solidFill>
                  <a:schemeClr val="bg1">
                    <a:lumMod val="85000"/>
                  </a:schemeClr>
                </a:solidFill>
                <a:latin typeface="微软雅黑" panose="020B0503020204020204" pitchFamily="34" charset="-122"/>
                <a:ea typeface="微软雅黑" panose="020B0503020204020204" pitchFamily="34" charset="-122"/>
              </a:rPr>
              <a:t>模板</a:t>
            </a:r>
          </a:p>
        </p:txBody>
      </p:sp>
      <p:sp>
        <p:nvSpPr>
          <p:cNvPr id="3" name="文本框 2"/>
          <p:cNvSpPr txBox="1"/>
          <p:nvPr/>
        </p:nvSpPr>
        <p:spPr>
          <a:xfrm>
            <a:off x="4762698" y="4338735"/>
            <a:ext cx="2771913" cy="369332"/>
          </a:xfrm>
          <a:prstGeom prst="rect">
            <a:avLst/>
          </a:prstGeom>
          <a:noFill/>
        </p:spPr>
        <p:txBody>
          <a:bodyPr wrap="none" rtlCol="0">
            <a:spAutoFit/>
          </a:bodyPr>
          <a:lstStyle/>
          <a:p>
            <a:r>
              <a:rPr lang="en-US" altLang="zh-CN" dirty="0">
                <a:solidFill>
                  <a:schemeClr val="bg1">
                    <a:lumMod val="85000"/>
                  </a:schemeClr>
                </a:solidFill>
              </a:rPr>
              <a:t>POWERPOINT  TEMPLATE</a:t>
            </a:r>
            <a:endParaRPr lang="zh-CN" altLang="en-US" dirty="0">
              <a:solidFill>
                <a:schemeClr val="bg1">
                  <a:lumMod val="85000"/>
                </a:schemeClr>
              </a:solidFill>
            </a:endParaRPr>
          </a:p>
        </p:txBody>
      </p:sp>
      <p:sp>
        <p:nvSpPr>
          <p:cNvPr id="4" name="椭圆 3"/>
          <p:cNvSpPr/>
          <p:nvPr/>
        </p:nvSpPr>
        <p:spPr>
          <a:xfrm>
            <a:off x="4637095" y="4877221"/>
            <a:ext cx="3023118" cy="45719"/>
          </a:xfrm>
          <a:prstGeom prst="ellipse">
            <a:avLst/>
          </a:prstGeom>
          <a:gradFill>
            <a:gsLst>
              <a:gs pos="30000">
                <a:schemeClr val="accent1">
                  <a:lumMod val="5000"/>
                  <a:lumOff val="95000"/>
                </a:schemeClr>
              </a:gs>
              <a:gs pos="66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10185431" y="526551"/>
            <a:ext cx="132760" cy="132760"/>
          </a:xfrm>
          <a:prstGeom prst="ellipse">
            <a:avLst/>
          </a:prstGeom>
          <a:solidFill>
            <a:schemeClr val="bg1">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rot="19274176">
            <a:off x="1050908" y="469816"/>
            <a:ext cx="1549093" cy="57069"/>
          </a:xfrm>
          <a:prstGeom prst="ellipse">
            <a:avLst/>
          </a:prstGeom>
          <a:gradFill flip="none" rotWithShape="1">
            <a:gsLst>
              <a:gs pos="3200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path path="circle">
              <a:fillToRect l="100000" t="100000"/>
            </a:path>
            <a:tileRect r="-100000" b="-100000"/>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rot="19277101">
            <a:off x="10538115" y="6334867"/>
            <a:ext cx="1233055" cy="45719"/>
          </a:xfrm>
          <a:prstGeom prst="ellipse">
            <a:avLst/>
          </a:prstGeom>
          <a:gradFill flip="none" rotWithShape="1">
            <a:gsLst>
              <a:gs pos="32000">
                <a:schemeClr val="bg1">
                  <a:lumMod val="7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path path="circle">
              <a:fillToRect l="100000" t="100000"/>
            </a:path>
            <a:tileRect r="-100000" b="-100000"/>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11251109" y="5465696"/>
            <a:ext cx="132760" cy="132760"/>
          </a:xfrm>
          <a:prstGeom prst="ellipse">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rot="8389438" flipV="1">
            <a:off x="10483928" y="510272"/>
            <a:ext cx="1447760" cy="45719"/>
          </a:xfrm>
          <a:prstGeom prst="ellipse">
            <a:avLst/>
          </a:prstGeom>
          <a:gradFill flip="none" rotWithShape="1">
            <a:gsLst>
              <a:gs pos="3200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path path="circle">
              <a:fillToRect l="100000" t="100000"/>
            </a:path>
            <a:tileRect r="-100000" b="-100000"/>
          </a:gradFill>
          <a:ln>
            <a:noFill/>
          </a:ln>
          <a:effectLst>
            <a:outerShdw dist="50800" dir="5400000" sx="99000" sy="99000" algn="ctr" rotWithShape="0">
              <a:srgbClr val="000000">
                <a:alpha val="43137"/>
              </a:srgbClr>
            </a:outerShdw>
            <a:reflection stA="45000" endPos="0" dir="5400000" sy="-100000" algn="bl" rotWithShape="0"/>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8666186" y="1329528"/>
            <a:ext cx="132760" cy="132760"/>
          </a:xfrm>
          <a:prstGeom prst="ellipse">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10441295" y="3222595"/>
            <a:ext cx="84431" cy="66380"/>
          </a:xfrm>
          <a:prstGeom prst="ellipse">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2593929" y="3288975"/>
            <a:ext cx="98037" cy="98037"/>
          </a:xfrm>
          <a:prstGeom prst="ellipse">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987823" y="225616"/>
            <a:ext cx="98037" cy="98037"/>
          </a:xfrm>
          <a:prstGeom prst="ellipse">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4892691" y="5498886"/>
            <a:ext cx="84431" cy="66380"/>
          </a:xfrm>
          <a:prstGeom prst="ellipse">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6948536" y="5092094"/>
            <a:ext cx="84431" cy="66380"/>
          </a:xfrm>
          <a:prstGeom prst="ellipse">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p:nvSpPr>
        <p:spPr>
          <a:xfrm>
            <a:off x="6322938" y="498350"/>
            <a:ext cx="84431" cy="66380"/>
          </a:xfrm>
          <a:prstGeom prst="ellipse">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a:off x="786901" y="5367659"/>
            <a:ext cx="98037" cy="98037"/>
          </a:xfrm>
          <a:prstGeom prst="ellipse">
            <a:avLst/>
          </a:prstGeom>
          <a:solidFill>
            <a:schemeClr val="bg1">
              <a:lumMod val="65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a:off x="737882" y="1544482"/>
            <a:ext cx="98037" cy="98037"/>
          </a:xfrm>
          <a:prstGeom prst="ellipse">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4400" advClick="0" advTm="4000">
        <p14:honeycomb/>
      </p:transition>
    </mc:Choice>
    <mc:Fallback xmlns="">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up)">
                                      <p:cBhvr>
                                        <p:cTn id="7" dur="500"/>
                                        <p:tgtEl>
                                          <p:spTgt spid="8"/>
                                        </p:tgtEl>
                                      </p:cBhvr>
                                    </p:animEffect>
                                  </p:childTnLst>
                                </p:cTn>
                              </p:par>
                              <p:par>
                                <p:cTn id="8" presetID="22" presetClass="entr" presetSubtype="1" fill="hold" grpId="0" nodeType="withEffect">
                                  <p:stCondLst>
                                    <p:cond delay="250"/>
                                  </p:stCondLst>
                                  <p:childTnLst>
                                    <p:set>
                                      <p:cBhvr>
                                        <p:cTn id="9" dur="1" fill="hold">
                                          <p:stCondLst>
                                            <p:cond delay="0"/>
                                          </p:stCondLst>
                                        </p:cTn>
                                        <p:tgtEl>
                                          <p:spTgt spid="14"/>
                                        </p:tgtEl>
                                        <p:attrNameLst>
                                          <p:attrName>style.visibility</p:attrName>
                                        </p:attrNameLst>
                                      </p:cBhvr>
                                      <p:to>
                                        <p:strVal val="visible"/>
                                      </p:to>
                                    </p:set>
                                    <p:animEffect transition="in" filter="wipe(up)">
                                      <p:cBhvr>
                                        <p:cTn id="10" dur="500"/>
                                        <p:tgtEl>
                                          <p:spTgt spid="14"/>
                                        </p:tgtEl>
                                      </p:cBhvr>
                                    </p:animEffect>
                                  </p:childTnLst>
                                </p:cTn>
                              </p:par>
                              <p:par>
                                <p:cTn id="11" presetID="22" presetClass="entr" presetSubtype="1" fill="hold" grpId="0" nodeType="withEffect">
                                  <p:stCondLst>
                                    <p:cond delay="500"/>
                                  </p:stCondLst>
                                  <p:childTnLst>
                                    <p:set>
                                      <p:cBhvr>
                                        <p:cTn id="12" dur="1" fill="hold">
                                          <p:stCondLst>
                                            <p:cond delay="0"/>
                                          </p:stCondLst>
                                        </p:cTn>
                                        <p:tgtEl>
                                          <p:spTgt spid="21"/>
                                        </p:tgtEl>
                                        <p:attrNameLst>
                                          <p:attrName>style.visibility</p:attrName>
                                        </p:attrNameLst>
                                      </p:cBhvr>
                                      <p:to>
                                        <p:strVal val="visible"/>
                                      </p:to>
                                    </p:set>
                                    <p:animEffect transition="in" filter="wipe(up)">
                                      <p:cBhvr>
                                        <p:cTn id="13" dur="500"/>
                                        <p:tgtEl>
                                          <p:spTgt spid="21"/>
                                        </p:tgtEl>
                                      </p:cBhvr>
                                    </p:animEffect>
                                  </p:childTnLst>
                                </p:cTn>
                              </p:par>
                              <p:par>
                                <p:cTn id="14" presetID="22" presetClass="entr" presetSubtype="1" fill="hold" grpId="0" nodeType="withEffect">
                                  <p:stCondLst>
                                    <p:cond delay="750"/>
                                  </p:stCondLst>
                                  <p:childTnLst>
                                    <p:set>
                                      <p:cBhvr>
                                        <p:cTn id="15" dur="1" fill="hold">
                                          <p:stCondLst>
                                            <p:cond delay="0"/>
                                          </p:stCondLst>
                                        </p:cTn>
                                        <p:tgtEl>
                                          <p:spTgt spid="12"/>
                                        </p:tgtEl>
                                        <p:attrNameLst>
                                          <p:attrName>style.visibility</p:attrName>
                                        </p:attrNameLst>
                                      </p:cBhvr>
                                      <p:to>
                                        <p:strVal val="visible"/>
                                      </p:to>
                                    </p:set>
                                    <p:animEffect transition="in" filter="wipe(up)">
                                      <p:cBhvr>
                                        <p:cTn id="16" dur="500"/>
                                        <p:tgtEl>
                                          <p:spTgt spid="12"/>
                                        </p:tgtEl>
                                      </p:cBhvr>
                                    </p:animEffect>
                                  </p:childTnLst>
                                </p:cTn>
                              </p:par>
                              <p:par>
                                <p:cTn id="17" presetID="10" presetClass="entr" presetSubtype="0" fill="hold" grpId="0" nodeType="withEffect">
                                  <p:stCondLst>
                                    <p:cond delay="500"/>
                                  </p:stCondLst>
                                  <p:childTnLst>
                                    <p:set>
                                      <p:cBhvr>
                                        <p:cTn id="18" dur="1" fill="hold">
                                          <p:stCondLst>
                                            <p:cond delay="0"/>
                                          </p:stCondLst>
                                        </p:cTn>
                                        <p:tgtEl>
                                          <p:spTgt spid="20"/>
                                        </p:tgtEl>
                                        <p:attrNameLst>
                                          <p:attrName>style.visibility</p:attrName>
                                        </p:attrNameLst>
                                      </p:cBhvr>
                                      <p:to>
                                        <p:strVal val="visible"/>
                                      </p:to>
                                    </p:set>
                                    <p:animEffect transition="in" filter="fade">
                                      <p:cBhvr>
                                        <p:cTn id="19" dur="500"/>
                                        <p:tgtEl>
                                          <p:spTgt spid="20"/>
                                        </p:tgtEl>
                                      </p:cBhvr>
                                    </p:animEffect>
                                  </p:childTnLst>
                                </p:cTn>
                              </p:par>
                              <p:par>
                                <p:cTn id="20" presetID="10" presetClass="entr" presetSubtype="0" fill="hold" grpId="0" nodeType="withEffect">
                                  <p:stCondLst>
                                    <p:cond delay="250"/>
                                  </p:stCondLst>
                                  <p:childTnLst>
                                    <p:set>
                                      <p:cBhvr>
                                        <p:cTn id="21" dur="1" fill="hold">
                                          <p:stCondLst>
                                            <p:cond delay="0"/>
                                          </p:stCondLst>
                                        </p:cTn>
                                        <p:tgtEl>
                                          <p:spTgt spid="24"/>
                                        </p:tgtEl>
                                        <p:attrNameLst>
                                          <p:attrName>style.visibility</p:attrName>
                                        </p:attrNameLst>
                                      </p:cBhvr>
                                      <p:to>
                                        <p:strVal val="visible"/>
                                      </p:to>
                                    </p:set>
                                    <p:animEffect transition="in" filter="fade">
                                      <p:cBhvr>
                                        <p:cTn id="22" dur="500"/>
                                        <p:tgtEl>
                                          <p:spTgt spid="24"/>
                                        </p:tgtEl>
                                      </p:cBhvr>
                                    </p:animEffect>
                                  </p:childTnLst>
                                </p:cTn>
                              </p:par>
                              <p:par>
                                <p:cTn id="23" presetID="10" presetClass="entr" presetSubtype="0" fill="hold" grpId="0" nodeType="withEffect">
                                  <p:stCondLst>
                                    <p:cond delay="500"/>
                                  </p:stCondLst>
                                  <p:childTnLst>
                                    <p:set>
                                      <p:cBhvr>
                                        <p:cTn id="24" dur="1" fill="hold">
                                          <p:stCondLst>
                                            <p:cond delay="0"/>
                                          </p:stCondLst>
                                        </p:cTn>
                                        <p:tgtEl>
                                          <p:spTgt spid="15"/>
                                        </p:tgtEl>
                                        <p:attrNameLst>
                                          <p:attrName>style.visibility</p:attrName>
                                        </p:attrNameLst>
                                      </p:cBhvr>
                                      <p:to>
                                        <p:strVal val="visible"/>
                                      </p:to>
                                    </p:set>
                                    <p:animEffect transition="in" filter="fade">
                                      <p:cBhvr>
                                        <p:cTn id="25" dur="500"/>
                                        <p:tgtEl>
                                          <p:spTgt spid="15"/>
                                        </p:tgtEl>
                                      </p:cBhvr>
                                    </p:animEffect>
                                  </p:childTnLst>
                                </p:cTn>
                              </p:par>
                              <p:par>
                                <p:cTn id="26" presetID="10" presetClass="entr" presetSubtype="0" fill="hold" grpId="0" nodeType="withEffect">
                                  <p:stCondLst>
                                    <p:cond delay="20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500"/>
                                        <p:tgtEl>
                                          <p:spTgt spid="6"/>
                                        </p:tgtEl>
                                      </p:cBhvr>
                                    </p:animEffect>
                                  </p:childTnLst>
                                </p:cTn>
                              </p:par>
                              <p:par>
                                <p:cTn id="29" presetID="10" presetClass="entr" presetSubtype="0" fill="hold" grpId="0" nodeType="withEffect">
                                  <p:stCondLst>
                                    <p:cond delay="1250"/>
                                  </p:stCondLst>
                                  <p:childTnLst>
                                    <p:set>
                                      <p:cBhvr>
                                        <p:cTn id="30" dur="1" fill="hold">
                                          <p:stCondLst>
                                            <p:cond delay="0"/>
                                          </p:stCondLst>
                                        </p:cTn>
                                        <p:tgtEl>
                                          <p:spTgt spid="19"/>
                                        </p:tgtEl>
                                        <p:attrNameLst>
                                          <p:attrName>style.visibility</p:attrName>
                                        </p:attrNameLst>
                                      </p:cBhvr>
                                      <p:to>
                                        <p:strVal val="visible"/>
                                      </p:to>
                                    </p:set>
                                    <p:animEffect transition="in" filter="fade">
                                      <p:cBhvr>
                                        <p:cTn id="31" dur="500"/>
                                        <p:tgtEl>
                                          <p:spTgt spid="19"/>
                                        </p:tgtEl>
                                      </p:cBhvr>
                                    </p:animEffect>
                                  </p:childTnLst>
                                </p:cTn>
                              </p:par>
                              <p:par>
                                <p:cTn id="32" presetID="10" presetClass="entr" presetSubtype="0" fill="hold" grpId="0" nodeType="withEffect">
                                  <p:stCondLst>
                                    <p:cond delay="1750"/>
                                  </p:stCondLst>
                                  <p:childTnLst>
                                    <p:set>
                                      <p:cBhvr>
                                        <p:cTn id="33" dur="1" fill="hold">
                                          <p:stCondLst>
                                            <p:cond delay="0"/>
                                          </p:stCondLst>
                                        </p:cTn>
                                        <p:tgtEl>
                                          <p:spTgt spid="25"/>
                                        </p:tgtEl>
                                        <p:attrNameLst>
                                          <p:attrName>style.visibility</p:attrName>
                                        </p:attrNameLst>
                                      </p:cBhvr>
                                      <p:to>
                                        <p:strVal val="visible"/>
                                      </p:to>
                                    </p:set>
                                    <p:animEffect transition="in" filter="fade">
                                      <p:cBhvr>
                                        <p:cTn id="34" dur="500"/>
                                        <p:tgtEl>
                                          <p:spTgt spid="25"/>
                                        </p:tgtEl>
                                      </p:cBhvr>
                                    </p:animEffect>
                                  </p:childTnLst>
                                </p:cTn>
                              </p:par>
                              <p:par>
                                <p:cTn id="35" presetID="10" presetClass="entr" presetSubtype="0" fill="hold" grpId="0" nodeType="withEffect">
                                  <p:stCondLst>
                                    <p:cond delay="750"/>
                                  </p:stCondLst>
                                  <p:childTnLst>
                                    <p:set>
                                      <p:cBhvr>
                                        <p:cTn id="36" dur="1" fill="hold">
                                          <p:stCondLst>
                                            <p:cond delay="0"/>
                                          </p:stCondLst>
                                        </p:cTn>
                                        <p:tgtEl>
                                          <p:spTgt spid="13"/>
                                        </p:tgtEl>
                                        <p:attrNameLst>
                                          <p:attrName>style.visibility</p:attrName>
                                        </p:attrNameLst>
                                      </p:cBhvr>
                                      <p:to>
                                        <p:strVal val="visible"/>
                                      </p:to>
                                    </p:set>
                                    <p:animEffect transition="in" filter="fade">
                                      <p:cBhvr>
                                        <p:cTn id="37" dur="500"/>
                                        <p:tgtEl>
                                          <p:spTgt spid="13"/>
                                        </p:tgtEl>
                                      </p:cBhvr>
                                    </p:animEffect>
                                  </p:childTnLst>
                                </p:cTn>
                              </p:par>
                              <p:par>
                                <p:cTn id="38" presetID="10" presetClass="entr" presetSubtype="0" fill="hold" grpId="0" nodeType="withEffect">
                                  <p:stCondLst>
                                    <p:cond delay="1750"/>
                                  </p:stCondLst>
                                  <p:childTnLst>
                                    <p:set>
                                      <p:cBhvr>
                                        <p:cTn id="39" dur="1" fill="hold">
                                          <p:stCondLst>
                                            <p:cond delay="0"/>
                                          </p:stCondLst>
                                        </p:cTn>
                                        <p:tgtEl>
                                          <p:spTgt spid="26"/>
                                        </p:tgtEl>
                                        <p:attrNameLst>
                                          <p:attrName>style.visibility</p:attrName>
                                        </p:attrNameLst>
                                      </p:cBhvr>
                                      <p:to>
                                        <p:strVal val="visible"/>
                                      </p:to>
                                    </p:set>
                                    <p:animEffect transition="in" filter="fade">
                                      <p:cBhvr>
                                        <p:cTn id="40" dur="500"/>
                                        <p:tgtEl>
                                          <p:spTgt spid="26"/>
                                        </p:tgtEl>
                                      </p:cBhvr>
                                    </p:animEffect>
                                  </p:childTnLst>
                                </p:cTn>
                              </p:par>
                              <p:par>
                                <p:cTn id="41" presetID="10" presetClass="entr" presetSubtype="0" fill="hold" grpId="0" nodeType="withEffect">
                                  <p:stCondLst>
                                    <p:cond delay="1500"/>
                                  </p:stCondLst>
                                  <p:childTnLst>
                                    <p:set>
                                      <p:cBhvr>
                                        <p:cTn id="42" dur="1" fill="hold">
                                          <p:stCondLst>
                                            <p:cond delay="0"/>
                                          </p:stCondLst>
                                        </p:cTn>
                                        <p:tgtEl>
                                          <p:spTgt spid="17"/>
                                        </p:tgtEl>
                                        <p:attrNameLst>
                                          <p:attrName>style.visibility</p:attrName>
                                        </p:attrNameLst>
                                      </p:cBhvr>
                                      <p:to>
                                        <p:strVal val="visible"/>
                                      </p:to>
                                    </p:set>
                                    <p:animEffect transition="in" filter="fade">
                                      <p:cBhvr>
                                        <p:cTn id="43" dur="500"/>
                                        <p:tgtEl>
                                          <p:spTgt spid="17"/>
                                        </p:tgtEl>
                                      </p:cBhvr>
                                    </p:animEffect>
                                  </p:childTnLst>
                                </p:cTn>
                              </p:par>
                              <p:par>
                                <p:cTn id="44" presetID="10" presetClass="entr" presetSubtype="0" fill="hold" grpId="0" nodeType="withEffect">
                                  <p:stCondLst>
                                    <p:cond delay="1500"/>
                                  </p:stCondLst>
                                  <p:childTnLst>
                                    <p:set>
                                      <p:cBhvr>
                                        <p:cTn id="45" dur="1" fill="hold">
                                          <p:stCondLst>
                                            <p:cond delay="0"/>
                                          </p:stCondLst>
                                        </p:cTn>
                                        <p:tgtEl>
                                          <p:spTgt spid="23"/>
                                        </p:tgtEl>
                                        <p:attrNameLst>
                                          <p:attrName>style.visibility</p:attrName>
                                        </p:attrNameLst>
                                      </p:cBhvr>
                                      <p:to>
                                        <p:strVal val="visible"/>
                                      </p:to>
                                    </p:set>
                                    <p:animEffect transition="in" filter="fade">
                                      <p:cBhvr>
                                        <p:cTn id="46" dur="500"/>
                                        <p:tgtEl>
                                          <p:spTgt spid="23"/>
                                        </p:tgtEl>
                                      </p:cBhvr>
                                    </p:animEffect>
                                  </p:childTnLst>
                                </p:cTn>
                              </p:par>
                            </p:childTnLst>
                          </p:cTn>
                        </p:par>
                      </p:childTnLst>
                    </p:cTn>
                  </p:par>
                  <p:par>
                    <p:cTn id="47" fill="hold">
                      <p:stCondLst>
                        <p:cond delay="indefinite"/>
                      </p:stCondLst>
                      <p:childTnLst>
                        <p:par>
                          <p:cTn id="48" fill="hold">
                            <p:stCondLst>
                              <p:cond delay="0"/>
                            </p:stCondLst>
                            <p:childTnLst>
                              <p:par>
                                <p:cTn id="49" presetID="53" presetClass="entr" presetSubtype="16" fill="hold" grpId="0" nodeType="clickEffect">
                                  <p:stCondLst>
                                    <p:cond delay="0"/>
                                  </p:stCondLst>
                                  <p:childTnLst>
                                    <p:set>
                                      <p:cBhvr>
                                        <p:cTn id="50" dur="1" fill="hold">
                                          <p:stCondLst>
                                            <p:cond delay="0"/>
                                          </p:stCondLst>
                                        </p:cTn>
                                        <p:tgtEl>
                                          <p:spTgt spid="2"/>
                                        </p:tgtEl>
                                        <p:attrNameLst>
                                          <p:attrName>style.visibility</p:attrName>
                                        </p:attrNameLst>
                                      </p:cBhvr>
                                      <p:to>
                                        <p:strVal val="visible"/>
                                      </p:to>
                                    </p:set>
                                    <p:anim calcmode="lin" valueType="num">
                                      <p:cBhvr>
                                        <p:cTn id="51" dur="500" fill="hold"/>
                                        <p:tgtEl>
                                          <p:spTgt spid="2"/>
                                        </p:tgtEl>
                                        <p:attrNameLst>
                                          <p:attrName>ppt_w</p:attrName>
                                        </p:attrNameLst>
                                      </p:cBhvr>
                                      <p:tavLst>
                                        <p:tav tm="0">
                                          <p:val>
                                            <p:fltVal val="0"/>
                                          </p:val>
                                        </p:tav>
                                        <p:tav tm="100000">
                                          <p:val>
                                            <p:strVal val="#ppt_w"/>
                                          </p:val>
                                        </p:tav>
                                      </p:tavLst>
                                    </p:anim>
                                    <p:anim calcmode="lin" valueType="num">
                                      <p:cBhvr>
                                        <p:cTn id="52" dur="500" fill="hold"/>
                                        <p:tgtEl>
                                          <p:spTgt spid="2"/>
                                        </p:tgtEl>
                                        <p:attrNameLst>
                                          <p:attrName>ppt_h</p:attrName>
                                        </p:attrNameLst>
                                      </p:cBhvr>
                                      <p:tavLst>
                                        <p:tav tm="0">
                                          <p:val>
                                            <p:fltVal val="0"/>
                                          </p:val>
                                        </p:tav>
                                        <p:tav tm="100000">
                                          <p:val>
                                            <p:strVal val="#ppt_h"/>
                                          </p:val>
                                        </p:tav>
                                      </p:tavLst>
                                    </p:anim>
                                    <p:animEffect transition="in" filter="fade">
                                      <p:cBhvr>
                                        <p:cTn id="53" dur="500"/>
                                        <p:tgtEl>
                                          <p:spTgt spid="2"/>
                                        </p:tgtEl>
                                      </p:cBhvr>
                                    </p:animEffect>
                                  </p:childTnLst>
                                </p:cTn>
                              </p:par>
                            </p:childTnLst>
                          </p:cTn>
                        </p:par>
                      </p:childTnLst>
                    </p:cTn>
                  </p:par>
                  <p:par>
                    <p:cTn id="54" fill="hold">
                      <p:stCondLst>
                        <p:cond delay="indefinite"/>
                      </p:stCondLst>
                      <p:childTnLst>
                        <p:par>
                          <p:cTn id="55" fill="hold">
                            <p:stCondLst>
                              <p:cond delay="0"/>
                            </p:stCondLst>
                            <p:childTnLst>
                              <p:par>
                                <p:cTn id="56" presetID="14" presetClass="entr" presetSubtype="10" fill="hold" grpId="0" nodeType="clickEffect">
                                  <p:stCondLst>
                                    <p:cond delay="0"/>
                                  </p:stCondLst>
                                  <p:childTnLst>
                                    <p:set>
                                      <p:cBhvr>
                                        <p:cTn id="57" dur="1" fill="hold">
                                          <p:stCondLst>
                                            <p:cond delay="0"/>
                                          </p:stCondLst>
                                        </p:cTn>
                                        <p:tgtEl>
                                          <p:spTgt spid="3"/>
                                        </p:tgtEl>
                                        <p:attrNameLst>
                                          <p:attrName>style.visibility</p:attrName>
                                        </p:attrNameLst>
                                      </p:cBhvr>
                                      <p:to>
                                        <p:strVal val="visible"/>
                                      </p:to>
                                    </p:set>
                                    <p:animEffect transition="in" filter="randombar(horizontal)">
                                      <p:cBhvr>
                                        <p:cTn id="58" dur="500"/>
                                        <p:tgtEl>
                                          <p:spTgt spid="3"/>
                                        </p:tgtEl>
                                      </p:cBhvr>
                                    </p:animEffect>
                                  </p:childTnLst>
                                </p:cTn>
                              </p:par>
                            </p:childTnLst>
                          </p:cTn>
                        </p:par>
                      </p:childTnLst>
                    </p:cTn>
                  </p:par>
                  <p:par>
                    <p:cTn id="59" fill="hold">
                      <p:stCondLst>
                        <p:cond delay="indefinite"/>
                      </p:stCondLst>
                      <p:childTnLst>
                        <p:par>
                          <p:cTn id="60" fill="hold">
                            <p:stCondLst>
                              <p:cond delay="0"/>
                            </p:stCondLst>
                            <p:childTnLst>
                              <p:par>
                                <p:cTn id="61" presetID="22" presetClass="entr" presetSubtype="4" fill="hold" grpId="0" nodeType="clickEffect">
                                  <p:stCondLst>
                                    <p:cond delay="0"/>
                                  </p:stCondLst>
                                  <p:childTnLst>
                                    <p:set>
                                      <p:cBhvr>
                                        <p:cTn id="62" dur="1" fill="hold">
                                          <p:stCondLst>
                                            <p:cond delay="0"/>
                                          </p:stCondLst>
                                        </p:cTn>
                                        <p:tgtEl>
                                          <p:spTgt spid="4"/>
                                        </p:tgtEl>
                                        <p:attrNameLst>
                                          <p:attrName>style.visibility</p:attrName>
                                        </p:attrNameLst>
                                      </p:cBhvr>
                                      <p:to>
                                        <p:strVal val="visible"/>
                                      </p:to>
                                    </p:set>
                                    <p:animEffect transition="in" filter="wipe(down)">
                                      <p:cBhvr>
                                        <p:cTn id="6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 grpId="0"/>
      <p:bldP spid="3" grpId="0"/>
      <p:bldP spid="4" grpId="0" animBg="1"/>
      <p:bldP spid="6" grpId="0" animBg="1"/>
      <p:bldP spid="8" grpId="0" animBg="1"/>
      <p:bldP spid="12" grpId="0" animBg="1"/>
      <p:bldP spid="13" grpId="0" animBg="1"/>
      <p:bldP spid="14" grpId="0" animBg="1"/>
      <p:bldP spid="15" grpId="0" animBg="1"/>
      <p:bldP spid="17" grpId="0" animBg="1"/>
      <p:bldP spid="19" grpId="0" animBg="1"/>
      <p:bldP spid="20" grpId="0" animBg="1"/>
      <p:bldP spid="23" grpId="0" animBg="1"/>
      <p:bldP spid="24" grpId="0" animBg="1"/>
      <p:bldP spid="25" grpId="0" animBg="1"/>
      <p:bldP spid="26"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6215259" y="1628292"/>
            <a:ext cx="4882724" cy="1429961"/>
          </a:xfrm>
          <a:prstGeom prst="rect">
            <a:avLst/>
          </a:prstGeom>
          <a:solidFill>
            <a:schemeClr val="tx1">
              <a:lumMod val="75000"/>
              <a:lumOff val="2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299091" y="4897543"/>
            <a:ext cx="4916168" cy="1457095"/>
          </a:xfrm>
          <a:prstGeom prst="rect">
            <a:avLst/>
          </a:prstGeom>
          <a:solidFill>
            <a:schemeClr val="bg1">
              <a:lumMod val="7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a:off x="1298439" y="943803"/>
            <a:ext cx="2280079" cy="45719"/>
          </a:xfrm>
          <a:prstGeom prst="ellipse">
            <a:avLst/>
          </a:prstGeom>
          <a:gradFill>
            <a:gsLst>
              <a:gs pos="30000">
                <a:schemeClr val="accent1">
                  <a:lumMod val="5000"/>
                  <a:lumOff val="95000"/>
                  <a:alpha val="50000"/>
                </a:schemeClr>
              </a:gs>
              <a:gs pos="66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288998" y="521265"/>
            <a:ext cx="2236510" cy="400110"/>
          </a:xfrm>
          <a:prstGeom prst="rect">
            <a:avLst/>
          </a:prstGeom>
          <a:noFill/>
        </p:spPr>
        <p:txBody>
          <a:bodyPr wrap="none" rtlCol="0">
            <a:spAutoFit/>
          </a:bodyPr>
          <a:lstStyle/>
          <a:p>
            <a:pPr algn="ctr"/>
            <a:r>
              <a:rPr lang="zh-CN" altLang="en-US" sz="2000" dirty="0">
                <a:solidFill>
                  <a:schemeClr val="bg1">
                    <a:lumMod val="85000"/>
                  </a:schemeClr>
                </a:solidFill>
                <a:latin typeface="微软雅黑" panose="020B0503020204020204" pitchFamily="34" charset="-122"/>
                <a:ea typeface="微软雅黑" panose="020B0503020204020204" pitchFamily="34" charset="-122"/>
              </a:rPr>
              <a:t>点击输入标题内容</a:t>
            </a:r>
            <a:endParaRPr lang="en-US" altLang="zh-CN" sz="2000" dirty="0">
              <a:solidFill>
                <a:schemeClr val="bg1">
                  <a:lumMod val="85000"/>
                </a:schemeClr>
              </a:solidFill>
              <a:latin typeface="微软雅黑" panose="020B0503020204020204" pitchFamily="34" charset="-122"/>
              <a:ea typeface="微软雅黑" panose="020B0503020204020204" pitchFamily="34" charset="-122"/>
            </a:endParaRPr>
          </a:p>
        </p:txBody>
      </p:sp>
      <p:sp>
        <p:nvSpPr>
          <p:cNvPr id="6" name="椭圆 5"/>
          <p:cNvSpPr/>
          <p:nvPr/>
        </p:nvSpPr>
        <p:spPr>
          <a:xfrm>
            <a:off x="1149795" y="839365"/>
            <a:ext cx="78243" cy="78243"/>
          </a:xfrm>
          <a:prstGeom prst="ellipse">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492817" y="0"/>
            <a:ext cx="689612" cy="1323439"/>
          </a:xfrm>
          <a:prstGeom prst="rect">
            <a:avLst/>
          </a:prstGeom>
          <a:noFill/>
        </p:spPr>
        <p:txBody>
          <a:bodyPr wrap="none" rtlCol="0">
            <a:spAutoFit/>
          </a:bodyPr>
          <a:lstStyle/>
          <a:p>
            <a:r>
              <a:rPr lang="en-US" altLang="zh-CN" sz="8000" i="1" dirty="0">
                <a:solidFill>
                  <a:schemeClr val="bg1">
                    <a:lumMod val="95000"/>
                  </a:schemeClr>
                </a:solidFill>
                <a:latin typeface="Baskerville Old Face" panose="02020602080505020303" pitchFamily="18" charset="0"/>
              </a:rPr>
              <a:t>2</a:t>
            </a:r>
            <a:endParaRPr lang="zh-CN" altLang="en-US" sz="8000" i="1" dirty="0">
              <a:solidFill>
                <a:schemeClr val="bg1">
                  <a:lumMod val="95000"/>
                </a:schemeClr>
              </a:solidFill>
              <a:latin typeface="Baskerville Old Face" panose="02020602080505020303" pitchFamily="18" charset="0"/>
            </a:endParaRPr>
          </a:p>
        </p:txBody>
      </p:sp>
      <p:sp>
        <p:nvSpPr>
          <p:cNvPr id="12" name="文本框 11"/>
          <p:cNvSpPr txBox="1"/>
          <p:nvPr/>
        </p:nvSpPr>
        <p:spPr>
          <a:xfrm>
            <a:off x="2587774" y="5000421"/>
            <a:ext cx="2236510" cy="400110"/>
          </a:xfrm>
          <a:prstGeom prst="rect">
            <a:avLst/>
          </a:prstGeom>
          <a:noFill/>
        </p:spPr>
        <p:txBody>
          <a:bodyPr wrap="none" rtlCol="0">
            <a:sp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点击输入标题内容</a:t>
            </a:r>
            <a:endParaRPr lang="en-US" altLang="zh-CN" sz="2000" dirty="0">
              <a:solidFill>
                <a:schemeClr val="bg1"/>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1527860" y="5538917"/>
            <a:ext cx="4491263" cy="738664"/>
          </a:xfrm>
          <a:prstGeom prst="rect">
            <a:avLst/>
          </a:prstGeom>
          <a:noFill/>
        </p:spPr>
        <p:txBody>
          <a:bodyPr wrap="square" rtlCol="0">
            <a:spAutoFit/>
          </a:bodyPr>
          <a:lstStyle/>
          <a:p>
            <a:pPr algn="ctr"/>
            <a:r>
              <a:rPr lang="zh-CN" altLang="en-US" sz="1400" dirty="0">
                <a:solidFill>
                  <a:schemeClr val="bg1"/>
                </a:solidFill>
                <a:latin typeface="微软雅黑" panose="020B0503020204020204" pitchFamily="34" charset="-122"/>
                <a:ea typeface="微软雅黑" panose="020B0503020204020204" pitchFamily="34" charset="-122"/>
              </a:rPr>
              <a:t>输入你的文字信息输入你的文字信息输入你的文字信息输入你的文字信息输入你的文字信息输入你的文字信息输入你的文字信息</a:t>
            </a:r>
          </a:p>
        </p:txBody>
      </p:sp>
      <p:sp>
        <p:nvSpPr>
          <p:cNvPr id="14" name="文本框 13"/>
          <p:cNvSpPr txBox="1"/>
          <p:nvPr/>
        </p:nvSpPr>
        <p:spPr>
          <a:xfrm>
            <a:off x="7487625" y="1728487"/>
            <a:ext cx="2236510" cy="400110"/>
          </a:xfrm>
          <a:prstGeom prst="rect">
            <a:avLst/>
          </a:prstGeom>
          <a:noFill/>
        </p:spPr>
        <p:txBody>
          <a:bodyPr wrap="none" rtlCol="0">
            <a:spAutoFit/>
          </a:bodyPr>
          <a:lstStyle/>
          <a:p>
            <a:pPr algn="ctr"/>
            <a:r>
              <a:rPr lang="zh-CN" altLang="en-US" sz="2000" dirty="0">
                <a:solidFill>
                  <a:schemeClr val="bg1">
                    <a:lumMod val="95000"/>
                  </a:schemeClr>
                </a:solidFill>
                <a:latin typeface="微软雅黑" panose="020B0503020204020204" pitchFamily="34" charset="-122"/>
                <a:ea typeface="微软雅黑" panose="020B0503020204020204" pitchFamily="34" charset="-122"/>
              </a:rPr>
              <a:t>点击输入标题内容</a:t>
            </a:r>
            <a:endParaRPr lang="en-US" altLang="zh-CN" sz="2000"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15" name="文本框 14"/>
          <p:cNvSpPr txBox="1"/>
          <p:nvPr/>
        </p:nvSpPr>
        <p:spPr>
          <a:xfrm>
            <a:off x="6427711" y="2248321"/>
            <a:ext cx="4491263" cy="738664"/>
          </a:xfrm>
          <a:prstGeom prst="rect">
            <a:avLst/>
          </a:prstGeom>
          <a:noFill/>
        </p:spPr>
        <p:txBody>
          <a:bodyPr wrap="square" rtlCol="0">
            <a:spAutoFit/>
          </a:bodyPr>
          <a:lstStyle/>
          <a:p>
            <a:pPr algn="ctr"/>
            <a:r>
              <a:rPr lang="zh-CN" altLang="en-US" sz="1400" dirty="0">
                <a:solidFill>
                  <a:schemeClr val="bg1">
                    <a:lumMod val="95000"/>
                  </a:schemeClr>
                </a:solidFill>
                <a:latin typeface="微软雅黑" panose="020B0503020204020204" pitchFamily="34" charset="-122"/>
                <a:ea typeface="微软雅黑" panose="020B0503020204020204" pitchFamily="34" charset="-122"/>
              </a:rPr>
              <a:t>输入你的文字信息输入你的文字信息输入你的文字信息输入你的文字信息输入你的文字信息输入你的文字信息输入你的文字信息</a:t>
            </a:r>
          </a:p>
        </p:txBody>
      </p:sp>
      <p:pic>
        <p:nvPicPr>
          <p:cNvPr id="16" name="图片 1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98280" y="1628291"/>
            <a:ext cx="4916168" cy="3269252"/>
          </a:xfrm>
          <a:prstGeom prst="rect">
            <a:avLst/>
          </a:prstGeom>
        </p:spPr>
      </p:pic>
      <p:pic>
        <p:nvPicPr>
          <p:cNvPr id="17" name="图片 1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14448" y="3058253"/>
            <a:ext cx="4883535" cy="329638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250" advClick="0" advTm="4000">
        <p14:switch dir="r"/>
      </p:transition>
    </mc:Choice>
    <mc:Fallback xmlns="">
      <p:transition spd="slow" advClick="0" advTm="4000">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p:cNvSpPr/>
          <p:nvPr/>
        </p:nvSpPr>
        <p:spPr>
          <a:xfrm>
            <a:off x="1298439" y="943803"/>
            <a:ext cx="2280079" cy="45719"/>
          </a:xfrm>
          <a:prstGeom prst="ellipse">
            <a:avLst/>
          </a:prstGeom>
          <a:gradFill>
            <a:gsLst>
              <a:gs pos="30000">
                <a:schemeClr val="accent1">
                  <a:lumMod val="5000"/>
                  <a:lumOff val="95000"/>
                  <a:alpha val="50000"/>
                </a:schemeClr>
              </a:gs>
              <a:gs pos="66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288998" y="521265"/>
            <a:ext cx="2236510" cy="400110"/>
          </a:xfrm>
          <a:prstGeom prst="rect">
            <a:avLst/>
          </a:prstGeom>
          <a:noFill/>
        </p:spPr>
        <p:txBody>
          <a:bodyPr wrap="none" rtlCol="0">
            <a:spAutoFit/>
          </a:bodyPr>
          <a:lstStyle/>
          <a:p>
            <a:pPr algn="ctr"/>
            <a:r>
              <a:rPr lang="zh-CN" altLang="en-US" sz="2000" dirty="0">
                <a:solidFill>
                  <a:schemeClr val="bg1">
                    <a:lumMod val="85000"/>
                  </a:schemeClr>
                </a:solidFill>
                <a:latin typeface="微软雅黑" panose="020B0503020204020204" pitchFamily="34" charset="-122"/>
                <a:ea typeface="微软雅黑" panose="020B0503020204020204" pitchFamily="34" charset="-122"/>
              </a:rPr>
              <a:t>点击输入标题内容</a:t>
            </a:r>
            <a:endParaRPr lang="en-US" altLang="zh-CN" sz="2000" dirty="0">
              <a:solidFill>
                <a:schemeClr val="bg1">
                  <a:lumMod val="85000"/>
                </a:schemeClr>
              </a:solidFill>
              <a:latin typeface="微软雅黑" panose="020B0503020204020204" pitchFamily="34" charset="-122"/>
              <a:ea typeface="微软雅黑" panose="020B0503020204020204" pitchFamily="34" charset="-122"/>
            </a:endParaRPr>
          </a:p>
        </p:txBody>
      </p:sp>
      <p:sp>
        <p:nvSpPr>
          <p:cNvPr id="6" name="椭圆 5"/>
          <p:cNvSpPr/>
          <p:nvPr/>
        </p:nvSpPr>
        <p:spPr>
          <a:xfrm>
            <a:off x="1149795" y="839365"/>
            <a:ext cx="78243" cy="78243"/>
          </a:xfrm>
          <a:prstGeom prst="ellipse">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492817" y="0"/>
            <a:ext cx="689612" cy="1323439"/>
          </a:xfrm>
          <a:prstGeom prst="rect">
            <a:avLst/>
          </a:prstGeom>
          <a:noFill/>
        </p:spPr>
        <p:txBody>
          <a:bodyPr wrap="none" rtlCol="0">
            <a:spAutoFit/>
          </a:bodyPr>
          <a:lstStyle/>
          <a:p>
            <a:r>
              <a:rPr lang="en-US" altLang="zh-CN" sz="8000" i="1" dirty="0">
                <a:solidFill>
                  <a:schemeClr val="bg1">
                    <a:lumMod val="95000"/>
                  </a:schemeClr>
                </a:solidFill>
                <a:latin typeface="Baskerville Old Face" panose="02020602080505020303" pitchFamily="18" charset="0"/>
              </a:rPr>
              <a:t>2</a:t>
            </a:r>
            <a:endParaRPr lang="zh-CN" altLang="en-US" sz="8000" i="1" dirty="0">
              <a:solidFill>
                <a:schemeClr val="bg1">
                  <a:lumMod val="95000"/>
                </a:schemeClr>
              </a:solidFill>
              <a:latin typeface="Baskerville Old Face" panose="02020602080505020303" pitchFamily="18" charset="0"/>
            </a:endParaRPr>
          </a:p>
        </p:txBody>
      </p:sp>
      <p:sp>
        <p:nvSpPr>
          <p:cNvPr id="9" name="流程图: 手动输入 8"/>
          <p:cNvSpPr/>
          <p:nvPr/>
        </p:nvSpPr>
        <p:spPr>
          <a:xfrm>
            <a:off x="1083826" y="1720475"/>
            <a:ext cx="2592288" cy="3631644"/>
          </a:xfrm>
          <a:prstGeom prst="flowChartManualInput">
            <a:avLst/>
          </a:prstGeom>
          <a:solidFill>
            <a:schemeClr val="bg1">
              <a:lumMod val="50000"/>
              <a:alpha val="44000"/>
            </a:schemeClr>
          </a:solidFill>
          <a:ln>
            <a:noFill/>
          </a:ln>
          <a:effectLst>
            <a:outerShdw blurRad="50800" dist="279400" dir="2700000" algn="tl" rotWithShape="0">
              <a:prstClr val="black">
                <a:alpha val="40000"/>
              </a:prstClr>
            </a:outerShdw>
          </a:effectLst>
          <a:scene3d>
            <a:camera prst="isometricOffAxis2Left"/>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流程图: 手动输入 10"/>
          <p:cNvSpPr/>
          <p:nvPr/>
        </p:nvSpPr>
        <p:spPr>
          <a:xfrm rot="10800000">
            <a:off x="3634201" y="2068818"/>
            <a:ext cx="2592288" cy="3631644"/>
          </a:xfrm>
          <a:prstGeom prst="flowChartManualInput">
            <a:avLst/>
          </a:prstGeom>
          <a:solidFill>
            <a:schemeClr val="bg1">
              <a:lumMod val="50000"/>
              <a:alpha val="44000"/>
            </a:schemeClr>
          </a:solidFill>
          <a:ln>
            <a:noFill/>
          </a:ln>
          <a:effectLst>
            <a:outerShdw blurRad="50800" dist="279400" dir="2700000" algn="tl" rotWithShape="0">
              <a:prstClr val="black">
                <a:alpha val="40000"/>
              </a:prstClr>
            </a:outerShdw>
          </a:effectLst>
          <a:scene3d>
            <a:camera prst="isometricOffAxis2Left"/>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流程图: 手动输入 11"/>
          <p:cNvSpPr/>
          <p:nvPr/>
        </p:nvSpPr>
        <p:spPr>
          <a:xfrm>
            <a:off x="6175241" y="1739137"/>
            <a:ext cx="2592288" cy="3631644"/>
          </a:xfrm>
          <a:prstGeom prst="flowChartManualInput">
            <a:avLst/>
          </a:prstGeom>
          <a:solidFill>
            <a:schemeClr val="bg1">
              <a:lumMod val="50000"/>
              <a:alpha val="44000"/>
            </a:schemeClr>
          </a:solidFill>
          <a:ln>
            <a:noFill/>
          </a:ln>
          <a:effectLst>
            <a:outerShdw blurRad="50800" dist="279400" dir="2700000" algn="tl" rotWithShape="0">
              <a:prstClr val="black">
                <a:alpha val="40000"/>
              </a:prstClr>
            </a:outerShdw>
          </a:effectLst>
          <a:scene3d>
            <a:camera prst="isometricOffAxis2Left"/>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流程图: 手动输入 12"/>
          <p:cNvSpPr/>
          <p:nvPr/>
        </p:nvSpPr>
        <p:spPr>
          <a:xfrm rot="10800000">
            <a:off x="8800256" y="2087480"/>
            <a:ext cx="2592288" cy="3631644"/>
          </a:xfrm>
          <a:prstGeom prst="flowChartManualInput">
            <a:avLst/>
          </a:prstGeom>
          <a:solidFill>
            <a:schemeClr val="bg1">
              <a:lumMod val="50000"/>
              <a:alpha val="44000"/>
            </a:schemeClr>
          </a:solidFill>
          <a:ln>
            <a:noFill/>
          </a:ln>
          <a:effectLst>
            <a:outerShdw blurRad="50800" dist="279400" dir="2700000" algn="tl" rotWithShape="0">
              <a:prstClr val="black">
                <a:alpha val="40000"/>
              </a:prstClr>
            </a:outerShdw>
          </a:effectLst>
          <a:scene3d>
            <a:camera prst="isometricOffAxis2Left"/>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9200344" y="3418064"/>
            <a:ext cx="1868702" cy="1600438"/>
          </a:xfrm>
          <a:prstGeom prst="rect">
            <a:avLst/>
          </a:prstGeom>
          <a:noFill/>
        </p:spPr>
        <p:txBody>
          <a:bodyPr wrap="square" rtlCol="0">
            <a:spAutoFit/>
            <a:scene3d>
              <a:camera prst="isometricOffAxis2Left"/>
              <a:lightRig rig="threePt" dir="t"/>
            </a:scene3d>
          </a:bodyPr>
          <a:lstStyle/>
          <a:p>
            <a:pPr algn="ctr"/>
            <a:r>
              <a:rPr lang="zh-CN" altLang="en-US" sz="1400" dirty="0">
                <a:solidFill>
                  <a:schemeClr val="bg1">
                    <a:lumMod val="85000"/>
                  </a:schemeClr>
                </a:solidFill>
                <a:latin typeface="微软雅黑" panose="020B0503020204020204" pitchFamily="34" charset="-122"/>
                <a:ea typeface="微软雅黑" panose="020B0503020204020204" pitchFamily="34" charset="-122"/>
              </a:rPr>
              <a:t>输入你的文字信息输入你的文字信息输入你的文字信息输入你的文字信息输入你的文字信息输入你的文字信息输入你的文字信息</a:t>
            </a:r>
          </a:p>
        </p:txBody>
      </p:sp>
      <p:sp>
        <p:nvSpPr>
          <p:cNvPr id="15" name="文本框 14"/>
          <p:cNvSpPr txBox="1"/>
          <p:nvPr/>
        </p:nvSpPr>
        <p:spPr>
          <a:xfrm>
            <a:off x="9022453" y="2586863"/>
            <a:ext cx="2031325" cy="461665"/>
          </a:xfrm>
          <a:prstGeom prst="rect">
            <a:avLst/>
          </a:prstGeom>
          <a:noFill/>
        </p:spPr>
        <p:txBody>
          <a:bodyPr wrap="none" rtlCol="0">
            <a:spAutoFit/>
            <a:scene3d>
              <a:camera prst="isometricOffAxis2Left"/>
              <a:lightRig rig="threePt" dir="t"/>
            </a:scene3d>
          </a:bodyPr>
          <a:lstStyle/>
          <a:p>
            <a:r>
              <a:rPr lang="zh-CN" altLang="en-US" sz="2400" b="1" dirty="0">
                <a:solidFill>
                  <a:schemeClr val="bg1">
                    <a:lumMod val="95000"/>
                  </a:schemeClr>
                </a:solidFill>
                <a:latin typeface="微软雅黑" panose="020B0503020204020204" pitchFamily="34" charset="-122"/>
                <a:ea typeface="微软雅黑" panose="020B0503020204020204" pitchFamily="34" charset="-122"/>
              </a:rPr>
              <a:t>点击输入标题</a:t>
            </a:r>
          </a:p>
        </p:txBody>
      </p:sp>
      <p:sp>
        <p:nvSpPr>
          <p:cNvPr id="18" name="文本框 17"/>
          <p:cNvSpPr txBox="1"/>
          <p:nvPr/>
        </p:nvSpPr>
        <p:spPr>
          <a:xfrm>
            <a:off x="1481848" y="3475824"/>
            <a:ext cx="1865702" cy="1600438"/>
          </a:xfrm>
          <a:prstGeom prst="rect">
            <a:avLst/>
          </a:prstGeom>
          <a:noFill/>
        </p:spPr>
        <p:txBody>
          <a:bodyPr wrap="square" rtlCol="0">
            <a:spAutoFit/>
            <a:scene3d>
              <a:camera prst="isometricOffAxis1Right"/>
              <a:lightRig rig="threePt" dir="t"/>
            </a:scene3d>
          </a:bodyPr>
          <a:lstStyle/>
          <a:p>
            <a:pPr algn="ctr"/>
            <a:r>
              <a:rPr lang="zh-CN" altLang="en-US" sz="1400" dirty="0">
                <a:solidFill>
                  <a:schemeClr val="bg1">
                    <a:lumMod val="85000"/>
                  </a:schemeClr>
                </a:solidFill>
                <a:latin typeface="微软雅黑" panose="020B0503020204020204" pitchFamily="34" charset="-122"/>
                <a:ea typeface="微软雅黑" panose="020B0503020204020204" pitchFamily="34" charset="-122"/>
              </a:rPr>
              <a:t>输入你的文字信息输入你的文字信息输入你的文字信息输入你的文字信息输入你的文字信息输入你的文字信息输入你的文字信息</a:t>
            </a:r>
          </a:p>
        </p:txBody>
      </p:sp>
      <p:sp>
        <p:nvSpPr>
          <p:cNvPr id="19" name="文本框 18"/>
          <p:cNvSpPr txBox="1"/>
          <p:nvPr/>
        </p:nvSpPr>
        <p:spPr>
          <a:xfrm>
            <a:off x="1368973" y="2738302"/>
            <a:ext cx="2031325" cy="461665"/>
          </a:xfrm>
          <a:prstGeom prst="rect">
            <a:avLst/>
          </a:prstGeom>
          <a:noFill/>
        </p:spPr>
        <p:txBody>
          <a:bodyPr wrap="none" rtlCol="0">
            <a:spAutoFit/>
            <a:scene3d>
              <a:camera prst="isometricOffAxis1Right"/>
              <a:lightRig rig="threePt" dir="t"/>
            </a:scene3d>
          </a:bodyPr>
          <a:lstStyle/>
          <a:p>
            <a:r>
              <a:rPr lang="zh-CN" altLang="en-US" sz="2400" b="1" dirty="0">
                <a:solidFill>
                  <a:schemeClr val="bg1">
                    <a:lumMod val="95000"/>
                  </a:schemeClr>
                </a:solidFill>
                <a:latin typeface="微软雅黑" panose="020B0503020204020204" pitchFamily="34" charset="-122"/>
                <a:ea typeface="微软雅黑" panose="020B0503020204020204" pitchFamily="34" charset="-122"/>
              </a:rPr>
              <a:t>点击输入标题</a:t>
            </a:r>
          </a:p>
        </p:txBody>
      </p:sp>
      <p:sp>
        <p:nvSpPr>
          <p:cNvPr id="20" name="文本框 19"/>
          <p:cNvSpPr txBox="1"/>
          <p:nvPr/>
        </p:nvSpPr>
        <p:spPr>
          <a:xfrm>
            <a:off x="4024958" y="3418064"/>
            <a:ext cx="1868702" cy="1600438"/>
          </a:xfrm>
          <a:prstGeom prst="rect">
            <a:avLst/>
          </a:prstGeom>
          <a:noFill/>
        </p:spPr>
        <p:txBody>
          <a:bodyPr wrap="square" rtlCol="0">
            <a:spAutoFit/>
            <a:scene3d>
              <a:camera prst="isometricOffAxis2Left"/>
              <a:lightRig rig="threePt" dir="t"/>
            </a:scene3d>
          </a:bodyPr>
          <a:lstStyle/>
          <a:p>
            <a:pPr algn="ctr"/>
            <a:r>
              <a:rPr lang="zh-CN" altLang="en-US" sz="1400" dirty="0">
                <a:solidFill>
                  <a:schemeClr val="bg1">
                    <a:lumMod val="85000"/>
                  </a:schemeClr>
                </a:solidFill>
                <a:latin typeface="微软雅黑" panose="020B0503020204020204" pitchFamily="34" charset="-122"/>
                <a:ea typeface="微软雅黑" panose="020B0503020204020204" pitchFamily="34" charset="-122"/>
              </a:rPr>
              <a:t>输入你的文字信息输入你的文字信息输入你的文字信息输入你的文字信息输入你的文字信息输入你的文字信息输入你的文字信息</a:t>
            </a:r>
          </a:p>
        </p:txBody>
      </p:sp>
      <p:sp>
        <p:nvSpPr>
          <p:cNvPr id="21" name="文本框 20"/>
          <p:cNvSpPr txBox="1"/>
          <p:nvPr/>
        </p:nvSpPr>
        <p:spPr>
          <a:xfrm>
            <a:off x="3847067" y="2633518"/>
            <a:ext cx="2031325" cy="461665"/>
          </a:xfrm>
          <a:prstGeom prst="rect">
            <a:avLst/>
          </a:prstGeom>
          <a:noFill/>
        </p:spPr>
        <p:txBody>
          <a:bodyPr wrap="none" rtlCol="0">
            <a:spAutoFit/>
            <a:scene3d>
              <a:camera prst="isometricOffAxis2Left"/>
              <a:lightRig rig="threePt" dir="t"/>
            </a:scene3d>
          </a:bodyPr>
          <a:lstStyle/>
          <a:p>
            <a:r>
              <a:rPr lang="zh-CN" altLang="en-US" sz="2400" b="1" dirty="0">
                <a:solidFill>
                  <a:schemeClr val="bg1">
                    <a:lumMod val="95000"/>
                  </a:schemeClr>
                </a:solidFill>
                <a:latin typeface="微软雅黑" panose="020B0503020204020204" pitchFamily="34" charset="-122"/>
                <a:ea typeface="微软雅黑" panose="020B0503020204020204" pitchFamily="34" charset="-122"/>
              </a:rPr>
              <a:t>点击输入标题</a:t>
            </a:r>
          </a:p>
        </p:txBody>
      </p:sp>
      <p:sp>
        <p:nvSpPr>
          <p:cNvPr id="22" name="文本框 21"/>
          <p:cNvSpPr txBox="1"/>
          <p:nvPr/>
        </p:nvSpPr>
        <p:spPr>
          <a:xfrm>
            <a:off x="6563932" y="3324385"/>
            <a:ext cx="1865702" cy="1600438"/>
          </a:xfrm>
          <a:prstGeom prst="rect">
            <a:avLst/>
          </a:prstGeom>
          <a:noFill/>
        </p:spPr>
        <p:txBody>
          <a:bodyPr wrap="square" rtlCol="0">
            <a:spAutoFit/>
            <a:scene3d>
              <a:camera prst="isometricOffAxis1Right"/>
              <a:lightRig rig="threePt" dir="t"/>
            </a:scene3d>
          </a:bodyPr>
          <a:lstStyle/>
          <a:p>
            <a:pPr algn="ctr"/>
            <a:r>
              <a:rPr lang="zh-CN" altLang="en-US" sz="1400" dirty="0">
                <a:solidFill>
                  <a:schemeClr val="bg1">
                    <a:lumMod val="85000"/>
                  </a:schemeClr>
                </a:solidFill>
                <a:latin typeface="微软雅黑" panose="020B0503020204020204" pitchFamily="34" charset="-122"/>
                <a:ea typeface="微软雅黑" panose="020B0503020204020204" pitchFamily="34" charset="-122"/>
              </a:rPr>
              <a:t>输入你的文字信息输入你的文字信息输入你的文字信息输入你的文字信息输入你的文字信息输入你的文字信息输入你的文字信息</a:t>
            </a:r>
          </a:p>
        </p:txBody>
      </p:sp>
      <p:sp>
        <p:nvSpPr>
          <p:cNvPr id="23" name="文本框 22"/>
          <p:cNvSpPr txBox="1"/>
          <p:nvPr/>
        </p:nvSpPr>
        <p:spPr>
          <a:xfrm>
            <a:off x="6451057" y="2633518"/>
            <a:ext cx="2031325" cy="461665"/>
          </a:xfrm>
          <a:prstGeom prst="rect">
            <a:avLst/>
          </a:prstGeom>
          <a:noFill/>
        </p:spPr>
        <p:txBody>
          <a:bodyPr wrap="none" rtlCol="0">
            <a:spAutoFit/>
            <a:scene3d>
              <a:camera prst="isometricOffAxis1Right"/>
              <a:lightRig rig="threePt" dir="t"/>
            </a:scene3d>
          </a:bodyPr>
          <a:lstStyle/>
          <a:p>
            <a:r>
              <a:rPr lang="zh-CN" altLang="en-US" sz="2400" b="1" dirty="0">
                <a:solidFill>
                  <a:schemeClr val="bg1">
                    <a:lumMod val="95000"/>
                  </a:schemeClr>
                </a:solidFill>
                <a:latin typeface="微软雅黑" panose="020B0503020204020204" pitchFamily="34" charset="-122"/>
                <a:ea typeface="微软雅黑" panose="020B0503020204020204" pitchFamily="34" charset="-122"/>
              </a:rPr>
              <a:t>点击输入标题</a:t>
            </a:r>
          </a:p>
        </p:txBody>
      </p:sp>
    </p:spTree>
  </p:cSld>
  <p:clrMapOvr>
    <a:masterClrMapping/>
  </p:clrMapOvr>
  <mc:AlternateContent xmlns:mc="http://schemas.openxmlformats.org/markup-compatibility/2006" xmlns:p14="http://schemas.microsoft.com/office/powerpoint/2010/main">
    <mc:Choice Requires="p14">
      <p:transition spd="slow" p14:dur="1600" advClick="0" advTm="4000">
        <p14:conveyor dir="l"/>
      </p:transition>
    </mc:Choice>
    <mc:Fallback xmlns="">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100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100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ppt_x"/>
                                          </p:val>
                                        </p:tav>
                                        <p:tav tm="100000">
                                          <p:val>
                                            <p:strVal val="#ppt_x"/>
                                          </p:val>
                                        </p:tav>
                                      </p:tavLst>
                                    </p:anim>
                                    <p:anim calcmode="lin" valueType="num">
                                      <p:cBhvr additive="base">
                                        <p:cTn id="12" dur="500" fill="hold"/>
                                        <p:tgtEl>
                                          <p:spTgt spid="11"/>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100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500" fill="hold"/>
                                        <p:tgtEl>
                                          <p:spTgt spid="12"/>
                                        </p:tgtEl>
                                        <p:attrNameLst>
                                          <p:attrName>ppt_x</p:attrName>
                                        </p:attrNameLst>
                                      </p:cBhvr>
                                      <p:tavLst>
                                        <p:tav tm="0">
                                          <p:val>
                                            <p:strVal val="#ppt_x"/>
                                          </p:val>
                                        </p:tav>
                                        <p:tav tm="100000">
                                          <p:val>
                                            <p:strVal val="#ppt_x"/>
                                          </p:val>
                                        </p:tav>
                                      </p:tavLst>
                                    </p:anim>
                                    <p:anim calcmode="lin" valueType="num">
                                      <p:cBhvr additive="base">
                                        <p:cTn id="16" dur="500" fill="hold"/>
                                        <p:tgtEl>
                                          <p:spTgt spid="12"/>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100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500" fill="hold"/>
                                        <p:tgtEl>
                                          <p:spTgt spid="13"/>
                                        </p:tgtEl>
                                        <p:attrNameLst>
                                          <p:attrName>ppt_x</p:attrName>
                                        </p:attrNameLst>
                                      </p:cBhvr>
                                      <p:tavLst>
                                        <p:tav tm="0">
                                          <p:val>
                                            <p:strVal val="#ppt_x"/>
                                          </p:val>
                                        </p:tav>
                                        <p:tav tm="100000">
                                          <p:val>
                                            <p:strVal val="#ppt_x"/>
                                          </p:val>
                                        </p:tav>
                                      </p:tavLst>
                                    </p:anim>
                                    <p:anim calcmode="lin" valueType="num">
                                      <p:cBhvr additive="base">
                                        <p:cTn id="20" dur="500" fill="hold"/>
                                        <p:tgtEl>
                                          <p:spTgt spid="13"/>
                                        </p:tgtEl>
                                        <p:attrNameLst>
                                          <p:attrName>ppt_y</p:attrName>
                                        </p:attrNameLst>
                                      </p:cBhvr>
                                      <p:tavLst>
                                        <p:tav tm="0">
                                          <p:val>
                                            <p:strVal val="1+#ppt_h/2"/>
                                          </p:val>
                                        </p:tav>
                                        <p:tav tm="100000">
                                          <p:val>
                                            <p:strVal val="#ppt_y"/>
                                          </p:val>
                                        </p:tav>
                                      </p:tavLst>
                                    </p:anim>
                                  </p:childTnLst>
                                </p:cTn>
                              </p:par>
                              <p:par>
                                <p:cTn id="21" presetID="16" presetClass="entr" presetSubtype="21" fill="hold" grpId="0" nodeType="withEffect">
                                  <p:stCondLst>
                                    <p:cond delay="1500"/>
                                  </p:stCondLst>
                                  <p:childTnLst>
                                    <p:set>
                                      <p:cBhvr>
                                        <p:cTn id="22" dur="1" fill="hold">
                                          <p:stCondLst>
                                            <p:cond delay="0"/>
                                          </p:stCondLst>
                                        </p:cTn>
                                        <p:tgtEl>
                                          <p:spTgt spid="15"/>
                                        </p:tgtEl>
                                        <p:attrNameLst>
                                          <p:attrName>style.visibility</p:attrName>
                                        </p:attrNameLst>
                                      </p:cBhvr>
                                      <p:to>
                                        <p:strVal val="visible"/>
                                      </p:to>
                                    </p:set>
                                    <p:animEffect transition="in" filter="barn(inVertical)">
                                      <p:cBhvr>
                                        <p:cTn id="23" dur="500"/>
                                        <p:tgtEl>
                                          <p:spTgt spid="15"/>
                                        </p:tgtEl>
                                      </p:cBhvr>
                                    </p:animEffect>
                                  </p:childTnLst>
                                </p:cTn>
                              </p:par>
                              <p:par>
                                <p:cTn id="24" presetID="16" presetClass="entr" presetSubtype="21" fill="hold" grpId="0" nodeType="withEffect">
                                  <p:stCondLst>
                                    <p:cond delay="1500"/>
                                  </p:stCondLst>
                                  <p:childTnLst>
                                    <p:set>
                                      <p:cBhvr>
                                        <p:cTn id="25" dur="1" fill="hold">
                                          <p:stCondLst>
                                            <p:cond delay="0"/>
                                          </p:stCondLst>
                                        </p:cTn>
                                        <p:tgtEl>
                                          <p:spTgt spid="14"/>
                                        </p:tgtEl>
                                        <p:attrNameLst>
                                          <p:attrName>style.visibility</p:attrName>
                                        </p:attrNameLst>
                                      </p:cBhvr>
                                      <p:to>
                                        <p:strVal val="visible"/>
                                      </p:to>
                                    </p:set>
                                    <p:animEffect transition="in" filter="barn(inVertical)">
                                      <p:cBhvr>
                                        <p:cTn id="26" dur="500"/>
                                        <p:tgtEl>
                                          <p:spTgt spid="14"/>
                                        </p:tgtEl>
                                      </p:cBhvr>
                                    </p:animEffect>
                                  </p:childTnLst>
                                </p:cTn>
                              </p:par>
                              <p:par>
                                <p:cTn id="27" presetID="16" presetClass="entr" presetSubtype="21" fill="hold" grpId="0" nodeType="withEffect">
                                  <p:stCondLst>
                                    <p:cond delay="1500"/>
                                  </p:stCondLst>
                                  <p:childTnLst>
                                    <p:set>
                                      <p:cBhvr>
                                        <p:cTn id="28" dur="1" fill="hold">
                                          <p:stCondLst>
                                            <p:cond delay="0"/>
                                          </p:stCondLst>
                                        </p:cTn>
                                        <p:tgtEl>
                                          <p:spTgt spid="19"/>
                                        </p:tgtEl>
                                        <p:attrNameLst>
                                          <p:attrName>style.visibility</p:attrName>
                                        </p:attrNameLst>
                                      </p:cBhvr>
                                      <p:to>
                                        <p:strVal val="visible"/>
                                      </p:to>
                                    </p:set>
                                    <p:animEffect transition="in" filter="barn(inVertical)">
                                      <p:cBhvr>
                                        <p:cTn id="29" dur="500"/>
                                        <p:tgtEl>
                                          <p:spTgt spid="19"/>
                                        </p:tgtEl>
                                      </p:cBhvr>
                                    </p:animEffect>
                                  </p:childTnLst>
                                </p:cTn>
                              </p:par>
                              <p:par>
                                <p:cTn id="30" presetID="16" presetClass="entr" presetSubtype="21" fill="hold" grpId="0" nodeType="withEffect">
                                  <p:stCondLst>
                                    <p:cond delay="1500"/>
                                  </p:stCondLst>
                                  <p:childTnLst>
                                    <p:set>
                                      <p:cBhvr>
                                        <p:cTn id="31" dur="1" fill="hold">
                                          <p:stCondLst>
                                            <p:cond delay="0"/>
                                          </p:stCondLst>
                                        </p:cTn>
                                        <p:tgtEl>
                                          <p:spTgt spid="18"/>
                                        </p:tgtEl>
                                        <p:attrNameLst>
                                          <p:attrName>style.visibility</p:attrName>
                                        </p:attrNameLst>
                                      </p:cBhvr>
                                      <p:to>
                                        <p:strVal val="visible"/>
                                      </p:to>
                                    </p:set>
                                    <p:animEffect transition="in" filter="barn(inVertical)">
                                      <p:cBhvr>
                                        <p:cTn id="32" dur="500"/>
                                        <p:tgtEl>
                                          <p:spTgt spid="18"/>
                                        </p:tgtEl>
                                      </p:cBhvr>
                                    </p:animEffect>
                                  </p:childTnLst>
                                </p:cTn>
                              </p:par>
                              <p:par>
                                <p:cTn id="33" presetID="16" presetClass="entr" presetSubtype="21" fill="hold" grpId="0" nodeType="withEffect">
                                  <p:stCondLst>
                                    <p:cond delay="1500"/>
                                  </p:stCondLst>
                                  <p:childTnLst>
                                    <p:set>
                                      <p:cBhvr>
                                        <p:cTn id="34" dur="1" fill="hold">
                                          <p:stCondLst>
                                            <p:cond delay="0"/>
                                          </p:stCondLst>
                                        </p:cTn>
                                        <p:tgtEl>
                                          <p:spTgt spid="21"/>
                                        </p:tgtEl>
                                        <p:attrNameLst>
                                          <p:attrName>style.visibility</p:attrName>
                                        </p:attrNameLst>
                                      </p:cBhvr>
                                      <p:to>
                                        <p:strVal val="visible"/>
                                      </p:to>
                                    </p:set>
                                    <p:animEffect transition="in" filter="barn(inVertical)">
                                      <p:cBhvr>
                                        <p:cTn id="35" dur="500"/>
                                        <p:tgtEl>
                                          <p:spTgt spid="21"/>
                                        </p:tgtEl>
                                      </p:cBhvr>
                                    </p:animEffect>
                                  </p:childTnLst>
                                </p:cTn>
                              </p:par>
                              <p:par>
                                <p:cTn id="36" presetID="16" presetClass="entr" presetSubtype="21" fill="hold" grpId="0" nodeType="withEffect">
                                  <p:stCondLst>
                                    <p:cond delay="1500"/>
                                  </p:stCondLst>
                                  <p:childTnLst>
                                    <p:set>
                                      <p:cBhvr>
                                        <p:cTn id="37" dur="1" fill="hold">
                                          <p:stCondLst>
                                            <p:cond delay="0"/>
                                          </p:stCondLst>
                                        </p:cTn>
                                        <p:tgtEl>
                                          <p:spTgt spid="20"/>
                                        </p:tgtEl>
                                        <p:attrNameLst>
                                          <p:attrName>style.visibility</p:attrName>
                                        </p:attrNameLst>
                                      </p:cBhvr>
                                      <p:to>
                                        <p:strVal val="visible"/>
                                      </p:to>
                                    </p:set>
                                    <p:animEffect transition="in" filter="barn(inVertical)">
                                      <p:cBhvr>
                                        <p:cTn id="38" dur="500"/>
                                        <p:tgtEl>
                                          <p:spTgt spid="20"/>
                                        </p:tgtEl>
                                      </p:cBhvr>
                                    </p:animEffect>
                                  </p:childTnLst>
                                </p:cTn>
                              </p:par>
                              <p:par>
                                <p:cTn id="39" presetID="16" presetClass="entr" presetSubtype="21" fill="hold" grpId="0" nodeType="withEffect">
                                  <p:stCondLst>
                                    <p:cond delay="1500"/>
                                  </p:stCondLst>
                                  <p:childTnLst>
                                    <p:set>
                                      <p:cBhvr>
                                        <p:cTn id="40" dur="1" fill="hold">
                                          <p:stCondLst>
                                            <p:cond delay="0"/>
                                          </p:stCondLst>
                                        </p:cTn>
                                        <p:tgtEl>
                                          <p:spTgt spid="23"/>
                                        </p:tgtEl>
                                        <p:attrNameLst>
                                          <p:attrName>style.visibility</p:attrName>
                                        </p:attrNameLst>
                                      </p:cBhvr>
                                      <p:to>
                                        <p:strVal val="visible"/>
                                      </p:to>
                                    </p:set>
                                    <p:animEffect transition="in" filter="barn(inVertical)">
                                      <p:cBhvr>
                                        <p:cTn id="41" dur="500"/>
                                        <p:tgtEl>
                                          <p:spTgt spid="23"/>
                                        </p:tgtEl>
                                      </p:cBhvr>
                                    </p:animEffect>
                                  </p:childTnLst>
                                </p:cTn>
                              </p:par>
                              <p:par>
                                <p:cTn id="42" presetID="16" presetClass="entr" presetSubtype="21" fill="hold" grpId="0" nodeType="withEffect">
                                  <p:stCondLst>
                                    <p:cond delay="1500"/>
                                  </p:stCondLst>
                                  <p:childTnLst>
                                    <p:set>
                                      <p:cBhvr>
                                        <p:cTn id="43" dur="1" fill="hold">
                                          <p:stCondLst>
                                            <p:cond delay="0"/>
                                          </p:stCondLst>
                                        </p:cTn>
                                        <p:tgtEl>
                                          <p:spTgt spid="22"/>
                                        </p:tgtEl>
                                        <p:attrNameLst>
                                          <p:attrName>style.visibility</p:attrName>
                                        </p:attrNameLst>
                                      </p:cBhvr>
                                      <p:to>
                                        <p:strVal val="visible"/>
                                      </p:to>
                                    </p:set>
                                    <p:animEffect transition="in" filter="barn(inVertical)">
                                      <p:cBhvr>
                                        <p:cTn id="44"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1" grpId="0" animBg="1"/>
      <p:bldP spid="12" grpId="0" animBg="1"/>
      <p:bldP spid="13" grpId="0" animBg="1"/>
      <p:bldP spid="14" grpId="0"/>
      <p:bldP spid="15" grpId="0"/>
      <p:bldP spid="18" grpId="0"/>
      <p:bldP spid="19" grpId="0"/>
      <p:bldP spid="20" grpId="0"/>
      <p:bldP spid="21" grpId="0"/>
      <p:bldP spid="22" grpId="0"/>
      <p:bldP spid="2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p:cNvSpPr/>
          <p:nvPr/>
        </p:nvSpPr>
        <p:spPr>
          <a:xfrm>
            <a:off x="1298439" y="943803"/>
            <a:ext cx="2280079" cy="45719"/>
          </a:xfrm>
          <a:prstGeom prst="ellipse">
            <a:avLst/>
          </a:prstGeom>
          <a:gradFill>
            <a:gsLst>
              <a:gs pos="30000">
                <a:schemeClr val="accent1">
                  <a:lumMod val="5000"/>
                  <a:lumOff val="95000"/>
                  <a:alpha val="50000"/>
                </a:schemeClr>
              </a:gs>
              <a:gs pos="66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288998" y="521265"/>
            <a:ext cx="2236510" cy="400110"/>
          </a:xfrm>
          <a:prstGeom prst="rect">
            <a:avLst/>
          </a:prstGeom>
          <a:noFill/>
        </p:spPr>
        <p:txBody>
          <a:bodyPr wrap="none" rtlCol="0">
            <a:spAutoFit/>
          </a:bodyPr>
          <a:lstStyle/>
          <a:p>
            <a:pPr algn="ctr"/>
            <a:r>
              <a:rPr lang="zh-CN" altLang="en-US" sz="2000" dirty="0">
                <a:solidFill>
                  <a:schemeClr val="bg1">
                    <a:lumMod val="85000"/>
                  </a:schemeClr>
                </a:solidFill>
                <a:latin typeface="微软雅黑" panose="020B0503020204020204" pitchFamily="34" charset="-122"/>
                <a:ea typeface="微软雅黑" panose="020B0503020204020204" pitchFamily="34" charset="-122"/>
              </a:rPr>
              <a:t>点击输入标题内容</a:t>
            </a:r>
            <a:endParaRPr lang="en-US" altLang="zh-CN" sz="2000" dirty="0">
              <a:solidFill>
                <a:schemeClr val="bg1">
                  <a:lumMod val="85000"/>
                </a:schemeClr>
              </a:solidFill>
              <a:latin typeface="微软雅黑" panose="020B0503020204020204" pitchFamily="34" charset="-122"/>
              <a:ea typeface="微软雅黑" panose="020B0503020204020204" pitchFamily="34" charset="-122"/>
            </a:endParaRPr>
          </a:p>
        </p:txBody>
      </p:sp>
      <p:sp>
        <p:nvSpPr>
          <p:cNvPr id="6" name="椭圆 5"/>
          <p:cNvSpPr/>
          <p:nvPr/>
        </p:nvSpPr>
        <p:spPr>
          <a:xfrm>
            <a:off x="1149795" y="839365"/>
            <a:ext cx="78243" cy="78243"/>
          </a:xfrm>
          <a:prstGeom prst="ellipse">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492817" y="0"/>
            <a:ext cx="689612" cy="1323439"/>
          </a:xfrm>
          <a:prstGeom prst="rect">
            <a:avLst/>
          </a:prstGeom>
          <a:noFill/>
        </p:spPr>
        <p:txBody>
          <a:bodyPr wrap="none" rtlCol="0">
            <a:spAutoFit/>
          </a:bodyPr>
          <a:lstStyle/>
          <a:p>
            <a:r>
              <a:rPr lang="en-US" altLang="zh-CN" sz="8000" i="1" dirty="0">
                <a:solidFill>
                  <a:schemeClr val="bg1">
                    <a:lumMod val="95000"/>
                  </a:schemeClr>
                </a:solidFill>
                <a:latin typeface="Baskerville Old Face" panose="02020602080505020303" pitchFamily="18" charset="0"/>
              </a:rPr>
              <a:t>2</a:t>
            </a:r>
            <a:endParaRPr lang="zh-CN" altLang="en-US" sz="8000" i="1" dirty="0">
              <a:solidFill>
                <a:schemeClr val="bg1">
                  <a:lumMod val="95000"/>
                </a:schemeClr>
              </a:solidFill>
              <a:latin typeface="Baskerville Old Face" panose="02020602080505020303" pitchFamily="18" charset="0"/>
            </a:endParaRPr>
          </a:p>
        </p:txBody>
      </p:sp>
      <p:sp>
        <p:nvSpPr>
          <p:cNvPr id="8" name="矩形 7"/>
          <p:cNvSpPr/>
          <p:nvPr/>
        </p:nvSpPr>
        <p:spPr>
          <a:xfrm>
            <a:off x="0" y="3947940"/>
            <a:ext cx="12409714" cy="2588978"/>
          </a:xfrm>
          <a:prstGeom prst="rect">
            <a:avLst/>
          </a:prstGeom>
          <a:solidFill>
            <a:schemeClr val="bg1">
              <a:lumMod val="85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空心弧 8"/>
          <p:cNvSpPr/>
          <p:nvPr/>
        </p:nvSpPr>
        <p:spPr>
          <a:xfrm rot="12609360">
            <a:off x="1749764" y="1924918"/>
            <a:ext cx="1651740" cy="1651740"/>
          </a:xfrm>
          <a:prstGeom prst="blockArc">
            <a:avLst>
              <a:gd name="adj1" fmla="val 3640352"/>
              <a:gd name="adj2" fmla="val 19924994"/>
              <a:gd name="adj3" fmla="val 4203"/>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 name="空心弧 9"/>
          <p:cNvSpPr/>
          <p:nvPr/>
        </p:nvSpPr>
        <p:spPr>
          <a:xfrm rot="17923616">
            <a:off x="1754230" y="1923663"/>
            <a:ext cx="1651740" cy="1651740"/>
          </a:xfrm>
          <a:prstGeom prst="blockArc">
            <a:avLst>
              <a:gd name="adj1" fmla="val 14452471"/>
              <a:gd name="adj2" fmla="val 19924994"/>
              <a:gd name="adj3" fmla="val 4203"/>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 name="空心弧 10"/>
          <p:cNvSpPr/>
          <p:nvPr/>
        </p:nvSpPr>
        <p:spPr>
          <a:xfrm rot="9745916">
            <a:off x="5468812" y="1910396"/>
            <a:ext cx="1651740" cy="1651740"/>
          </a:xfrm>
          <a:prstGeom prst="blockArc">
            <a:avLst>
              <a:gd name="adj1" fmla="val 6337819"/>
              <a:gd name="adj2" fmla="val 19924994"/>
              <a:gd name="adj3" fmla="val 4203"/>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2" name="空心弧 11"/>
          <p:cNvSpPr/>
          <p:nvPr/>
        </p:nvSpPr>
        <p:spPr>
          <a:xfrm rot="17753014">
            <a:off x="5473278" y="1909141"/>
            <a:ext cx="1651740" cy="1651740"/>
          </a:xfrm>
          <a:prstGeom prst="blockArc">
            <a:avLst>
              <a:gd name="adj1" fmla="val 11755242"/>
              <a:gd name="adj2" fmla="val 19924994"/>
              <a:gd name="adj3" fmla="val 4203"/>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3" name="空心弧 12"/>
          <p:cNvSpPr/>
          <p:nvPr/>
        </p:nvSpPr>
        <p:spPr>
          <a:xfrm rot="16045201">
            <a:off x="8765965" y="1930998"/>
            <a:ext cx="1651740" cy="1651740"/>
          </a:xfrm>
          <a:prstGeom prst="blockArc">
            <a:avLst>
              <a:gd name="adj1" fmla="val 253291"/>
              <a:gd name="adj2" fmla="val 19924994"/>
              <a:gd name="adj3" fmla="val 4203"/>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4" name="空心弧 13"/>
          <p:cNvSpPr/>
          <p:nvPr/>
        </p:nvSpPr>
        <p:spPr>
          <a:xfrm rot="17955501">
            <a:off x="8770431" y="1929743"/>
            <a:ext cx="1651740" cy="1651740"/>
          </a:xfrm>
          <a:prstGeom prst="blockArc">
            <a:avLst>
              <a:gd name="adj1" fmla="val 17994481"/>
              <a:gd name="adj2" fmla="val 19924994"/>
              <a:gd name="adj3" fmla="val 4203"/>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文本框 14"/>
          <p:cNvSpPr txBox="1"/>
          <p:nvPr/>
        </p:nvSpPr>
        <p:spPr>
          <a:xfrm>
            <a:off x="1963126" y="2341369"/>
            <a:ext cx="1225015" cy="830997"/>
          </a:xfrm>
          <a:prstGeom prst="rect">
            <a:avLst/>
          </a:prstGeom>
          <a:noFill/>
        </p:spPr>
        <p:txBody>
          <a:bodyPr wrap="none" rtlCol="0">
            <a:spAutoFit/>
          </a:bodyPr>
          <a:lstStyle/>
          <a:p>
            <a:r>
              <a:rPr lang="en-US" altLang="zh-CN" sz="4800" dirty="0">
                <a:solidFill>
                  <a:schemeClr val="bg1">
                    <a:lumMod val="95000"/>
                  </a:schemeClr>
                </a:solidFill>
                <a:latin typeface="微软雅黑" panose="020B0503020204020204" pitchFamily="34" charset="-122"/>
                <a:ea typeface="微软雅黑" panose="020B0503020204020204" pitchFamily="34" charset="-122"/>
              </a:rPr>
              <a:t>74</a:t>
            </a:r>
            <a:r>
              <a:rPr lang="en-US" altLang="zh-CN" sz="2800" dirty="0">
                <a:solidFill>
                  <a:schemeClr val="bg1">
                    <a:lumMod val="95000"/>
                  </a:schemeClr>
                </a:solidFill>
                <a:latin typeface="微软雅黑" panose="020B0503020204020204" pitchFamily="34" charset="-122"/>
                <a:ea typeface="微软雅黑" panose="020B0503020204020204" pitchFamily="34" charset="-122"/>
              </a:rPr>
              <a:t>%</a:t>
            </a:r>
            <a:endParaRPr lang="zh-CN" altLang="en-US" sz="2800"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16" name="文本框 15"/>
          <p:cNvSpPr txBox="1"/>
          <p:nvPr/>
        </p:nvSpPr>
        <p:spPr>
          <a:xfrm>
            <a:off x="5767542" y="2319512"/>
            <a:ext cx="1225015" cy="830997"/>
          </a:xfrm>
          <a:prstGeom prst="rect">
            <a:avLst/>
          </a:prstGeom>
          <a:noFill/>
        </p:spPr>
        <p:txBody>
          <a:bodyPr wrap="none" rtlCol="0">
            <a:spAutoFit/>
          </a:bodyPr>
          <a:lstStyle/>
          <a:p>
            <a:r>
              <a:rPr lang="en-US" altLang="zh-CN" sz="4800" dirty="0">
                <a:solidFill>
                  <a:schemeClr val="bg1">
                    <a:lumMod val="95000"/>
                  </a:schemeClr>
                </a:solidFill>
                <a:latin typeface="微软雅黑" panose="020B0503020204020204" pitchFamily="34" charset="-122"/>
                <a:ea typeface="微软雅黑" panose="020B0503020204020204" pitchFamily="34" charset="-122"/>
              </a:rPr>
              <a:t>62</a:t>
            </a:r>
            <a:r>
              <a:rPr lang="en-US" altLang="zh-CN" sz="2800" dirty="0">
                <a:solidFill>
                  <a:schemeClr val="bg1">
                    <a:lumMod val="95000"/>
                  </a:schemeClr>
                </a:solidFill>
                <a:latin typeface="微软雅黑" panose="020B0503020204020204" pitchFamily="34" charset="-122"/>
                <a:ea typeface="微软雅黑" panose="020B0503020204020204" pitchFamily="34" charset="-122"/>
              </a:rPr>
              <a:t>%</a:t>
            </a:r>
            <a:endParaRPr lang="zh-CN" altLang="en-US" sz="2800"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17" name="文本框 16"/>
          <p:cNvSpPr txBox="1"/>
          <p:nvPr/>
        </p:nvSpPr>
        <p:spPr>
          <a:xfrm>
            <a:off x="9035116" y="2341369"/>
            <a:ext cx="1225015" cy="830997"/>
          </a:xfrm>
          <a:prstGeom prst="rect">
            <a:avLst/>
          </a:prstGeom>
          <a:noFill/>
        </p:spPr>
        <p:txBody>
          <a:bodyPr wrap="none" rtlCol="0">
            <a:spAutoFit/>
          </a:bodyPr>
          <a:lstStyle/>
          <a:p>
            <a:r>
              <a:rPr lang="en-US" altLang="zh-CN" sz="4800" dirty="0">
                <a:solidFill>
                  <a:schemeClr val="bg1">
                    <a:lumMod val="95000"/>
                  </a:schemeClr>
                </a:solidFill>
                <a:latin typeface="微软雅黑" panose="020B0503020204020204" pitchFamily="34" charset="-122"/>
                <a:ea typeface="微软雅黑" panose="020B0503020204020204" pitchFamily="34" charset="-122"/>
              </a:rPr>
              <a:t>91</a:t>
            </a:r>
            <a:r>
              <a:rPr lang="en-US" altLang="zh-CN" sz="2800" dirty="0">
                <a:solidFill>
                  <a:schemeClr val="bg1">
                    <a:lumMod val="95000"/>
                  </a:schemeClr>
                </a:solidFill>
                <a:latin typeface="微软雅黑" panose="020B0503020204020204" pitchFamily="34" charset="-122"/>
                <a:ea typeface="微软雅黑" panose="020B0503020204020204" pitchFamily="34" charset="-122"/>
              </a:rPr>
              <a:t>%</a:t>
            </a:r>
            <a:endParaRPr lang="zh-CN" altLang="en-US" sz="2800"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18" name="文本框 17"/>
          <p:cNvSpPr txBox="1"/>
          <p:nvPr/>
        </p:nvSpPr>
        <p:spPr>
          <a:xfrm>
            <a:off x="1675632" y="5028763"/>
            <a:ext cx="1723549" cy="400110"/>
          </a:xfrm>
          <a:prstGeom prst="rect">
            <a:avLst/>
          </a:prstGeom>
          <a:noFill/>
        </p:spPr>
        <p:txBody>
          <a:bodyPr wrap="none" rtlCol="0">
            <a:sp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点击输入标题</a:t>
            </a:r>
            <a:endParaRPr lang="en-US" altLang="zh-CN" sz="2000" dirty="0">
              <a:solidFill>
                <a:schemeClr val="bg1"/>
              </a:solidFill>
              <a:latin typeface="微软雅黑" panose="020B0503020204020204" pitchFamily="34" charset="-122"/>
              <a:ea typeface="微软雅黑" panose="020B0503020204020204" pitchFamily="34" charset="-122"/>
            </a:endParaRPr>
          </a:p>
        </p:txBody>
      </p:sp>
      <p:sp>
        <p:nvSpPr>
          <p:cNvPr id="19" name="文本框 18"/>
          <p:cNvSpPr txBox="1"/>
          <p:nvPr/>
        </p:nvSpPr>
        <p:spPr>
          <a:xfrm>
            <a:off x="1496297" y="5516756"/>
            <a:ext cx="2082221" cy="830997"/>
          </a:xfrm>
          <a:prstGeom prst="rect">
            <a:avLst/>
          </a:prstGeom>
          <a:noFill/>
        </p:spPr>
        <p:txBody>
          <a:bodyPr wrap="square" rtlCol="0">
            <a:spAutoFit/>
          </a:bodyPr>
          <a:lstStyle/>
          <a:p>
            <a:pPr algn="ctr"/>
            <a:r>
              <a:rPr lang="zh-CN" altLang="en-US" sz="1200" dirty="0">
                <a:solidFill>
                  <a:schemeClr val="bg1"/>
                </a:solidFill>
                <a:latin typeface="微软雅黑" panose="020B0503020204020204" pitchFamily="34" charset="-122"/>
                <a:ea typeface="微软雅黑" panose="020B0503020204020204" pitchFamily="34" charset="-122"/>
              </a:rPr>
              <a:t>输入你的文字信息输入你的文字信息输入你的文字信息输入你的文字信息输入你的文字信息</a:t>
            </a:r>
          </a:p>
        </p:txBody>
      </p:sp>
      <p:pic>
        <p:nvPicPr>
          <p:cNvPr id="20" name="图片 1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68603" y="4012700"/>
            <a:ext cx="1001167" cy="1001167"/>
          </a:xfrm>
          <a:prstGeom prst="rect">
            <a:avLst/>
          </a:prstGeom>
        </p:spPr>
      </p:pic>
      <p:sp>
        <p:nvSpPr>
          <p:cNvPr id="21" name="文本框 20"/>
          <p:cNvSpPr txBox="1"/>
          <p:nvPr/>
        </p:nvSpPr>
        <p:spPr>
          <a:xfrm>
            <a:off x="5458170" y="5043659"/>
            <a:ext cx="1723549" cy="400110"/>
          </a:xfrm>
          <a:prstGeom prst="rect">
            <a:avLst/>
          </a:prstGeom>
          <a:noFill/>
        </p:spPr>
        <p:txBody>
          <a:bodyPr wrap="none" rtlCol="0">
            <a:sp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点击输入标题</a:t>
            </a:r>
            <a:endParaRPr lang="en-US" altLang="zh-CN" sz="2000" dirty="0">
              <a:solidFill>
                <a:schemeClr val="bg1"/>
              </a:solidFill>
              <a:latin typeface="微软雅黑" panose="020B0503020204020204" pitchFamily="34" charset="-122"/>
              <a:ea typeface="微软雅黑" panose="020B0503020204020204" pitchFamily="34" charset="-122"/>
            </a:endParaRPr>
          </a:p>
        </p:txBody>
      </p:sp>
      <p:sp>
        <p:nvSpPr>
          <p:cNvPr id="22" name="文本框 21"/>
          <p:cNvSpPr txBox="1"/>
          <p:nvPr/>
        </p:nvSpPr>
        <p:spPr>
          <a:xfrm>
            <a:off x="5278835" y="5531652"/>
            <a:ext cx="2082221" cy="830997"/>
          </a:xfrm>
          <a:prstGeom prst="rect">
            <a:avLst/>
          </a:prstGeom>
          <a:noFill/>
        </p:spPr>
        <p:txBody>
          <a:bodyPr wrap="square" rtlCol="0">
            <a:spAutoFit/>
          </a:bodyPr>
          <a:lstStyle/>
          <a:p>
            <a:pPr algn="ctr"/>
            <a:r>
              <a:rPr lang="zh-CN" altLang="en-US" sz="1200" dirty="0">
                <a:solidFill>
                  <a:schemeClr val="bg1"/>
                </a:solidFill>
                <a:latin typeface="微软雅黑" panose="020B0503020204020204" pitchFamily="34" charset="-122"/>
                <a:ea typeface="微软雅黑" panose="020B0503020204020204" pitchFamily="34" charset="-122"/>
              </a:rPr>
              <a:t>输入你的文字信息输入你的文字信息输入你的文字信息输入你的文字信息输入你的文字信息</a:t>
            </a:r>
          </a:p>
        </p:txBody>
      </p:sp>
      <p:pic>
        <p:nvPicPr>
          <p:cNvPr id="24" name="图片 2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911681" y="4117990"/>
            <a:ext cx="835187" cy="742388"/>
          </a:xfrm>
          <a:prstGeom prst="rect">
            <a:avLst/>
          </a:prstGeom>
        </p:spPr>
      </p:pic>
      <p:sp>
        <p:nvSpPr>
          <p:cNvPr id="25" name="文本框 24"/>
          <p:cNvSpPr txBox="1"/>
          <p:nvPr/>
        </p:nvSpPr>
        <p:spPr>
          <a:xfrm>
            <a:off x="8755547" y="5043659"/>
            <a:ext cx="1723549" cy="400110"/>
          </a:xfrm>
          <a:prstGeom prst="rect">
            <a:avLst/>
          </a:prstGeom>
          <a:noFill/>
        </p:spPr>
        <p:txBody>
          <a:bodyPr wrap="none" rtlCol="0">
            <a:sp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点击输入标题</a:t>
            </a:r>
            <a:endParaRPr lang="en-US" altLang="zh-CN" sz="2000" dirty="0">
              <a:solidFill>
                <a:schemeClr val="bg1"/>
              </a:solidFill>
              <a:latin typeface="微软雅黑" panose="020B0503020204020204" pitchFamily="34" charset="-122"/>
              <a:ea typeface="微软雅黑" panose="020B0503020204020204" pitchFamily="34" charset="-122"/>
            </a:endParaRPr>
          </a:p>
        </p:txBody>
      </p:sp>
      <p:sp>
        <p:nvSpPr>
          <p:cNvPr id="26" name="文本框 25"/>
          <p:cNvSpPr txBox="1"/>
          <p:nvPr/>
        </p:nvSpPr>
        <p:spPr>
          <a:xfrm>
            <a:off x="8576212" y="5531652"/>
            <a:ext cx="2082221" cy="830997"/>
          </a:xfrm>
          <a:prstGeom prst="rect">
            <a:avLst/>
          </a:prstGeom>
          <a:noFill/>
        </p:spPr>
        <p:txBody>
          <a:bodyPr wrap="square" rtlCol="0">
            <a:spAutoFit/>
          </a:bodyPr>
          <a:lstStyle/>
          <a:p>
            <a:pPr algn="ctr"/>
            <a:r>
              <a:rPr lang="zh-CN" altLang="en-US" sz="1200" dirty="0">
                <a:solidFill>
                  <a:schemeClr val="bg1"/>
                </a:solidFill>
                <a:latin typeface="微软雅黑" panose="020B0503020204020204" pitchFamily="34" charset="-122"/>
                <a:ea typeface="微软雅黑" panose="020B0503020204020204" pitchFamily="34" charset="-122"/>
              </a:rPr>
              <a:t>输入你的文字信息输入你的文字信息输入你的文字信息输入你的文字信息输入你的文字信息</a:t>
            </a:r>
          </a:p>
        </p:txBody>
      </p:sp>
      <p:pic>
        <p:nvPicPr>
          <p:cNvPr id="28" name="图片 2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179391" y="4053723"/>
            <a:ext cx="833820" cy="83382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300" advClick="0" advTm="4000">
        <p14:pan dir="u"/>
      </p:transition>
    </mc:Choice>
    <mc:Fallback xmlns="">
      <p:transition spd="slow" advClick="0" advTm="4000">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 name="矩形 148"/>
          <p:cNvSpPr/>
          <p:nvPr/>
        </p:nvSpPr>
        <p:spPr>
          <a:xfrm>
            <a:off x="1298439" y="4037113"/>
            <a:ext cx="1415772" cy="330850"/>
          </a:xfrm>
          <a:prstGeom prst="rect">
            <a:avLst/>
          </a:prstGeom>
          <a:solidFill>
            <a:schemeClr val="bg1">
              <a:lumMod val="85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0" name="矩形 149"/>
          <p:cNvSpPr/>
          <p:nvPr/>
        </p:nvSpPr>
        <p:spPr>
          <a:xfrm>
            <a:off x="2992823" y="4737566"/>
            <a:ext cx="1415772" cy="330850"/>
          </a:xfrm>
          <a:prstGeom prst="rect">
            <a:avLst/>
          </a:prstGeom>
          <a:solidFill>
            <a:schemeClr val="bg1">
              <a:lumMod val="85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3" name="矩形 152"/>
          <p:cNvSpPr/>
          <p:nvPr/>
        </p:nvSpPr>
        <p:spPr>
          <a:xfrm>
            <a:off x="9603994" y="3685643"/>
            <a:ext cx="1415772" cy="330850"/>
          </a:xfrm>
          <a:prstGeom prst="rect">
            <a:avLst/>
          </a:prstGeom>
          <a:solidFill>
            <a:schemeClr val="bg1">
              <a:lumMod val="85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2" name="矩形 151"/>
          <p:cNvSpPr/>
          <p:nvPr/>
        </p:nvSpPr>
        <p:spPr>
          <a:xfrm>
            <a:off x="8158435" y="4791662"/>
            <a:ext cx="1415772" cy="330850"/>
          </a:xfrm>
          <a:prstGeom prst="rect">
            <a:avLst/>
          </a:prstGeom>
          <a:solidFill>
            <a:schemeClr val="bg1">
              <a:lumMod val="85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1" name="矩形 150"/>
          <p:cNvSpPr/>
          <p:nvPr/>
        </p:nvSpPr>
        <p:spPr>
          <a:xfrm>
            <a:off x="6105670" y="4890615"/>
            <a:ext cx="1415772" cy="330850"/>
          </a:xfrm>
          <a:prstGeom prst="rect">
            <a:avLst/>
          </a:prstGeom>
          <a:solidFill>
            <a:schemeClr val="bg1">
              <a:lumMod val="85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等腰三角形 11"/>
          <p:cNvSpPr/>
          <p:nvPr/>
        </p:nvSpPr>
        <p:spPr>
          <a:xfrm>
            <a:off x="9899598" y="1403482"/>
            <a:ext cx="782424" cy="2161072"/>
          </a:xfrm>
          <a:prstGeom prst="triangle">
            <a:avLst/>
          </a:prstGeom>
          <a:solidFill>
            <a:schemeClr val="bg1">
              <a:lumMod val="85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a:off x="1298439" y="943803"/>
            <a:ext cx="2280079" cy="45719"/>
          </a:xfrm>
          <a:prstGeom prst="ellipse">
            <a:avLst/>
          </a:prstGeom>
          <a:gradFill>
            <a:gsLst>
              <a:gs pos="30000">
                <a:schemeClr val="accent1">
                  <a:lumMod val="5000"/>
                  <a:lumOff val="95000"/>
                  <a:alpha val="50000"/>
                </a:schemeClr>
              </a:gs>
              <a:gs pos="66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288998" y="521265"/>
            <a:ext cx="2236510" cy="400110"/>
          </a:xfrm>
          <a:prstGeom prst="rect">
            <a:avLst/>
          </a:prstGeom>
          <a:noFill/>
        </p:spPr>
        <p:txBody>
          <a:bodyPr wrap="none" rtlCol="0">
            <a:spAutoFit/>
          </a:bodyPr>
          <a:lstStyle/>
          <a:p>
            <a:pPr algn="ctr"/>
            <a:r>
              <a:rPr lang="zh-CN" altLang="en-US" sz="2000" dirty="0">
                <a:solidFill>
                  <a:schemeClr val="bg1">
                    <a:lumMod val="85000"/>
                  </a:schemeClr>
                </a:solidFill>
                <a:latin typeface="微软雅黑" panose="020B0503020204020204" pitchFamily="34" charset="-122"/>
                <a:ea typeface="微软雅黑" panose="020B0503020204020204" pitchFamily="34" charset="-122"/>
              </a:rPr>
              <a:t>点击输入标题内容</a:t>
            </a:r>
            <a:endParaRPr lang="en-US" altLang="zh-CN" sz="2000" dirty="0">
              <a:solidFill>
                <a:schemeClr val="bg1">
                  <a:lumMod val="85000"/>
                </a:schemeClr>
              </a:solidFill>
              <a:latin typeface="微软雅黑" panose="020B0503020204020204" pitchFamily="34" charset="-122"/>
              <a:ea typeface="微软雅黑" panose="020B0503020204020204" pitchFamily="34" charset="-122"/>
            </a:endParaRPr>
          </a:p>
        </p:txBody>
      </p:sp>
      <p:sp>
        <p:nvSpPr>
          <p:cNvPr id="6" name="椭圆 5"/>
          <p:cNvSpPr/>
          <p:nvPr/>
        </p:nvSpPr>
        <p:spPr>
          <a:xfrm>
            <a:off x="1149795" y="839365"/>
            <a:ext cx="78243" cy="78243"/>
          </a:xfrm>
          <a:prstGeom prst="ellipse">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492817" y="0"/>
            <a:ext cx="689612" cy="1323439"/>
          </a:xfrm>
          <a:prstGeom prst="rect">
            <a:avLst/>
          </a:prstGeom>
          <a:noFill/>
        </p:spPr>
        <p:txBody>
          <a:bodyPr wrap="none" rtlCol="0">
            <a:spAutoFit/>
          </a:bodyPr>
          <a:lstStyle/>
          <a:p>
            <a:r>
              <a:rPr lang="en-US" altLang="zh-CN" sz="8000" i="1" dirty="0">
                <a:solidFill>
                  <a:schemeClr val="bg1">
                    <a:lumMod val="95000"/>
                  </a:schemeClr>
                </a:solidFill>
                <a:latin typeface="Baskerville Old Face" panose="02020602080505020303" pitchFamily="18" charset="0"/>
              </a:rPr>
              <a:t>2</a:t>
            </a:r>
            <a:endParaRPr lang="zh-CN" altLang="en-US" sz="8000" i="1" dirty="0">
              <a:solidFill>
                <a:schemeClr val="bg1">
                  <a:lumMod val="95000"/>
                </a:schemeClr>
              </a:solidFill>
              <a:latin typeface="Baskerville Old Face" panose="02020602080505020303" pitchFamily="18" charset="0"/>
            </a:endParaRPr>
          </a:p>
        </p:txBody>
      </p:sp>
      <p:sp>
        <p:nvSpPr>
          <p:cNvPr id="8" name="椭圆 7"/>
          <p:cNvSpPr/>
          <p:nvPr/>
        </p:nvSpPr>
        <p:spPr>
          <a:xfrm>
            <a:off x="1636920" y="5477992"/>
            <a:ext cx="8900154" cy="1185455"/>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p:cNvSpPr/>
          <p:nvPr/>
        </p:nvSpPr>
        <p:spPr>
          <a:xfrm>
            <a:off x="1674648" y="2412720"/>
            <a:ext cx="735291" cy="1383581"/>
          </a:xfrm>
          <a:prstGeom prst="triangle">
            <a:avLst/>
          </a:prstGeom>
          <a:solidFill>
            <a:schemeClr val="bg1">
              <a:lumMod val="85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等腰三角形 9"/>
          <p:cNvSpPr/>
          <p:nvPr/>
        </p:nvSpPr>
        <p:spPr>
          <a:xfrm>
            <a:off x="3357470" y="3522749"/>
            <a:ext cx="686478" cy="1075813"/>
          </a:xfrm>
          <a:prstGeom prst="triangle">
            <a:avLst/>
          </a:prstGeom>
          <a:solidFill>
            <a:schemeClr val="bg1">
              <a:lumMod val="85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等腰三角形 10"/>
          <p:cNvSpPr/>
          <p:nvPr/>
        </p:nvSpPr>
        <p:spPr>
          <a:xfrm>
            <a:off x="8519232" y="2873223"/>
            <a:ext cx="676744" cy="1816536"/>
          </a:xfrm>
          <a:prstGeom prst="triangle">
            <a:avLst/>
          </a:prstGeom>
          <a:solidFill>
            <a:schemeClr val="bg1">
              <a:lumMod val="85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4" name="直接连接符 13"/>
          <p:cNvCxnSpPr>
            <a:stCxn id="9" idx="0"/>
            <a:endCxn id="10" idx="0"/>
          </p:cNvCxnSpPr>
          <p:nvPr/>
        </p:nvCxnSpPr>
        <p:spPr>
          <a:xfrm>
            <a:off x="2042294" y="2412720"/>
            <a:ext cx="1658415" cy="1110029"/>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a:stCxn id="10" idx="0"/>
            <a:endCxn id="12" idx="0"/>
          </p:cNvCxnSpPr>
          <p:nvPr/>
        </p:nvCxnSpPr>
        <p:spPr>
          <a:xfrm flipV="1">
            <a:off x="3700709" y="1403482"/>
            <a:ext cx="6590101" cy="2119267"/>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a:stCxn id="10" idx="0"/>
            <a:endCxn id="11" idx="0"/>
          </p:cNvCxnSpPr>
          <p:nvPr/>
        </p:nvCxnSpPr>
        <p:spPr>
          <a:xfrm flipV="1">
            <a:off x="3700709" y="2873223"/>
            <a:ext cx="5156895" cy="649526"/>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a:stCxn id="12" idx="0"/>
            <a:endCxn id="11" idx="0"/>
          </p:cNvCxnSpPr>
          <p:nvPr/>
        </p:nvCxnSpPr>
        <p:spPr>
          <a:xfrm flipH="1">
            <a:off x="8857604" y="1403482"/>
            <a:ext cx="1433206" cy="1469741"/>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a:stCxn id="9" idx="0"/>
            <a:endCxn id="12" idx="0"/>
          </p:cNvCxnSpPr>
          <p:nvPr/>
        </p:nvCxnSpPr>
        <p:spPr>
          <a:xfrm flipV="1">
            <a:off x="2042294" y="1403482"/>
            <a:ext cx="8248516" cy="100923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6" name="等腰三角形 25"/>
          <p:cNvSpPr/>
          <p:nvPr/>
        </p:nvSpPr>
        <p:spPr>
          <a:xfrm>
            <a:off x="6492245" y="3568881"/>
            <a:ext cx="676744" cy="1194461"/>
          </a:xfrm>
          <a:prstGeom prst="triangle">
            <a:avLst/>
          </a:prstGeom>
          <a:solidFill>
            <a:schemeClr val="bg1">
              <a:lumMod val="85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2" name="直接连接符 41"/>
          <p:cNvCxnSpPr>
            <a:stCxn id="10" idx="0"/>
            <a:endCxn id="26" idx="0"/>
          </p:cNvCxnSpPr>
          <p:nvPr/>
        </p:nvCxnSpPr>
        <p:spPr>
          <a:xfrm>
            <a:off x="3700709" y="3522749"/>
            <a:ext cx="3129908" cy="46132"/>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a:stCxn id="26" idx="0"/>
            <a:endCxn id="11" idx="0"/>
          </p:cNvCxnSpPr>
          <p:nvPr/>
        </p:nvCxnSpPr>
        <p:spPr>
          <a:xfrm flipV="1">
            <a:off x="6830617" y="2873223"/>
            <a:ext cx="2026987" cy="69565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30" name="文本框 129"/>
          <p:cNvSpPr txBox="1"/>
          <p:nvPr/>
        </p:nvSpPr>
        <p:spPr>
          <a:xfrm>
            <a:off x="1298439" y="4008018"/>
            <a:ext cx="1415772" cy="338554"/>
          </a:xfrm>
          <a:prstGeom prst="rect">
            <a:avLst/>
          </a:prstGeom>
          <a:noFill/>
        </p:spPr>
        <p:txBody>
          <a:bodyPr wrap="none" rtlCol="0">
            <a:spAutoFit/>
          </a:bodyPr>
          <a:lstStyle/>
          <a:p>
            <a:pPr algn="ctr"/>
            <a:r>
              <a:rPr lang="zh-CN" altLang="en-US" sz="1600" dirty="0">
                <a:solidFill>
                  <a:schemeClr val="bg1">
                    <a:lumMod val="85000"/>
                  </a:schemeClr>
                </a:solidFill>
                <a:latin typeface="微软雅黑" panose="020B0503020204020204" pitchFamily="34" charset="-122"/>
                <a:ea typeface="微软雅黑" panose="020B0503020204020204" pitchFamily="34" charset="-122"/>
              </a:rPr>
              <a:t>点击输入标题</a:t>
            </a:r>
            <a:endParaRPr lang="en-US" altLang="zh-CN" sz="1600" dirty="0">
              <a:solidFill>
                <a:schemeClr val="bg1">
                  <a:lumMod val="85000"/>
                </a:schemeClr>
              </a:solidFill>
              <a:latin typeface="微软雅黑" panose="020B0503020204020204" pitchFamily="34" charset="-122"/>
              <a:ea typeface="微软雅黑" panose="020B0503020204020204" pitchFamily="34" charset="-122"/>
            </a:endParaRPr>
          </a:p>
        </p:txBody>
      </p:sp>
      <p:sp>
        <p:nvSpPr>
          <p:cNvPr id="131" name="文本框 130"/>
          <p:cNvSpPr txBox="1"/>
          <p:nvPr/>
        </p:nvSpPr>
        <p:spPr>
          <a:xfrm>
            <a:off x="2992823" y="4733714"/>
            <a:ext cx="1415772" cy="338554"/>
          </a:xfrm>
          <a:prstGeom prst="rect">
            <a:avLst/>
          </a:prstGeom>
          <a:noFill/>
        </p:spPr>
        <p:txBody>
          <a:bodyPr wrap="none" rtlCol="0">
            <a:spAutoFit/>
          </a:bodyPr>
          <a:lstStyle/>
          <a:p>
            <a:pPr algn="ctr"/>
            <a:r>
              <a:rPr lang="zh-CN" altLang="en-US" sz="1600" dirty="0">
                <a:solidFill>
                  <a:schemeClr val="bg1">
                    <a:lumMod val="85000"/>
                  </a:schemeClr>
                </a:solidFill>
                <a:latin typeface="微软雅黑" panose="020B0503020204020204" pitchFamily="34" charset="-122"/>
                <a:ea typeface="微软雅黑" panose="020B0503020204020204" pitchFamily="34" charset="-122"/>
              </a:rPr>
              <a:t>点击输入标题</a:t>
            </a:r>
            <a:endParaRPr lang="en-US" altLang="zh-CN" sz="1600" dirty="0">
              <a:solidFill>
                <a:schemeClr val="bg1">
                  <a:lumMod val="85000"/>
                </a:schemeClr>
              </a:solidFill>
              <a:latin typeface="微软雅黑" panose="020B0503020204020204" pitchFamily="34" charset="-122"/>
              <a:ea typeface="微软雅黑" panose="020B0503020204020204" pitchFamily="34" charset="-122"/>
            </a:endParaRPr>
          </a:p>
        </p:txBody>
      </p:sp>
      <p:sp>
        <p:nvSpPr>
          <p:cNvPr id="132" name="文本框 131"/>
          <p:cNvSpPr txBox="1"/>
          <p:nvPr/>
        </p:nvSpPr>
        <p:spPr>
          <a:xfrm>
            <a:off x="6129608" y="4875102"/>
            <a:ext cx="1415772" cy="338554"/>
          </a:xfrm>
          <a:prstGeom prst="rect">
            <a:avLst/>
          </a:prstGeom>
          <a:noFill/>
        </p:spPr>
        <p:txBody>
          <a:bodyPr wrap="none" rtlCol="0">
            <a:spAutoFit/>
          </a:bodyPr>
          <a:lstStyle/>
          <a:p>
            <a:pPr algn="ctr"/>
            <a:r>
              <a:rPr lang="zh-CN" altLang="en-US" sz="1600" dirty="0">
                <a:solidFill>
                  <a:schemeClr val="bg1">
                    <a:lumMod val="85000"/>
                  </a:schemeClr>
                </a:solidFill>
                <a:latin typeface="微软雅黑" panose="020B0503020204020204" pitchFamily="34" charset="-122"/>
                <a:ea typeface="微软雅黑" panose="020B0503020204020204" pitchFamily="34" charset="-122"/>
              </a:rPr>
              <a:t>点击输入标题</a:t>
            </a:r>
            <a:endParaRPr lang="en-US" altLang="zh-CN" sz="1600" dirty="0">
              <a:solidFill>
                <a:schemeClr val="bg1">
                  <a:lumMod val="85000"/>
                </a:schemeClr>
              </a:solidFill>
              <a:latin typeface="微软雅黑" panose="020B0503020204020204" pitchFamily="34" charset="-122"/>
              <a:ea typeface="微软雅黑" panose="020B0503020204020204" pitchFamily="34" charset="-122"/>
            </a:endParaRPr>
          </a:p>
        </p:txBody>
      </p:sp>
      <p:sp>
        <p:nvSpPr>
          <p:cNvPr id="139" name="文本框 138"/>
          <p:cNvSpPr txBox="1"/>
          <p:nvPr/>
        </p:nvSpPr>
        <p:spPr>
          <a:xfrm>
            <a:off x="8149718" y="4763342"/>
            <a:ext cx="1415772" cy="338554"/>
          </a:xfrm>
          <a:prstGeom prst="rect">
            <a:avLst/>
          </a:prstGeom>
          <a:noFill/>
        </p:spPr>
        <p:txBody>
          <a:bodyPr wrap="none" rtlCol="0">
            <a:spAutoFit/>
          </a:bodyPr>
          <a:lstStyle/>
          <a:p>
            <a:pPr algn="ctr"/>
            <a:r>
              <a:rPr lang="zh-CN" altLang="en-US" sz="1600" dirty="0">
                <a:solidFill>
                  <a:schemeClr val="bg1">
                    <a:lumMod val="85000"/>
                  </a:schemeClr>
                </a:solidFill>
                <a:latin typeface="微软雅黑" panose="020B0503020204020204" pitchFamily="34" charset="-122"/>
                <a:ea typeface="微软雅黑" panose="020B0503020204020204" pitchFamily="34" charset="-122"/>
              </a:rPr>
              <a:t>点击输入标题</a:t>
            </a:r>
            <a:endParaRPr lang="en-US" altLang="zh-CN" sz="1600" dirty="0">
              <a:solidFill>
                <a:schemeClr val="bg1">
                  <a:lumMod val="85000"/>
                </a:schemeClr>
              </a:solidFill>
              <a:latin typeface="微软雅黑" panose="020B0503020204020204" pitchFamily="34" charset="-122"/>
              <a:ea typeface="微软雅黑" panose="020B0503020204020204" pitchFamily="34" charset="-122"/>
            </a:endParaRPr>
          </a:p>
        </p:txBody>
      </p:sp>
      <p:sp>
        <p:nvSpPr>
          <p:cNvPr id="144" name="文本框 143"/>
          <p:cNvSpPr txBox="1"/>
          <p:nvPr/>
        </p:nvSpPr>
        <p:spPr>
          <a:xfrm>
            <a:off x="9565490" y="3653313"/>
            <a:ext cx="1415772" cy="338554"/>
          </a:xfrm>
          <a:prstGeom prst="rect">
            <a:avLst/>
          </a:prstGeom>
          <a:noFill/>
        </p:spPr>
        <p:txBody>
          <a:bodyPr wrap="none" rtlCol="0">
            <a:spAutoFit/>
          </a:bodyPr>
          <a:lstStyle/>
          <a:p>
            <a:pPr algn="ctr"/>
            <a:r>
              <a:rPr lang="zh-CN" altLang="en-US" sz="1600" dirty="0">
                <a:solidFill>
                  <a:schemeClr val="bg1">
                    <a:lumMod val="85000"/>
                  </a:schemeClr>
                </a:solidFill>
                <a:latin typeface="微软雅黑" panose="020B0503020204020204" pitchFamily="34" charset="-122"/>
                <a:ea typeface="微软雅黑" panose="020B0503020204020204" pitchFamily="34" charset="-122"/>
              </a:rPr>
              <a:t>点击输入标题</a:t>
            </a:r>
            <a:endParaRPr lang="en-US" altLang="zh-CN" sz="1600" dirty="0">
              <a:solidFill>
                <a:schemeClr val="bg1">
                  <a:lumMod val="85000"/>
                </a:schemeClr>
              </a:solidFill>
              <a:latin typeface="微软雅黑" panose="020B0503020204020204" pitchFamily="34" charset="-122"/>
              <a:ea typeface="微软雅黑" panose="020B0503020204020204" pitchFamily="34" charset="-122"/>
            </a:endParaRPr>
          </a:p>
        </p:txBody>
      </p:sp>
      <p:sp>
        <p:nvSpPr>
          <p:cNvPr id="145" name="文本框 144"/>
          <p:cNvSpPr txBox="1"/>
          <p:nvPr/>
        </p:nvSpPr>
        <p:spPr>
          <a:xfrm>
            <a:off x="3525508" y="5617361"/>
            <a:ext cx="5266264" cy="954107"/>
          </a:xfrm>
          <a:prstGeom prst="rect">
            <a:avLst/>
          </a:prstGeom>
          <a:noFill/>
        </p:spPr>
        <p:txBody>
          <a:bodyPr wrap="square" rtlCol="0">
            <a:spAutoFit/>
          </a:bodyPr>
          <a:lstStyle/>
          <a:p>
            <a:pPr algn="ctr"/>
            <a:r>
              <a:rPr lang="zh-CN" altLang="en-US" sz="1400" dirty="0">
                <a:solidFill>
                  <a:schemeClr val="bg1"/>
                </a:solidFill>
                <a:latin typeface="微软雅黑" panose="020B0503020204020204" pitchFamily="34" charset="-122"/>
                <a:ea typeface="微软雅黑" panose="020B0503020204020204" pitchFamily="34" charset="-122"/>
              </a:rPr>
              <a:t>输入你的文字信息输入你的文字信息</a:t>
            </a:r>
            <a:endParaRPr lang="en-US" altLang="zh-CN" sz="1400" dirty="0">
              <a:solidFill>
                <a:schemeClr val="bg1"/>
              </a:solidFill>
              <a:latin typeface="微软雅黑" panose="020B0503020204020204" pitchFamily="34" charset="-122"/>
              <a:ea typeface="微软雅黑" panose="020B0503020204020204" pitchFamily="34" charset="-122"/>
            </a:endParaRPr>
          </a:p>
          <a:p>
            <a:pPr algn="ctr"/>
            <a:r>
              <a:rPr lang="zh-CN" altLang="en-US" sz="1400" dirty="0">
                <a:solidFill>
                  <a:schemeClr val="bg1"/>
                </a:solidFill>
                <a:latin typeface="微软雅黑" panose="020B0503020204020204" pitchFamily="34" charset="-122"/>
                <a:ea typeface="微软雅黑" panose="020B0503020204020204" pitchFamily="34" charset="-122"/>
              </a:rPr>
              <a:t>输入你的文字信息输入你的文字信息输入你的文字信息输入你的文字信息输入你的文字信息输入你的文字信息输入你的文字信息输入你的文字信息输入你的文字信息</a:t>
            </a:r>
          </a:p>
        </p:txBody>
      </p:sp>
      <p:sp>
        <p:nvSpPr>
          <p:cNvPr id="146" name="文本框 145"/>
          <p:cNvSpPr txBox="1"/>
          <p:nvPr/>
        </p:nvSpPr>
        <p:spPr>
          <a:xfrm>
            <a:off x="1731951" y="1879179"/>
            <a:ext cx="620684" cy="461665"/>
          </a:xfrm>
          <a:prstGeom prst="rect">
            <a:avLst/>
          </a:prstGeom>
          <a:noFill/>
        </p:spPr>
        <p:txBody>
          <a:bodyPr wrap="none" rtlCol="0">
            <a:spAutoFit/>
          </a:bodyPr>
          <a:lstStyle/>
          <a:p>
            <a:pPr algn="ctr"/>
            <a:r>
              <a:rPr lang="en-US" altLang="zh-CN" sz="2400" dirty="0">
                <a:solidFill>
                  <a:schemeClr val="bg1">
                    <a:lumMod val="85000"/>
                  </a:schemeClr>
                </a:solidFill>
                <a:latin typeface="微软雅黑" panose="020B0503020204020204" pitchFamily="34" charset="-122"/>
                <a:ea typeface="微软雅黑" panose="020B0503020204020204" pitchFamily="34" charset="-122"/>
              </a:rPr>
              <a:t>4.2</a:t>
            </a:r>
          </a:p>
        </p:txBody>
      </p:sp>
      <p:sp>
        <p:nvSpPr>
          <p:cNvPr id="147" name="文本框 146"/>
          <p:cNvSpPr txBox="1"/>
          <p:nvPr/>
        </p:nvSpPr>
        <p:spPr>
          <a:xfrm>
            <a:off x="3390368" y="2967260"/>
            <a:ext cx="620684" cy="461665"/>
          </a:xfrm>
          <a:prstGeom prst="rect">
            <a:avLst/>
          </a:prstGeom>
          <a:noFill/>
        </p:spPr>
        <p:txBody>
          <a:bodyPr wrap="none" rtlCol="0">
            <a:spAutoFit/>
          </a:bodyPr>
          <a:lstStyle/>
          <a:p>
            <a:pPr algn="ctr"/>
            <a:r>
              <a:rPr lang="en-US" altLang="zh-CN" sz="2400" dirty="0">
                <a:solidFill>
                  <a:schemeClr val="bg1">
                    <a:lumMod val="85000"/>
                  </a:schemeClr>
                </a:solidFill>
                <a:latin typeface="微软雅黑" panose="020B0503020204020204" pitchFamily="34" charset="-122"/>
                <a:ea typeface="微软雅黑" panose="020B0503020204020204" pitchFamily="34" charset="-122"/>
              </a:rPr>
              <a:t>3.9</a:t>
            </a:r>
          </a:p>
        </p:txBody>
      </p:sp>
      <p:sp>
        <p:nvSpPr>
          <p:cNvPr id="148" name="文本框 147"/>
          <p:cNvSpPr txBox="1"/>
          <p:nvPr/>
        </p:nvSpPr>
        <p:spPr>
          <a:xfrm>
            <a:off x="6527152" y="3101422"/>
            <a:ext cx="620684" cy="461665"/>
          </a:xfrm>
          <a:prstGeom prst="rect">
            <a:avLst/>
          </a:prstGeom>
          <a:noFill/>
        </p:spPr>
        <p:txBody>
          <a:bodyPr wrap="none" rtlCol="0">
            <a:spAutoFit/>
          </a:bodyPr>
          <a:lstStyle/>
          <a:p>
            <a:pPr algn="ctr"/>
            <a:r>
              <a:rPr lang="en-US" altLang="zh-CN" sz="2400" dirty="0">
                <a:solidFill>
                  <a:schemeClr val="bg1">
                    <a:lumMod val="85000"/>
                  </a:schemeClr>
                </a:solidFill>
                <a:latin typeface="微软雅黑" panose="020B0503020204020204" pitchFamily="34" charset="-122"/>
                <a:ea typeface="微软雅黑" panose="020B0503020204020204" pitchFamily="34" charset="-122"/>
              </a:rPr>
              <a:t>3.3</a:t>
            </a:r>
          </a:p>
        </p:txBody>
      </p:sp>
      <p:sp>
        <p:nvSpPr>
          <p:cNvPr id="154" name="文本框 153"/>
          <p:cNvSpPr txBox="1"/>
          <p:nvPr/>
        </p:nvSpPr>
        <p:spPr>
          <a:xfrm>
            <a:off x="8522645" y="2348143"/>
            <a:ext cx="620684" cy="461665"/>
          </a:xfrm>
          <a:prstGeom prst="rect">
            <a:avLst/>
          </a:prstGeom>
          <a:noFill/>
        </p:spPr>
        <p:txBody>
          <a:bodyPr wrap="none" rtlCol="0">
            <a:spAutoFit/>
          </a:bodyPr>
          <a:lstStyle/>
          <a:p>
            <a:pPr algn="ctr"/>
            <a:r>
              <a:rPr lang="en-US" altLang="zh-CN" sz="2400" dirty="0">
                <a:solidFill>
                  <a:schemeClr val="bg1">
                    <a:lumMod val="85000"/>
                  </a:schemeClr>
                </a:solidFill>
                <a:latin typeface="微软雅黑" panose="020B0503020204020204" pitchFamily="34" charset="-122"/>
                <a:ea typeface="微软雅黑" panose="020B0503020204020204" pitchFamily="34" charset="-122"/>
              </a:rPr>
              <a:t>4.5</a:t>
            </a:r>
          </a:p>
        </p:txBody>
      </p:sp>
      <p:sp>
        <p:nvSpPr>
          <p:cNvPr id="156" name="文本框 155"/>
          <p:cNvSpPr txBox="1"/>
          <p:nvPr/>
        </p:nvSpPr>
        <p:spPr>
          <a:xfrm>
            <a:off x="9963035" y="854594"/>
            <a:ext cx="620684" cy="461665"/>
          </a:xfrm>
          <a:prstGeom prst="rect">
            <a:avLst/>
          </a:prstGeom>
          <a:noFill/>
        </p:spPr>
        <p:txBody>
          <a:bodyPr wrap="none" rtlCol="0">
            <a:spAutoFit/>
          </a:bodyPr>
          <a:lstStyle/>
          <a:p>
            <a:pPr algn="ctr"/>
            <a:r>
              <a:rPr lang="en-US" altLang="zh-CN" sz="2400" dirty="0">
                <a:solidFill>
                  <a:schemeClr val="bg1">
                    <a:lumMod val="85000"/>
                  </a:schemeClr>
                </a:solidFill>
                <a:latin typeface="微软雅黑" panose="020B0503020204020204" pitchFamily="34" charset="-122"/>
                <a:ea typeface="微软雅黑" panose="020B0503020204020204" pitchFamily="34" charset="-122"/>
              </a:rPr>
              <a:t>4.8</a:t>
            </a:r>
          </a:p>
        </p:txBody>
      </p:sp>
    </p:spTree>
  </p:cSld>
  <p:clrMapOvr>
    <a:masterClrMapping/>
  </p:clrMapOvr>
  <mc:AlternateContent xmlns:mc="http://schemas.openxmlformats.org/markup-compatibility/2006" xmlns:p14="http://schemas.microsoft.com/office/powerpoint/2010/main">
    <mc:Choice Requires="p14">
      <p:transition spd="slow" p14:dur="1600" advClick="0" advTm="4000">
        <p14:conveyor dir="l"/>
      </p:transition>
    </mc:Choice>
    <mc:Fallback xmlns="">
      <p:transition spd="slow" advClick="0" advTm="4000">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p:cNvSpPr/>
          <p:nvPr/>
        </p:nvSpPr>
        <p:spPr>
          <a:xfrm>
            <a:off x="1298439" y="943803"/>
            <a:ext cx="2280079" cy="45719"/>
          </a:xfrm>
          <a:prstGeom prst="ellipse">
            <a:avLst/>
          </a:prstGeom>
          <a:gradFill>
            <a:gsLst>
              <a:gs pos="30000">
                <a:schemeClr val="accent1">
                  <a:lumMod val="5000"/>
                  <a:lumOff val="95000"/>
                  <a:alpha val="50000"/>
                </a:schemeClr>
              </a:gs>
              <a:gs pos="66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288998" y="521265"/>
            <a:ext cx="2236510" cy="400110"/>
          </a:xfrm>
          <a:prstGeom prst="rect">
            <a:avLst/>
          </a:prstGeom>
          <a:noFill/>
        </p:spPr>
        <p:txBody>
          <a:bodyPr wrap="none" rtlCol="0">
            <a:spAutoFit/>
          </a:bodyPr>
          <a:lstStyle/>
          <a:p>
            <a:pPr algn="ctr"/>
            <a:r>
              <a:rPr lang="zh-CN" altLang="en-US" sz="2000" dirty="0">
                <a:solidFill>
                  <a:schemeClr val="bg1">
                    <a:lumMod val="85000"/>
                  </a:schemeClr>
                </a:solidFill>
                <a:latin typeface="微软雅黑" panose="020B0503020204020204" pitchFamily="34" charset="-122"/>
                <a:ea typeface="微软雅黑" panose="020B0503020204020204" pitchFamily="34" charset="-122"/>
              </a:rPr>
              <a:t>点击输入标题内容</a:t>
            </a:r>
            <a:endParaRPr lang="en-US" altLang="zh-CN" sz="2000" dirty="0">
              <a:solidFill>
                <a:schemeClr val="bg1">
                  <a:lumMod val="85000"/>
                </a:schemeClr>
              </a:solidFill>
              <a:latin typeface="微软雅黑" panose="020B0503020204020204" pitchFamily="34" charset="-122"/>
              <a:ea typeface="微软雅黑" panose="020B0503020204020204" pitchFamily="34" charset="-122"/>
            </a:endParaRPr>
          </a:p>
        </p:txBody>
      </p:sp>
      <p:sp>
        <p:nvSpPr>
          <p:cNvPr id="6" name="椭圆 5"/>
          <p:cNvSpPr/>
          <p:nvPr/>
        </p:nvSpPr>
        <p:spPr>
          <a:xfrm>
            <a:off x="1149795" y="839365"/>
            <a:ext cx="78243" cy="78243"/>
          </a:xfrm>
          <a:prstGeom prst="ellipse">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492817" y="0"/>
            <a:ext cx="689612" cy="1323439"/>
          </a:xfrm>
          <a:prstGeom prst="rect">
            <a:avLst/>
          </a:prstGeom>
          <a:noFill/>
        </p:spPr>
        <p:txBody>
          <a:bodyPr wrap="none" rtlCol="0">
            <a:spAutoFit/>
          </a:bodyPr>
          <a:lstStyle/>
          <a:p>
            <a:r>
              <a:rPr lang="en-US" altLang="zh-CN" sz="8000" i="1" dirty="0">
                <a:solidFill>
                  <a:schemeClr val="bg1">
                    <a:lumMod val="95000"/>
                  </a:schemeClr>
                </a:solidFill>
                <a:latin typeface="Baskerville Old Face" panose="02020602080505020303" pitchFamily="18" charset="0"/>
              </a:rPr>
              <a:t>2</a:t>
            </a:r>
            <a:endParaRPr lang="zh-CN" altLang="en-US" sz="8000" i="1" dirty="0">
              <a:solidFill>
                <a:schemeClr val="bg1">
                  <a:lumMod val="95000"/>
                </a:schemeClr>
              </a:solidFill>
              <a:latin typeface="Baskerville Old Face" panose="02020602080505020303" pitchFamily="18" charset="0"/>
            </a:endParaRPr>
          </a:p>
        </p:txBody>
      </p:sp>
      <p:sp>
        <p:nvSpPr>
          <p:cNvPr id="8" name="矩形: 圆角 7"/>
          <p:cNvSpPr/>
          <p:nvPr/>
        </p:nvSpPr>
        <p:spPr>
          <a:xfrm rot="2673058">
            <a:off x="5636544" y="1452993"/>
            <a:ext cx="1457367" cy="1457367"/>
          </a:xfrm>
          <a:prstGeom prst="roundRect">
            <a:avLst>
              <a:gd name="adj" fmla="val 5215"/>
            </a:avLst>
          </a:prstGeom>
          <a:solidFill>
            <a:schemeClr val="bg1">
              <a:lumMod val="85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圆角 9"/>
          <p:cNvSpPr/>
          <p:nvPr/>
        </p:nvSpPr>
        <p:spPr>
          <a:xfrm rot="2673058">
            <a:off x="4470208" y="2667433"/>
            <a:ext cx="1457367" cy="1457367"/>
          </a:xfrm>
          <a:prstGeom prst="roundRect">
            <a:avLst>
              <a:gd name="adj" fmla="val 5215"/>
            </a:avLst>
          </a:prstGeom>
          <a:solidFill>
            <a:schemeClr val="bg1">
              <a:lumMod val="85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圆角 10"/>
          <p:cNvSpPr/>
          <p:nvPr/>
        </p:nvSpPr>
        <p:spPr>
          <a:xfrm rot="2673058">
            <a:off x="5164273" y="4403878"/>
            <a:ext cx="1457367" cy="1457367"/>
          </a:xfrm>
          <a:prstGeom prst="roundRect">
            <a:avLst>
              <a:gd name="adj" fmla="val 5215"/>
            </a:avLst>
          </a:prstGeom>
          <a:solidFill>
            <a:schemeClr val="bg1">
              <a:lumMod val="85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圆角 11"/>
          <p:cNvSpPr/>
          <p:nvPr/>
        </p:nvSpPr>
        <p:spPr>
          <a:xfrm rot="2673058">
            <a:off x="6330608" y="3189437"/>
            <a:ext cx="1457367" cy="1457367"/>
          </a:xfrm>
          <a:prstGeom prst="roundRect">
            <a:avLst>
              <a:gd name="adj" fmla="val 5215"/>
            </a:avLst>
          </a:prstGeom>
          <a:solidFill>
            <a:schemeClr val="bg1">
              <a:lumMod val="85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7672531" y="2603777"/>
            <a:ext cx="3413391" cy="45719"/>
          </a:xfrm>
          <a:prstGeom prst="ellipse">
            <a:avLst/>
          </a:prstGeom>
          <a:gradFill>
            <a:gsLst>
              <a:gs pos="30000">
                <a:schemeClr val="accent1">
                  <a:lumMod val="5000"/>
                  <a:lumOff val="95000"/>
                  <a:alpha val="50000"/>
                </a:schemeClr>
              </a:gs>
              <a:gs pos="66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7777215" y="1555791"/>
            <a:ext cx="1569660" cy="369332"/>
          </a:xfrm>
          <a:prstGeom prst="rect">
            <a:avLst/>
          </a:prstGeom>
          <a:noFill/>
        </p:spPr>
        <p:txBody>
          <a:bodyPr wrap="none" rtlCol="0">
            <a:spAutoFit/>
          </a:bodyPr>
          <a:lstStyle/>
          <a:p>
            <a:pPr algn="ctr"/>
            <a:r>
              <a:rPr lang="zh-CN" altLang="en-US" dirty="0">
                <a:solidFill>
                  <a:schemeClr val="bg1">
                    <a:lumMod val="85000"/>
                  </a:schemeClr>
                </a:solidFill>
                <a:latin typeface="微软雅黑" panose="020B0503020204020204" pitchFamily="34" charset="-122"/>
                <a:ea typeface="微软雅黑" panose="020B0503020204020204" pitchFamily="34" charset="-122"/>
              </a:rPr>
              <a:t>点击输入标题</a:t>
            </a:r>
            <a:endParaRPr lang="en-US" altLang="zh-CN" dirty="0">
              <a:solidFill>
                <a:schemeClr val="bg1">
                  <a:lumMod val="85000"/>
                </a:schemeClr>
              </a:solidFill>
              <a:latin typeface="微软雅黑" panose="020B0503020204020204" pitchFamily="34" charset="-122"/>
              <a:ea typeface="微软雅黑" panose="020B0503020204020204" pitchFamily="34" charset="-122"/>
            </a:endParaRPr>
          </a:p>
        </p:txBody>
      </p:sp>
      <p:sp>
        <p:nvSpPr>
          <p:cNvPr id="15" name="文本框 14"/>
          <p:cNvSpPr txBox="1"/>
          <p:nvPr/>
        </p:nvSpPr>
        <p:spPr>
          <a:xfrm>
            <a:off x="7713577" y="2014720"/>
            <a:ext cx="3612675" cy="461665"/>
          </a:xfrm>
          <a:prstGeom prst="rect">
            <a:avLst/>
          </a:prstGeom>
          <a:noFill/>
        </p:spPr>
        <p:txBody>
          <a:bodyPr wrap="square" rtlCol="0">
            <a:spAutoFit/>
          </a:bodyPr>
          <a:lstStyle/>
          <a:p>
            <a:pPr algn="ctr"/>
            <a:r>
              <a:rPr lang="zh-CN" altLang="en-US" sz="1200" dirty="0">
                <a:solidFill>
                  <a:schemeClr val="bg1">
                    <a:lumMod val="85000"/>
                  </a:schemeClr>
                </a:solidFill>
                <a:latin typeface="微软雅黑" panose="020B0503020204020204" pitchFamily="34" charset="-122"/>
                <a:ea typeface="微软雅黑" panose="020B0503020204020204" pitchFamily="34" charset="-122"/>
              </a:rPr>
              <a:t>输入你的文字信息输入你的文字信息输入你的文字信息输入你的文字信息输入你的文字信息</a:t>
            </a:r>
          </a:p>
        </p:txBody>
      </p:sp>
      <p:pic>
        <p:nvPicPr>
          <p:cNvPr id="17" name="图片 1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73614" y="3435278"/>
            <a:ext cx="971354" cy="971354"/>
          </a:xfrm>
          <a:prstGeom prst="rect">
            <a:avLst/>
          </a:prstGeom>
        </p:spPr>
      </p:pic>
      <p:pic>
        <p:nvPicPr>
          <p:cNvPr id="18" name="图片 1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46976" y="1653120"/>
            <a:ext cx="930580" cy="930580"/>
          </a:xfrm>
          <a:prstGeom prst="rect">
            <a:avLst/>
          </a:prstGeom>
        </p:spPr>
      </p:pic>
      <p:pic>
        <p:nvPicPr>
          <p:cNvPr id="19" name="图片 1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714698" y="2960183"/>
            <a:ext cx="950190" cy="950190"/>
          </a:xfrm>
          <a:prstGeom prst="rect">
            <a:avLst/>
          </a:prstGeom>
        </p:spPr>
      </p:pic>
      <p:pic>
        <p:nvPicPr>
          <p:cNvPr id="20" name="图片 1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314070" y="4596527"/>
            <a:ext cx="1065812" cy="1065812"/>
          </a:xfrm>
          <a:prstGeom prst="rect">
            <a:avLst/>
          </a:prstGeom>
        </p:spPr>
      </p:pic>
      <p:sp>
        <p:nvSpPr>
          <p:cNvPr id="21" name="椭圆 20"/>
          <p:cNvSpPr/>
          <p:nvPr/>
        </p:nvSpPr>
        <p:spPr>
          <a:xfrm>
            <a:off x="7544968" y="5610765"/>
            <a:ext cx="3413391" cy="45719"/>
          </a:xfrm>
          <a:prstGeom prst="ellipse">
            <a:avLst/>
          </a:prstGeom>
          <a:gradFill>
            <a:gsLst>
              <a:gs pos="30000">
                <a:schemeClr val="accent1">
                  <a:lumMod val="5000"/>
                  <a:lumOff val="95000"/>
                  <a:alpha val="50000"/>
                </a:schemeClr>
              </a:gs>
              <a:gs pos="66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21"/>
          <p:cNvSpPr txBox="1"/>
          <p:nvPr/>
        </p:nvSpPr>
        <p:spPr>
          <a:xfrm>
            <a:off x="7649652" y="4562779"/>
            <a:ext cx="1569660" cy="369332"/>
          </a:xfrm>
          <a:prstGeom prst="rect">
            <a:avLst/>
          </a:prstGeom>
          <a:noFill/>
        </p:spPr>
        <p:txBody>
          <a:bodyPr wrap="none" rtlCol="0">
            <a:spAutoFit/>
          </a:bodyPr>
          <a:lstStyle/>
          <a:p>
            <a:pPr algn="ctr"/>
            <a:r>
              <a:rPr lang="zh-CN" altLang="en-US" dirty="0">
                <a:solidFill>
                  <a:schemeClr val="bg1">
                    <a:lumMod val="85000"/>
                  </a:schemeClr>
                </a:solidFill>
                <a:latin typeface="微软雅黑" panose="020B0503020204020204" pitchFamily="34" charset="-122"/>
                <a:ea typeface="微软雅黑" panose="020B0503020204020204" pitchFamily="34" charset="-122"/>
              </a:rPr>
              <a:t>点击输入标题</a:t>
            </a:r>
            <a:endParaRPr lang="en-US" altLang="zh-CN" dirty="0">
              <a:solidFill>
                <a:schemeClr val="bg1">
                  <a:lumMod val="85000"/>
                </a:schemeClr>
              </a:solidFill>
              <a:latin typeface="微软雅黑" panose="020B0503020204020204" pitchFamily="34" charset="-122"/>
              <a:ea typeface="微软雅黑" panose="020B0503020204020204" pitchFamily="34" charset="-122"/>
            </a:endParaRPr>
          </a:p>
        </p:txBody>
      </p:sp>
      <p:sp>
        <p:nvSpPr>
          <p:cNvPr id="23" name="文本框 22"/>
          <p:cNvSpPr txBox="1"/>
          <p:nvPr/>
        </p:nvSpPr>
        <p:spPr>
          <a:xfrm>
            <a:off x="7586014" y="5021708"/>
            <a:ext cx="3612675" cy="461665"/>
          </a:xfrm>
          <a:prstGeom prst="rect">
            <a:avLst/>
          </a:prstGeom>
          <a:noFill/>
        </p:spPr>
        <p:txBody>
          <a:bodyPr wrap="square" rtlCol="0">
            <a:spAutoFit/>
          </a:bodyPr>
          <a:lstStyle/>
          <a:p>
            <a:pPr algn="ctr"/>
            <a:r>
              <a:rPr lang="zh-CN" altLang="en-US" sz="1200" dirty="0">
                <a:solidFill>
                  <a:schemeClr val="bg1">
                    <a:lumMod val="85000"/>
                  </a:schemeClr>
                </a:solidFill>
                <a:latin typeface="微软雅黑" panose="020B0503020204020204" pitchFamily="34" charset="-122"/>
                <a:ea typeface="微软雅黑" panose="020B0503020204020204" pitchFamily="34" charset="-122"/>
              </a:rPr>
              <a:t>输入你的文字信息输入你的文字信息输入你的文字信息输入你的文字信息输入你的文字信息</a:t>
            </a:r>
          </a:p>
        </p:txBody>
      </p:sp>
      <p:sp>
        <p:nvSpPr>
          <p:cNvPr id="24" name="椭圆 23"/>
          <p:cNvSpPr/>
          <p:nvPr/>
        </p:nvSpPr>
        <p:spPr>
          <a:xfrm>
            <a:off x="583570" y="3251948"/>
            <a:ext cx="3413391" cy="45719"/>
          </a:xfrm>
          <a:prstGeom prst="ellipse">
            <a:avLst/>
          </a:prstGeom>
          <a:gradFill>
            <a:gsLst>
              <a:gs pos="30000">
                <a:schemeClr val="accent1">
                  <a:lumMod val="5000"/>
                  <a:lumOff val="95000"/>
                  <a:alpha val="50000"/>
                </a:schemeClr>
              </a:gs>
              <a:gs pos="66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文本框 24"/>
          <p:cNvSpPr txBox="1"/>
          <p:nvPr/>
        </p:nvSpPr>
        <p:spPr>
          <a:xfrm>
            <a:off x="2582788" y="2198501"/>
            <a:ext cx="1569660" cy="369332"/>
          </a:xfrm>
          <a:prstGeom prst="rect">
            <a:avLst/>
          </a:prstGeom>
          <a:noFill/>
        </p:spPr>
        <p:txBody>
          <a:bodyPr wrap="none" rtlCol="0">
            <a:spAutoFit/>
          </a:bodyPr>
          <a:lstStyle/>
          <a:p>
            <a:pPr algn="ctr"/>
            <a:r>
              <a:rPr lang="zh-CN" altLang="en-US" dirty="0">
                <a:solidFill>
                  <a:schemeClr val="bg1">
                    <a:lumMod val="85000"/>
                  </a:schemeClr>
                </a:solidFill>
                <a:latin typeface="微软雅黑" panose="020B0503020204020204" pitchFamily="34" charset="-122"/>
                <a:ea typeface="微软雅黑" panose="020B0503020204020204" pitchFamily="34" charset="-122"/>
              </a:rPr>
              <a:t>点击输入标题</a:t>
            </a:r>
            <a:endParaRPr lang="en-US" altLang="zh-CN" dirty="0">
              <a:solidFill>
                <a:schemeClr val="bg1">
                  <a:lumMod val="85000"/>
                </a:schemeClr>
              </a:solidFill>
              <a:latin typeface="微软雅黑" panose="020B0503020204020204" pitchFamily="34" charset="-122"/>
              <a:ea typeface="微软雅黑" panose="020B0503020204020204" pitchFamily="34" charset="-122"/>
            </a:endParaRPr>
          </a:p>
        </p:txBody>
      </p:sp>
      <p:sp>
        <p:nvSpPr>
          <p:cNvPr id="26" name="文本框 25"/>
          <p:cNvSpPr txBox="1"/>
          <p:nvPr/>
        </p:nvSpPr>
        <p:spPr>
          <a:xfrm>
            <a:off x="539773" y="2662891"/>
            <a:ext cx="3612675" cy="461665"/>
          </a:xfrm>
          <a:prstGeom prst="rect">
            <a:avLst/>
          </a:prstGeom>
          <a:noFill/>
        </p:spPr>
        <p:txBody>
          <a:bodyPr wrap="square" rtlCol="0">
            <a:spAutoFit/>
          </a:bodyPr>
          <a:lstStyle/>
          <a:p>
            <a:pPr algn="ctr"/>
            <a:r>
              <a:rPr lang="zh-CN" altLang="en-US" sz="1200" dirty="0">
                <a:solidFill>
                  <a:schemeClr val="bg1">
                    <a:lumMod val="85000"/>
                  </a:schemeClr>
                </a:solidFill>
                <a:latin typeface="微软雅黑" panose="020B0503020204020204" pitchFamily="34" charset="-122"/>
                <a:ea typeface="微软雅黑" panose="020B0503020204020204" pitchFamily="34" charset="-122"/>
              </a:rPr>
              <a:t>输入你的文字信息输入你的文字信息输入你的文字信息输入你的文字信息输入你的文字信息</a:t>
            </a:r>
          </a:p>
        </p:txBody>
      </p:sp>
      <p:sp>
        <p:nvSpPr>
          <p:cNvPr id="27" name="椭圆 26"/>
          <p:cNvSpPr/>
          <p:nvPr/>
        </p:nvSpPr>
        <p:spPr>
          <a:xfrm>
            <a:off x="1042530" y="5639479"/>
            <a:ext cx="3413391" cy="45719"/>
          </a:xfrm>
          <a:prstGeom prst="ellipse">
            <a:avLst/>
          </a:prstGeom>
          <a:gradFill>
            <a:gsLst>
              <a:gs pos="30000">
                <a:schemeClr val="accent1">
                  <a:lumMod val="5000"/>
                  <a:lumOff val="95000"/>
                  <a:alpha val="50000"/>
                </a:schemeClr>
              </a:gs>
              <a:gs pos="66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文本框 27"/>
          <p:cNvSpPr txBox="1"/>
          <p:nvPr/>
        </p:nvSpPr>
        <p:spPr>
          <a:xfrm>
            <a:off x="3041748" y="4586032"/>
            <a:ext cx="1569660" cy="369332"/>
          </a:xfrm>
          <a:prstGeom prst="rect">
            <a:avLst/>
          </a:prstGeom>
          <a:noFill/>
        </p:spPr>
        <p:txBody>
          <a:bodyPr wrap="none" rtlCol="0">
            <a:spAutoFit/>
          </a:bodyPr>
          <a:lstStyle/>
          <a:p>
            <a:pPr algn="ctr"/>
            <a:r>
              <a:rPr lang="zh-CN" altLang="en-US" dirty="0">
                <a:solidFill>
                  <a:schemeClr val="bg1">
                    <a:lumMod val="85000"/>
                  </a:schemeClr>
                </a:solidFill>
                <a:latin typeface="微软雅黑" panose="020B0503020204020204" pitchFamily="34" charset="-122"/>
                <a:ea typeface="微软雅黑" panose="020B0503020204020204" pitchFamily="34" charset="-122"/>
              </a:rPr>
              <a:t>点击输入标题</a:t>
            </a:r>
            <a:endParaRPr lang="en-US" altLang="zh-CN" dirty="0">
              <a:solidFill>
                <a:schemeClr val="bg1">
                  <a:lumMod val="85000"/>
                </a:schemeClr>
              </a:solidFill>
              <a:latin typeface="微软雅黑" panose="020B0503020204020204" pitchFamily="34" charset="-122"/>
              <a:ea typeface="微软雅黑" panose="020B0503020204020204" pitchFamily="34" charset="-122"/>
            </a:endParaRPr>
          </a:p>
        </p:txBody>
      </p:sp>
      <p:sp>
        <p:nvSpPr>
          <p:cNvPr id="29" name="文本框 28"/>
          <p:cNvSpPr txBox="1"/>
          <p:nvPr/>
        </p:nvSpPr>
        <p:spPr>
          <a:xfrm>
            <a:off x="998733" y="5050422"/>
            <a:ext cx="3612675" cy="461665"/>
          </a:xfrm>
          <a:prstGeom prst="rect">
            <a:avLst/>
          </a:prstGeom>
          <a:noFill/>
        </p:spPr>
        <p:txBody>
          <a:bodyPr wrap="square" rtlCol="0">
            <a:spAutoFit/>
          </a:bodyPr>
          <a:lstStyle/>
          <a:p>
            <a:pPr algn="ctr"/>
            <a:r>
              <a:rPr lang="zh-CN" altLang="en-US" sz="1200" dirty="0">
                <a:solidFill>
                  <a:schemeClr val="bg1">
                    <a:lumMod val="85000"/>
                  </a:schemeClr>
                </a:solidFill>
                <a:latin typeface="微软雅黑" panose="020B0503020204020204" pitchFamily="34" charset="-122"/>
                <a:ea typeface="微软雅黑" panose="020B0503020204020204" pitchFamily="34" charset="-122"/>
              </a:rPr>
              <a:t>输入你的文字信息输入你的文字信息输入你的文字信息输入你的文字信息输入你的文字信息</a:t>
            </a:r>
          </a:p>
        </p:txBody>
      </p:sp>
    </p:spTree>
  </p:cSld>
  <p:clrMapOvr>
    <a:masterClrMapping/>
  </p:clrMapOvr>
  <mc:AlternateContent xmlns:mc="http://schemas.openxmlformats.org/markup-compatibility/2006" xmlns:p14="http://schemas.microsoft.com/office/powerpoint/2010/main">
    <mc:Choice Requires="p14">
      <p:transition spd="slow" p14:dur="1600" advClick="0" advTm="4000">
        <p14:prism isInverted="1"/>
      </p:transition>
    </mc:Choice>
    <mc:Fallback xmlns="">
      <p:transition spd="slow" advClick="0" advTm="4000">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5138164" y="1932029"/>
            <a:ext cx="1915910" cy="1862048"/>
          </a:xfrm>
          <a:prstGeom prst="rect">
            <a:avLst/>
          </a:prstGeom>
        </p:spPr>
        <p:txBody>
          <a:bodyPr wrap="none">
            <a:spAutoFit/>
          </a:bodyPr>
          <a:lstStyle/>
          <a:p>
            <a:pPr algn="ctr"/>
            <a:r>
              <a:rPr lang="en-US" altLang="zh-CN" sz="11500" dirty="0">
                <a:solidFill>
                  <a:schemeClr val="bg1">
                    <a:lumMod val="85000"/>
                  </a:schemeClr>
                </a:solidFill>
                <a:latin typeface="微软雅黑" panose="020B0503020204020204" pitchFamily="34" charset="-122"/>
                <a:ea typeface="微软雅黑" panose="020B0503020204020204" pitchFamily="34" charset="-122"/>
              </a:rPr>
              <a:t>03</a:t>
            </a:r>
            <a:endParaRPr lang="zh-CN" altLang="en-US" sz="11500" dirty="0">
              <a:latin typeface="微软雅黑" panose="020B0503020204020204" pitchFamily="34" charset="-122"/>
              <a:ea typeface="微软雅黑" panose="020B0503020204020204" pitchFamily="34" charset="-122"/>
            </a:endParaRPr>
          </a:p>
        </p:txBody>
      </p:sp>
      <p:sp>
        <p:nvSpPr>
          <p:cNvPr id="6" name="六边形 5"/>
          <p:cNvSpPr/>
          <p:nvPr/>
        </p:nvSpPr>
        <p:spPr>
          <a:xfrm rot="5400000">
            <a:off x="4433044" y="1753433"/>
            <a:ext cx="3326150" cy="2867370"/>
          </a:xfrm>
          <a:prstGeom prst="hexagon">
            <a:avLst/>
          </a:prstGeom>
          <a:noFill/>
          <a:ln w="57150">
            <a:solidFill>
              <a:srgbClr val="D9D9D9">
                <a:alpha val="52941"/>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5227131" y="3558666"/>
            <a:ext cx="1737976" cy="646331"/>
          </a:xfrm>
          <a:prstGeom prst="rect">
            <a:avLst/>
          </a:prstGeom>
          <a:noFill/>
        </p:spPr>
        <p:txBody>
          <a:bodyPr wrap="none" rtlCol="0">
            <a:spAutoFit/>
          </a:bodyPr>
          <a:lstStyle/>
          <a:p>
            <a:pPr algn="ctr"/>
            <a:r>
              <a:rPr lang="zh-CN" altLang="en-US" sz="2000" dirty="0">
                <a:solidFill>
                  <a:schemeClr val="bg1">
                    <a:lumMod val="85000"/>
                  </a:schemeClr>
                </a:solidFill>
              </a:rPr>
              <a:t>点击输入标题</a:t>
            </a:r>
            <a:endParaRPr lang="en-US" altLang="zh-CN" sz="2000" dirty="0">
              <a:solidFill>
                <a:schemeClr val="bg1">
                  <a:lumMod val="85000"/>
                </a:schemeClr>
              </a:solidFill>
            </a:endParaRPr>
          </a:p>
          <a:p>
            <a:r>
              <a:rPr lang="en-US" altLang="zh-CN" sz="1600" dirty="0">
                <a:solidFill>
                  <a:schemeClr val="bg1">
                    <a:lumMod val="85000"/>
                  </a:schemeClr>
                </a:solidFill>
              </a:rPr>
              <a:t>ADD YOUR TITLE</a:t>
            </a:r>
            <a:endParaRPr lang="zh-CN" altLang="en-US" sz="1600" dirty="0">
              <a:solidFill>
                <a:schemeClr val="bg1">
                  <a:lumMod val="85000"/>
                </a:schemeClr>
              </a:solidFill>
            </a:endParaRPr>
          </a:p>
        </p:txBody>
      </p:sp>
      <p:sp>
        <p:nvSpPr>
          <p:cNvPr id="10" name="椭圆 9"/>
          <p:cNvSpPr/>
          <p:nvPr/>
        </p:nvSpPr>
        <p:spPr>
          <a:xfrm flipV="1">
            <a:off x="5423828" y="4272680"/>
            <a:ext cx="1344583" cy="45719"/>
          </a:xfrm>
          <a:prstGeom prst="ellipse">
            <a:avLst/>
          </a:prstGeom>
          <a:gradFill>
            <a:gsLst>
              <a:gs pos="30000">
                <a:schemeClr val="accent1">
                  <a:lumMod val="5000"/>
                  <a:lumOff val="95000"/>
                  <a:alpha val="50000"/>
                </a:schemeClr>
              </a:gs>
              <a:gs pos="66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Click="0" advTm="4000">
        <p14:prism isContent="1"/>
      </p:transition>
    </mc:Choice>
    <mc:Fallback xmlns="">
      <p:transition spd="slow" advClick="0" advTm="4000">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p:cNvPicPr>
            <a:picLocks noChangeAspect="1"/>
          </p:cNvPicPr>
          <p:nvPr/>
        </p:nvPicPr>
        <p:blipFill>
          <a:blip r:embed="rId2" cstate="print">
            <a:extLst>
              <a:ext uri="{28A0092B-C50C-407E-A947-70E740481C1C}">
                <a14:useLocalDpi xmlns:a14="http://schemas.microsoft.com/office/drawing/2010/main" val="0"/>
              </a:ext>
            </a:extLst>
          </a:blip>
          <a:srcRect l="909" r="909" b="33"/>
          <a:stretch>
            <a:fillRect/>
          </a:stretch>
        </p:blipFill>
        <p:spPr>
          <a:xfrm>
            <a:off x="4508926" y="1535314"/>
            <a:ext cx="3233795" cy="2192877"/>
          </a:xfrm>
          <a:custGeom>
            <a:avLst/>
            <a:gdLst>
              <a:gd name="connsiteX0" fmla="*/ 132340 w 3233795"/>
              <a:gd name="connsiteY0" fmla="*/ 0 h 2192877"/>
              <a:gd name="connsiteX1" fmla="*/ 3101455 w 3233795"/>
              <a:gd name="connsiteY1" fmla="*/ 0 h 2192877"/>
              <a:gd name="connsiteX2" fmla="*/ 3233795 w 3233795"/>
              <a:gd name="connsiteY2" fmla="*/ 132340 h 2192877"/>
              <a:gd name="connsiteX3" fmla="*/ 3233795 w 3233795"/>
              <a:gd name="connsiteY3" fmla="*/ 2060537 h 2192877"/>
              <a:gd name="connsiteX4" fmla="*/ 3101455 w 3233795"/>
              <a:gd name="connsiteY4" fmla="*/ 2192877 h 2192877"/>
              <a:gd name="connsiteX5" fmla="*/ 132340 w 3233795"/>
              <a:gd name="connsiteY5" fmla="*/ 2192877 h 2192877"/>
              <a:gd name="connsiteX6" fmla="*/ 0 w 3233795"/>
              <a:gd name="connsiteY6" fmla="*/ 2060537 h 2192877"/>
              <a:gd name="connsiteX7" fmla="*/ 0 w 3233795"/>
              <a:gd name="connsiteY7" fmla="*/ 132340 h 2192877"/>
              <a:gd name="connsiteX8" fmla="*/ 132340 w 3233795"/>
              <a:gd name="connsiteY8" fmla="*/ 0 h 2192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33795" h="2192877">
                <a:moveTo>
                  <a:pt x="132340" y="0"/>
                </a:moveTo>
                <a:lnTo>
                  <a:pt x="3101455" y="0"/>
                </a:lnTo>
                <a:cubicBezTo>
                  <a:pt x="3174544" y="0"/>
                  <a:pt x="3233795" y="59251"/>
                  <a:pt x="3233795" y="132340"/>
                </a:cubicBezTo>
                <a:lnTo>
                  <a:pt x="3233795" y="2060537"/>
                </a:lnTo>
                <a:cubicBezTo>
                  <a:pt x="3233795" y="2133626"/>
                  <a:pt x="3174544" y="2192877"/>
                  <a:pt x="3101455" y="2192877"/>
                </a:cubicBezTo>
                <a:lnTo>
                  <a:pt x="132340" y="2192877"/>
                </a:lnTo>
                <a:cubicBezTo>
                  <a:pt x="59251" y="2192877"/>
                  <a:pt x="0" y="2133626"/>
                  <a:pt x="0" y="2060537"/>
                </a:cubicBezTo>
                <a:lnTo>
                  <a:pt x="0" y="132340"/>
                </a:lnTo>
                <a:cubicBezTo>
                  <a:pt x="0" y="59251"/>
                  <a:pt x="59251" y="0"/>
                  <a:pt x="132340" y="0"/>
                </a:cubicBezTo>
                <a:close/>
              </a:path>
            </a:pathLst>
          </a:custGeom>
        </p:spPr>
      </p:pic>
      <p:pic>
        <p:nvPicPr>
          <p:cNvPr id="14" name="图片 13"/>
          <p:cNvPicPr>
            <a:picLocks noChangeAspect="1"/>
          </p:cNvPicPr>
          <p:nvPr/>
        </p:nvPicPr>
        <p:blipFill>
          <a:blip r:embed="rId3" cstate="print">
            <a:extLst>
              <a:ext uri="{28A0092B-C50C-407E-A947-70E740481C1C}">
                <a14:useLocalDpi xmlns:a14="http://schemas.microsoft.com/office/drawing/2010/main" val="0"/>
              </a:ext>
            </a:extLst>
          </a:blip>
          <a:srcRect l="848" r="1131" b="197"/>
          <a:stretch>
            <a:fillRect/>
          </a:stretch>
        </p:blipFill>
        <p:spPr>
          <a:xfrm>
            <a:off x="8127518" y="3892806"/>
            <a:ext cx="3233795" cy="2192877"/>
          </a:xfrm>
          <a:custGeom>
            <a:avLst/>
            <a:gdLst>
              <a:gd name="connsiteX0" fmla="*/ 132340 w 3233795"/>
              <a:gd name="connsiteY0" fmla="*/ 0 h 2192877"/>
              <a:gd name="connsiteX1" fmla="*/ 3101455 w 3233795"/>
              <a:gd name="connsiteY1" fmla="*/ 0 h 2192877"/>
              <a:gd name="connsiteX2" fmla="*/ 3233795 w 3233795"/>
              <a:gd name="connsiteY2" fmla="*/ 132340 h 2192877"/>
              <a:gd name="connsiteX3" fmla="*/ 3233795 w 3233795"/>
              <a:gd name="connsiteY3" fmla="*/ 2060537 h 2192877"/>
              <a:gd name="connsiteX4" fmla="*/ 3101455 w 3233795"/>
              <a:gd name="connsiteY4" fmla="*/ 2192877 h 2192877"/>
              <a:gd name="connsiteX5" fmla="*/ 132340 w 3233795"/>
              <a:gd name="connsiteY5" fmla="*/ 2192877 h 2192877"/>
              <a:gd name="connsiteX6" fmla="*/ 0 w 3233795"/>
              <a:gd name="connsiteY6" fmla="*/ 2060537 h 2192877"/>
              <a:gd name="connsiteX7" fmla="*/ 0 w 3233795"/>
              <a:gd name="connsiteY7" fmla="*/ 132340 h 2192877"/>
              <a:gd name="connsiteX8" fmla="*/ 132340 w 3233795"/>
              <a:gd name="connsiteY8" fmla="*/ 0 h 2192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33795" h="2192877">
                <a:moveTo>
                  <a:pt x="132340" y="0"/>
                </a:moveTo>
                <a:lnTo>
                  <a:pt x="3101455" y="0"/>
                </a:lnTo>
                <a:cubicBezTo>
                  <a:pt x="3174544" y="0"/>
                  <a:pt x="3233795" y="59251"/>
                  <a:pt x="3233795" y="132340"/>
                </a:cubicBezTo>
                <a:lnTo>
                  <a:pt x="3233795" y="2060537"/>
                </a:lnTo>
                <a:cubicBezTo>
                  <a:pt x="3233795" y="2133626"/>
                  <a:pt x="3174544" y="2192877"/>
                  <a:pt x="3101455" y="2192877"/>
                </a:cubicBezTo>
                <a:lnTo>
                  <a:pt x="132340" y="2192877"/>
                </a:lnTo>
                <a:cubicBezTo>
                  <a:pt x="59251" y="2192877"/>
                  <a:pt x="0" y="2133626"/>
                  <a:pt x="0" y="2060537"/>
                </a:cubicBezTo>
                <a:lnTo>
                  <a:pt x="0" y="132340"/>
                </a:lnTo>
                <a:cubicBezTo>
                  <a:pt x="0" y="59251"/>
                  <a:pt x="59251" y="0"/>
                  <a:pt x="132340" y="0"/>
                </a:cubicBezTo>
                <a:close/>
              </a:path>
            </a:pathLst>
          </a:custGeom>
        </p:spPr>
      </p:pic>
      <p:sp>
        <p:nvSpPr>
          <p:cNvPr id="4" name="椭圆 3"/>
          <p:cNvSpPr/>
          <p:nvPr/>
        </p:nvSpPr>
        <p:spPr>
          <a:xfrm>
            <a:off x="1298439" y="943803"/>
            <a:ext cx="2280079" cy="45719"/>
          </a:xfrm>
          <a:prstGeom prst="ellipse">
            <a:avLst/>
          </a:prstGeom>
          <a:gradFill>
            <a:gsLst>
              <a:gs pos="30000">
                <a:schemeClr val="accent1">
                  <a:lumMod val="5000"/>
                  <a:lumOff val="95000"/>
                  <a:alpha val="50000"/>
                </a:schemeClr>
              </a:gs>
              <a:gs pos="66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288998" y="521265"/>
            <a:ext cx="2236510" cy="400110"/>
          </a:xfrm>
          <a:prstGeom prst="rect">
            <a:avLst/>
          </a:prstGeom>
          <a:noFill/>
        </p:spPr>
        <p:txBody>
          <a:bodyPr wrap="none" rtlCol="0">
            <a:spAutoFit/>
          </a:bodyPr>
          <a:lstStyle/>
          <a:p>
            <a:pPr algn="ctr"/>
            <a:r>
              <a:rPr lang="zh-CN" altLang="en-US" sz="2000" dirty="0">
                <a:solidFill>
                  <a:schemeClr val="bg1">
                    <a:lumMod val="85000"/>
                  </a:schemeClr>
                </a:solidFill>
                <a:latin typeface="微软雅黑" panose="020B0503020204020204" pitchFamily="34" charset="-122"/>
                <a:ea typeface="微软雅黑" panose="020B0503020204020204" pitchFamily="34" charset="-122"/>
              </a:rPr>
              <a:t>点击输入标题内容</a:t>
            </a:r>
            <a:endParaRPr lang="en-US" altLang="zh-CN" sz="2000" dirty="0">
              <a:solidFill>
                <a:schemeClr val="bg1">
                  <a:lumMod val="85000"/>
                </a:schemeClr>
              </a:solidFill>
              <a:latin typeface="微软雅黑" panose="020B0503020204020204" pitchFamily="34" charset="-122"/>
              <a:ea typeface="微软雅黑" panose="020B0503020204020204" pitchFamily="34" charset="-122"/>
            </a:endParaRPr>
          </a:p>
        </p:txBody>
      </p:sp>
      <p:sp>
        <p:nvSpPr>
          <p:cNvPr id="6" name="椭圆 5"/>
          <p:cNvSpPr/>
          <p:nvPr/>
        </p:nvSpPr>
        <p:spPr>
          <a:xfrm>
            <a:off x="1149795" y="839365"/>
            <a:ext cx="78243" cy="78243"/>
          </a:xfrm>
          <a:prstGeom prst="ellipse">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492817" y="0"/>
            <a:ext cx="689612" cy="1323439"/>
          </a:xfrm>
          <a:prstGeom prst="rect">
            <a:avLst/>
          </a:prstGeom>
          <a:noFill/>
        </p:spPr>
        <p:txBody>
          <a:bodyPr wrap="none" rtlCol="0">
            <a:spAutoFit/>
          </a:bodyPr>
          <a:lstStyle/>
          <a:p>
            <a:r>
              <a:rPr lang="en-US" altLang="zh-CN" sz="8000" i="1" dirty="0">
                <a:solidFill>
                  <a:schemeClr val="bg1">
                    <a:lumMod val="95000"/>
                  </a:schemeClr>
                </a:solidFill>
                <a:latin typeface="Baskerville Old Face" panose="02020602080505020303" pitchFamily="18" charset="0"/>
              </a:rPr>
              <a:t>3</a:t>
            </a:r>
            <a:endParaRPr lang="zh-CN" altLang="en-US" sz="8000" i="1" dirty="0">
              <a:solidFill>
                <a:schemeClr val="bg1">
                  <a:lumMod val="95000"/>
                </a:schemeClr>
              </a:solidFill>
              <a:latin typeface="Baskerville Old Face" panose="02020602080505020303" pitchFamily="18" charset="0"/>
            </a:endParaRPr>
          </a:p>
        </p:txBody>
      </p:sp>
      <p:pic>
        <p:nvPicPr>
          <p:cNvPr id="12" name="图片 11"/>
          <p:cNvPicPr>
            <a:picLocks noChangeAspect="1"/>
          </p:cNvPicPr>
          <p:nvPr/>
        </p:nvPicPr>
        <p:blipFill rotWithShape="1">
          <a:blip r:embed="rId4" cstate="print">
            <a:extLst>
              <a:ext uri="{28A0092B-C50C-407E-A947-70E740481C1C}">
                <a14:useLocalDpi xmlns:a14="http://schemas.microsoft.com/office/drawing/2010/main" val="0"/>
              </a:ext>
            </a:extLst>
          </a:blip>
          <a:srcRect l="7854" t="155" r="8797" b="9412"/>
          <a:stretch>
            <a:fillRect/>
          </a:stretch>
        </p:blipFill>
        <p:spPr>
          <a:xfrm>
            <a:off x="890336" y="3892809"/>
            <a:ext cx="3233795" cy="2192874"/>
          </a:xfrm>
          <a:custGeom>
            <a:avLst/>
            <a:gdLst>
              <a:gd name="connsiteX0" fmla="*/ 132340 w 3233795"/>
              <a:gd name="connsiteY0" fmla="*/ 0 h 2192874"/>
              <a:gd name="connsiteX1" fmla="*/ 3101455 w 3233795"/>
              <a:gd name="connsiteY1" fmla="*/ 0 h 2192874"/>
              <a:gd name="connsiteX2" fmla="*/ 3233795 w 3233795"/>
              <a:gd name="connsiteY2" fmla="*/ 132340 h 2192874"/>
              <a:gd name="connsiteX3" fmla="*/ 3233795 w 3233795"/>
              <a:gd name="connsiteY3" fmla="*/ 2060537 h 2192874"/>
              <a:gd name="connsiteX4" fmla="*/ 3152968 w 3233795"/>
              <a:gd name="connsiteY4" fmla="*/ 2182477 h 2192874"/>
              <a:gd name="connsiteX5" fmla="*/ 3101470 w 3233795"/>
              <a:gd name="connsiteY5" fmla="*/ 2192874 h 2192874"/>
              <a:gd name="connsiteX6" fmla="*/ 132325 w 3233795"/>
              <a:gd name="connsiteY6" fmla="*/ 2192874 h 2192874"/>
              <a:gd name="connsiteX7" fmla="*/ 80828 w 3233795"/>
              <a:gd name="connsiteY7" fmla="*/ 2182477 h 2192874"/>
              <a:gd name="connsiteX8" fmla="*/ 0 w 3233795"/>
              <a:gd name="connsiteY8" fmla="*/ 2060537 h 2192874"/>
              <a:gd name="connsiteX9" fmla="*/ 0 w 3233795"/>
              <a:gd name="connsiteY9" fmla="*/ 132340 h 2192874"/>
              <a:gd name="connsiteX10" fmla="*/ 132340 w 3233795"/>
              <a:gd name="connsiteY10" fmla="*/ 0 h 21928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233795" h="2192874">
                <a:moveTo>
                  <a:pt x="132340" y="0"/>
                </a:moveTo>
                <a:lnTo>
                  <a:pt x="3101455" y="0"/>
                </a:lnTo>
                <a:cubicBezTo>
                  <a:pt x="3174544" y="0"/>
                  <a:pt x="3233795" y="59251"/>
                  <a:pt x="3233795" y="132340"/>
                </a:cubicBezTo>
                <a:lnTo>
                  <a:pt x="3233795" y="2060537"/>
                </a:lnTo>
                <a:cubicBezTo>
                  <a:pt x="3233795" y="2115354"/>
                  <a:pt x="3200466" y="2162387"/>
                  <a:pt x="3152968" y="2182477"/>
                </a:cubicBezTo>
                <a:lnTo>
                  <a:pt x="3101470" y="2192874"/>
                </a:lnTo>
                <a:lnTo>
                  <a:pt x="132325" y="2192874"/>
                </a:lnTo>
                <a:lnTo>
                  <a:pt x="80828" y="2182477"/>
                </a:lnTo>
                <a:cubicBezTo>
                  <a:pt x="33329" y="2162387"/>
                  <a:pt x="0" y="2115354"/>
                  <a:pt x="0" y="2060537"/>
                </a:cubicBezTo>
                <a:lnTo>
                  <a:pt x="0" y="132340"/>
                </a:lnTo>
                <a:cubicBezTo>
                  <a:pt x="0" y="59251"/>
                  <a:pt x="59251" y="0"/>
                  <a:pt x="132340" y="0"/>
                </a:cubicBezTo>
                <a:close/>
              </a:path>
            </a:pathLst>
          </a:custGeom>
        </p:spPr>
      </p:pic>
      <p:sp>
        <p:nvSpPr>
          <p:cNvPr id="20" name="矩形: 圆角 19"/>
          <p:cNvSpPr/>
          <p:nvPr/>
        </p:nvSpPr>
        <p:spPr>
          <a:xfrm>
            <a:off x="890336" y="1428697"/>
            <a:ext cx="3233795" cy="2192877"/>
          </a:xfrm>
          <a:prstGeom prst="roundRect">
            <a:avLst>
              <a:gd name="adj" fmla="val 6030"/>
            </a:avLst>
          </a:prstGeom>
          <a:noFill/>
          <a:ln>
            <a:solidFill>
              <a:srgbClr val="D9D9D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圆角 20"/>
          <p:cNvSpPr/>
          <p:nvPr/>
        </p:nvSpPr>
        <p:spPr>
          <a:xfrm>
            <a:off x="8127518" y="1455828"/>
            <a:ext cx="3233795" cy="2192877"/>
          </a:xfrm>
          <a:prstGeom prst="roundRect">
            <a:avLst>
              <a:gd name="adj" fmla="val 6030"/>
            </a:avLst>
          </a:prstGeom>
          <a:noFill/>
          <a:ln>
            <a:solidFill>
              <a:srgbClr val="D9D9D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圆角 21"/>
          <p:cNvSpPr/>
          <p:nvPr/>
        </p:nvSpPr>
        <p:spPr>
          <a:xfrm>
            <a:off x="4508926" y="3892806"/>
            <a:ext cx="3233795" cy="2192877"/>
          </a:xfrm>
          <a:prstGeom prst="roundRect">
            <a:avLst>
              <a:gd name="adj" fmla="val 6030"/>
            </a:avLst>
          </a:prstGeom>
          <a:noFill/>
          <a:ln>
            <a:solidFill>
              <a:srgbClr val="D9D9D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22"/>
          <p:cNvSpPr txBox="1"/>
          <p:nvPr/>
        </p:nvSpPr>
        <p:spPr>
          <a:xfrm>
            <a:off x="1603699" y="1843425"/>
            <a:ext cx="1723549" cy="400110"/>
          </a:xfrm>
          <a:prstGeom prst="rect">
            <a:avLst/>
          </a:prstGeom>
          <a:noFill/>
        </p:spPr>
        <p:txBody>
          <a:bodyPr wrap="none" rtlCol="0">
            <a:sp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点击输入标题</a:t>
            </a:r>
            <a:endParaRPr lang="en-US" altLang="zh-CN" sz="2000" dirty="0">
              <a:solidFill>
                <a:schemeClr val="bg1"/>
              </a:solidFill>
              <a:latin typeface="微软雅黑" panose="020B0503020204020204" pitchFamily="34" charset="-122"/>
              <a:ea typeface="微软雅黑" panose="020B0503020204020204" pitchFamily="34" charset="-122"/>
            </a:endParaRPr>
          </a:p>
        </p:txBody>
      </p:sp>
      <p:sp>
        <p:nvSpPr>
          <p:cNvPr id="24" name="文本框 23"/>
          <p:cNvSpPr txBox="1"/>
          <p:nvPr/>
        </p:nvSpPr>
        <p:spPr>
          <a:xfrm>
            <a:off x="1062280" y="2510448"/>
            <a:ext cx="2806385" cy="1015663"/>
          </a:xfrm>
          <a:prstGeom prst="rect">
            <a:avLst/>
          </a:prstGeom>
          <a:noFill/>
        </p:spPr>
        <p:txBody>
          <a:bodyPr wrap="square" rtlCol="0">
            <a:spAutoFit/>
          </a:bodyPr>
          <a:lstStyle/>
          <a:p>
            <a:pPr algn="ctr"/>
            <a:r>
              <a:rPr lang="zh-CN" altLang="en-US" sz="1200" dirty="0">
                <a:solidFill>
                  <a:schemeClr val="bg1"/>
                </a:solidFill>
                <a:latin typeface="微软雅黑" panose="020B0503020204020204" pitchFamily="34" charset="-122"/>
                <a:ea typeface="微软雅黑" panose="020B0503020204020204" pitchFamily="34" charset="-122"/>
              </a:rPr>
              <a:t>输入你的文字信息输入你的文字信息输入你的文字信息输入你的文字信息输入你的文字信息输入你的文字信息输入你的文字信息输入你的文字信息输入你的文字信息</a:t>
            </a:r>
          </a:p>
        </p:txBody>
      </p:sp>
      <p:sp>
        <p:nvSpPr>
          <p:cNvPr id="25" name="文本框 24"/>
          <p:cNvSpPr txBox="1"/>
          <p:nvPr/>
        </p:nvSpPr>
        <p:spPr>
          <a:xfrm>
            <a:off x="5227086" y="4225842"/>
            <a:ext cx="1723549" cy="400110"/>
          </a:xfrm>
          <a:prstGeom prst="rect">
            <a:avLst/>
          </a:prstGeom>
          <a:noFill/>
        </p:spPr>
        <p:txBody>
          <a:bodyPr wrap="none" rtlCol="0">
            <a:sp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点击输入标题</a:t>
            </a:r>
            <a:endParaRPr lang="en-US" altLang="zh-CN" sz="2000" dirty="0">
              <a:solidFill>
                <a:schemeClr val="bg1"/>
              </a:solidFill>
              <a:latin typeface="微软雅黑" panose="020B0503020204020204" pitchFamily="34" charset="-122"/>
              <a:ea typeface="微软雅黑" panose="020B0503020204020204" pitchFamily="34" charset="-122"/>
            </a:endParaRPr>
          </a:p>
        </p:txBody>
      </p:sp>
      <p:sp>
        <p:nvSpPr>
          <p:cNvPr id="26" name="文本框 25"/>
          <p:cNvSpPr txBox="1"/>
          <p:nvPr/>
        </p:nvSpPr>
        <p:spPr>
          <a:xfrm>
            <a:off x="4685667" y="4892865"/>
            <a:ext cx="2806385" cy="1015663"/>
          </a:xfrm>
          <a:prstGeom prst="rect">
            <a:avLst/>
          </a:prstGeom>
          <a:noFill/>
        </p:spPr>
        <p:txBody>
          <a:bodyPr wrap="square" rtlCol="0">
            <a:spAutoFit/>
          </a:bodyPr>
          <a:lstStyle/>
          <a:p>
            <a:pPr algn="ctr"/>
            <a:r>
              <a:rPr lang="zh-CN" altLang="en-US" sz="1200" dirty="0">
                <a:solidFill>
                  <a:schemeClr val="bg1"/>
                </a:solidFill>
                <a:latin typeface="微软雅黑" panose="020B0503020204020204" pitchFamily="34" charset="-122"/>
                <a:ea typeface="微软雅黑" panose="020B0503020204020204" pitchFamily="34" charset="-122"/>
              </a:rPr>
              <a:t>输入你的文字信息输入你的文字信息输入你的文字信息输入你的文字信息输入你的文字信息输入你的文字信息输入你的文字信息输入你的文字信息输入你的文字信息</a:t>
            </a:r>
          </a:p>
        </p:txBody>
      </p:sp>
      <p:sp>
        <p:nvSpPr>
          <p:cNvPr id="27" name="文本框 26"/>
          <p:cNvSpPr txBox="1"/>
          <p:nvPr/>
        </p:nvSpPr>
        <p:spPr>
          <a:xfrm>
            <a:off x="8906457" y="1775001"/>
            <a:ext cx="1723549" cy="400110"/>
          </a:xfrm>
          <a:prstGeom prst="rect">
            <a:avLst/>
          </a:prstGeom>
          <a:noFill/>
        </p:spPr>
        <p:txBody>
          <a:bodyPr wrap="none" rtlCol="0">
            <a:sp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点击输入标题</a:t>
            </a:r>
            <a:endParaRPr lang="en-US" altLang="zh-CN" sz="2000" dirty="0">
              <a:solidFill>
                <a:schemeClr val="bg1"/>
              </a:solidFill>
              <a:latin typeface="微软雅黑" panose="020B0503020204020204" pitchFamily="34" charset="-122"/>
              <a:ea typeface="微软雅黑" panose="020B0503020204020204" pitchFamily="34" charset="-122"/>
            </a:endParaRPr>
          </a:p>
        </p:txBody>
      </p:sp>
      <p:sp>
        <p:nvSpPr>
          <p:cNvPr id="28" name="文本框 27"/>
          <p:cNvSpPr txBox="1"/>
          <p:nvPr/>
        </p:nvSpPr>
        <p:spPr>
          <a:xfrm>
            <a:off x="8365038" y="2442024"/>
            <a:ext cx="2806385" cy="1015663"/>
          </a:xfrm>
          <a:prstGeom prst="rect">
            <a:avLst/>
          </a:prstGeom>
          <a:noFill/>
        </p:spPr>
        <p:txBody>
          <a:bodyPr wrap="square" rtlCol="0">
            <a:spAutoFit/>
          </a:bodyPr>
          <a:lstStyle/>
          <a:p>
            <a:pPr algn="ctr"/>
            <a:r>
              <a:rPr lang="zh-CN" altLang="en-US" sz="1200" dirty="0">
                <a:solidFill>
                  <a:schemeClr val="bg1"/>
                </a:solidFill>
                <a:latin typeface="微软雅黑" panose="020B0503020204020204" pitchFamily="34" charset="-122"/>
                <a:ea typeface="微软雅黑" panose="020B0503020204020204" pitchFamily="34" charset="-122"/>
              </a:rPr>
              <a:t>输入你的文字信息输入你的文字信息输入你的文字信息输入你的文字信息输入你的文字信息输入你的文字信息输入你的文字信息输入你的文字信息输入你的文字信息</a:t>
            </a:r>
          </a:p>
        </p:txBody>
      </p:sp>
    </p:spTree>
  </p:cSld>
  <p:clrMapOvr>
    <a:masterClrMapping/>
  </p:clrMapOvr>
  <mc:AlternateContent xmlns:mc="http://schemas.openxmlformats.org/markup-compatibility/2006" xmlns:p14="http://schemas.microsoft.com/office/powerpoint/2010/main">
    <mc:Choice Requires="p14">
      <p:transition spd="slow" p14:dur="1250" advClick="0" advTm="4000">
        <p14:switch dir="r"/>
      </p:transition>
    </mc:Choice>
    <mc:Fallback xmlns="">
      <p:transition spd="slow" advClick="0" advTm="4000">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p:cNvSpPr/>
          <p:nvPr/>
        </p:nvSpPr>
        <p:spPr>
          <a:xfrm>
            <a:off x="1298439" y="943803"/>
            <a:ext cx="2280079" cy="45719"/>
          </a:xfrm>
          <a:prstGeom prst="ellipse">
            <a:avLst/>
          </a:prstGeom>
          <a:gradFill>
            <a:gsLst>
              <a:gs pos="30000">
                <a:schemeClr val="accent1">
                  <a:lumMod val="5000"/>
                  <a:lumOff val="95000"/>
                  <a:alpha val="50000"/>
                </a:schemeClr>
              </a:gs>
              <a:gs pos="66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288998" y="521265"/>
            <a:ext cx="2236510" cy="400110"/>
          </a:xfrm>
          <a:prstGeom prst="rect">
            <a:avLst/>
          </a:prstGeom>
          <a:noFill/>
        </p:spPr>
        <p:txBody>
          <a:bodyPr wrap="none" rtlCol="0">
            <a:spAutoFit/>
          </a:bodyPr>
          <a:lstStyle/>
          <a:p>
            <a:pPr algn="ctr"/>
            <a:r>
              <a:rPr lang="zh-CN" altLang="en-US" sz="2000" dirty="0">
                <a:solidFill>
                  <a:schemeClr val="bg1">
                    <a:lumMod val="85000"/>
                  </a:schemeClr>
                </a:solidFill>
                <a:latin typeface="微软雅黑" panose="020B0503020204020204" pitchFamily="34" charset="-122"/>
                <a:ea typeface="微软雅黑" panose="020B0503020204020204" pitchFamily="34" charset="-122"/>
              </a:rPr>
              <a:t>点击输入标题内容</a:t>
            </a:r>
            <a:endParaRPr lang="en-US" altLang="zh-CN" sz="2000" dirty="0">
              <a:solidFill>
                <a:schemeClr val="bg1">
                  <a:lumMod val="85000"/>
                </a:schemeClr>
              </a:solidFill>
              <a:latin typeface="微软雅黑" panose="020B0503020204020204" pitchFamily="34" charset="-122"/>
              <a:ea typeface="微软雅黑" panose="020B0503020204020204" pitchFamily="34" charset="-122"/>
            </a:endParaRPr>
          </a:p>
        </p:txBody>
      </p:sp>
      <p:sp>
        <p:nvSpPr>
          <p:cNvPr id="6" name="椭圆 5"/>
          <p:cNvSpPr/>
          <p:nvPr/>
        </p:nvSpPr>
        <p:spPr>
          <a:xfrm>
            <a:off x="1149795" y="839365"/>
            <a:ext cx="78243" cy="78243"/>
          </a:xfrm>
          <a:prstGeom prst="ellipse">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492817" y="0"/>
            <a:ext cx="689612" cy="1323439"/>
          </a:xfrm>
          <a:prstGeom prst="rect">
            <a:avLst/>
          </a:prstGeom>
          <a:noFill/>
        </p:spPr>
        <p:txBody>
          <a:bodyPr wrap="none" rtlCol="0">
            <a:spAutoFit/>
          </a:bodyPr>
          <a:lstStyle/>
          <a:p>
            <a:r>
              <a:rPr lang="en-US" altLang="zh-CN" sz="8000" i="1" dirty="0">
                <a:solidFill>
                  <a:schemeClr val="bg1">
                    <a:lumMod val="95000"/>
                  </a:schemeClr>
                </a:solidFill>
                <a:latin typeface="Baskerville Old Face" panose="02020602080505020303" pitchFamily="18" charset="0"/>
              </a:rPr>
              <a:t>3</a:t>
            </a:r>
            <a:endParaRPr lang="zh-CN" altLang="en-US" sz="8000" i="1" dirty="0">
              <a:solidFill>
                <a:schemeClr val="bg1">
                  <a:lumMod val="95000"/>
                </a:schemeClr>
              </a:solidFill>
              <a:latin typeface="Baskerville Old Face" panose="02020602080505020303" pitchFamily="18" charset="0"/>
            </a:endParaRPr>
          </a:p>
        </p:txBody>
      </p:sp>
      <p:pic>
        <p:nvPicPr>
          <p:cNvPr id="8" name="图片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76472" y="1924389"/>
            <a:ext cx="6115528" cy="4079058"/>
          </a:xfrm>
          <a:prstGeom prst="rect">
            <a:avLst/>
          </a:prstGeom>
          <a:ln>
            <a:noFill/>
          </a:ln>
        </p:spPr>
      </p:pic>
      <p:sp>
        <p:nvSpPr>
          <p:cNvPr id="14" name="文本框 13"/>
          <p:cNvSpPr txBox="1"/>
          <p:nvPr/>
        </p:nvSpPr>
        <p:spPr>
          <a:xfrm>
            <a:off x="2007882" y="1946755"/>
            <a:ext cx="1569660" cy="369332"/>
          </a:xfrm>
          <a:prstGeom prst="rect">
            <a:avLst/>
          </a:prstGeom>
          <a:noFill/>
        </p:spPr>
        <p:txBody>
          <a:bodyPr wrap="none" rtlCol="0">
            <a:spAutoFit/>
          </a:bodyPr>
          <a:lstStyle/>
          <a:p>
            <a:pPr algn="ctr"/>
            <a:r>
              <a:rPr lang="zh-CN" altLang="en-US" dirty="0">
                <a:solidFill>
                  <a:schemeClr val="bg1">
                    <a:lumMod val="85000"/>
                  </a:schemeClr>
                </a:solidFill>
                <a:latin typeface="微软雅黑" panose="020B0503020204020204" pitchFamily="34" charset="-122"/>
                <a:ea typeface="微软雅黑" panose="020B0503020204020204" pitchFamily="34" charset="-122"/>
              </a:rPr>
              <a:t>点击输入标题</a:t>
            </a:r>
            <a:endParaRPr lang="en-US" altLang="zh-CN" dirty="0">
              <a:solidFill>
                <a:schemeClr val="bg1">
                  <a:lumMod val="85000"/>
                </a:schemeClr>
              </a:solidFill>
              <a:latin typeface="微软雅黑" panose="020B0503020204020204" pitchFamily="34" charset="-122"/>
              <a:ea typeface="微软雅黑" panose="020B0503020204020204" pitchFamily="34" charset="-122"/>
            </a:endParaRPr>
          </a:p>
        </p:txBody>
      </p:sp>
      <p:sp>
        <p:nvSpPr>
          <p:cNvPr id="15" name="文本框 14"/>
          <p:cNvSpPr txBox="1"/>
          <p:nvPr/>
        </p:nvSpPr>
        <p:spPr>
          <a:xfrm>
            <a:off x="2007882" y="2369814"/>
            <a:ext cx="3834155" cy="646331"/>
          </a:xfrm>
          <a:prstGeom prst="rect">
            <a:avLst/>
          </a:prstGeom>
          <a:noFill/>
        </p:spPr>
        <p:txBody>
          <a:bodyPr wrap="square" rtlCol="0">
            <a:spAutoFit/>
          </a:bodyPr>
          <a:lstStyle/>
          <a:p>
            <a:r>
              <a:rPr lang="zh-CN" altLang="en-US" sz="1200" dirty="0">
                <a:solidFill>
                  <a:schemeClr val="bg1">
                    <a:lumMod val="85000"/>
                  </a:schemeClr>
                </a:solidFill>
                <a:latin typeface="微软雅黑" panose="020B0503020204020204" pitchFamily="34" charset="-122"/>
                <a:ea typeface="微软雅黑" panose="020B0503020204020204" pitchFamily="34" charset="-122"/>
              </a:rPr>
              <a:t>输入你的文字信息输入你的文字信息输入你的文字信息输入你的文字信息输入你的文字信息输入你的文字信息输入你的文字信息</a:t>
            </a:r>
          </a:p>
        </p:txBody>
      </p:sp>
      <p:pic>
        <p:nvPicPr>
          <p:cNvPr id="16" name="图片 1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24241" y="2107750"/>
            <a:ext cx="835893" cy="835893"/>
          </a:xfrm>
          <a:prstGeom prst="rect">
            <a:avLst/>
          </a:prstGeom>
        </p:spPr>
      </p:pic>
      <p:sp>
        <p:nvSpPr>
          <p:cNvPr id="17" name="文本框 16"/>
          <p:cNvSpPr txBox="1"/>
          <p:nvPr/>
        </p:nvSpPr>
        <p:spPr>
          <a:xfrm>
            <a:off x="2007882" y="3594586"/>
            <a:ext cx="1569660" cy="369332"/>
          </a:xfrm>
          <a:prstGeom prst="rect">
            <a:avLst/>
          </a:prstGeom>
          <a:noFill/>
        </p:spPr>
        <p:txBody>
          <a:bodyPr wrap="none" rtlCol="0">
            <a:spAutoFit/>
          </a:bodyPr>
          <a:lstStyle/>
          <a:p>
            <a:pPr algn="ctr"/>
            <a:r>
              <a:rPr lang="zh-CN" altLang="en-US" dirty="0">
                <a:solidFill>
                  <a:schemeClr val="bg1">
                    <a:lumMod val="85000"/>
                  </a:schemeClr>
                </a:solidFill>
                <a:latin typeface="微软雅黑" panose="020B0503020204020204" pitchFamily="34" charset="-122"/>
                <a:ea typeface="微软雅黑" panose="020B0503020204020204" pitchFamily="34" charset="-122"/>
              </a:rPr>
              <a:t>点击输入标题</a:t>
            </a:r>
            <a:endParaRPr lang="en-US" altLang="zh-CN" dirty="0">
              <a:solidFill>
                <a:schemeClr val="bg1">
                  <a:lumMod val="85000"/>
                </a:schemeClr>
              </a:solidFill>
              <a:latin typeface="微软雅黑" panose="020B0503020204020204" pitchFamily="34" charset="-122"/>
              <a:ea typeface="微软雅黑" panose="020B0503020204020204" pitchFamily="34" charset="-122"/>
            </a:endParaRPr>
          </a:p>
        </p:txBody>
      </p:sp>
      <p:sp>
        <p:nvSpPr>
          <p:cNvPr id="18" name="文本框 17"/>
          <p:cNvSpPr txBox="1"/>
          <p:nvPr/>
        </p:nvSpPr>
        <p:spPr>
          <a:xfrm>
            <a:off x="2007882" y="4017645"/>
            <a:ext cx="3834155" cy="646331"/>
          </a:xfrm>
          <a:prstGeom prst="rect">
            <a:avLst/>
          </a:prstGeom>
          <a:noFill/>
        </p:spPr>
        <p:txBody>
          <a:bodyPr wrap="square" rtlCol="0">
            <a:spAutoFit/>
          </a:bodyPr>
          <a:lstStyle/>
          <a:p>
            <a:r>
              <a:rPr lang="zh-CN" altLang="en-US" sz="1200" dirty="0">
                <a:solidFill>
                  <a:schemeClr val="bg1">
                    <a:lumMod val="85000"/>
                  </a:schemeClr>
                </a:solidFill>
                <a:latin typeface="微软雅黑" panose="020B0503020204020204" pitchFamily="34" charset="-122"/>
                <a:ea typeface="微软雅黑" panose="020B0503020204020204" pitchFamily="34" charset="-122"/>
              </a:rPr>
              <a:t>输入你的文字信息输入你的文字信息输入你的文字信息输入你的文字信息输入你的文字信息输入你的文字信息输入你的文字信息</a:t>
            </a:r>
          </a:p>
        </p:txBody>
      </p:sp>
      <p:pic>
        <p:nvPicPr>
          <p:cNvPr id="19" name="图片 1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65235" y="3719606"/>
            <a:ext cx="729845" cy="729845"/>
          </a:xfrm>
          <a:prstGeom prst="rect">
            <a:avLst/>
          </a:prstGeom>
        </p:spPr>
      </p:pic>
      <p:pic>
        <p:nvPicPr>
          <p:cNvPr id="20" name="图片 1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24241" y="5291411"/>
            <a:ext cx="749206" cy="749206"/>
          </a:xfrm>
          <a:prstGeom prst="rect">
            <a:avLst/>
          </a:prstGeom>
        </p:spPr>
      </p:pic>
      <p:sp>
        <p:nvSpPr>
          <p:cNvPr id="21" name="文本框 20"/>
          <p:cNvSpPr txBox="1"/>
          <p:nvPr/>
        </p:nvSpPr>
        <p:spPr>
          <a:xfrm>
            <a:off x="2007882" y="5097895"/>
            <a:ext cx="1569660" cy="369332"/>
          </a:xfrm>
          <a:prstGeom prst="rect">
            <a:avLst/>
          </a:prstGeom>
          <a:noFill/>
        </p:spPr>
        <p:txBody>
          <a:bodyPr wrap="none" rtlCol="0">
            <a:spAutoFit/>
          </a:bodyPr>
          <a:lstStyle/>
          <a:p>
            <a:pPr algn="ctr"/>
            <a:r>
              <a:rPr lang="zh-CN" altLang="en-US" dirty="0">
                <a:solidFill>
                  <a:schemeClr val="bg1">
                    <a:lumMod val="85000"/>
                  </a:schemeClr>
                </a:solidFill>
                <a:latin typeface="微软雅黑" panose="020B0503020204020204" pitchFamily="34" charset="-122"/>
                <a:ea typeface="微软雅黑" panose="020B0503020204020204" pitchFamily="34" charset="-122"/>
              </a:rPr>
              <a:t>点击输入标题</a:t>
            </a:r>
            <a:endParaRPr lang="en-US" altLang="zh-CN" dirty="0">
              <a:solidFill>
                <a:schemeClr val="bg1">
                  <a:lumMod val="85000"/>
                </a:schemeClr>
              </a:solidFill>
              <a:latin typeface="微软雅黑" panose="020B0503020204020204" pitchFamily="34" charset="-122"/>
              <a:ea typeface="微软雅黑" panose="020B0503020204020204" pitchFamily="34" charset="-122"/>
            </a:endParaRPr>
          </a:p>
        </p:txBody>
      </p:sp>
      <p:sp>
        <p:nvSpPr>
          <p:cNvPr id="22" name="文本框 21"/>
          <p:cNvSpPr txBox="1"/>
          <p:nvPr/>
        </p:nvSpPr>
        <p:spPr>
          <a:xfrm>
            <a:off x="2007882" y="5520954"/>
            <a:ext cx="3834155" cy="646331"/>
          </a:xfrm>
          <a:prstGeom prst="rect">
            <a:avLst/>
          </a:prstGeom>
          <a:noFill/>
        </p:spPr>
        <p:txBody>
          <a:bodyPr wrap="square" rtlCol="0">
            <a:spAutoFit/>
          </a:bodyPr>
          <a:lstStyle/>
          <a:p>
            <a:r>
              <a:rPr lang="zh-CN" altLang="en-US" sz="1200" dirty="0">
                <a:solidFill>
                  <a:schemeClr val="bg1">
                    <a:lumMod val="85000"/>
                  </a:schemeClr>
                </a:solidFill>
                <a:latin typeface="微软雅黑" panose="020B0503020204020204" pitchFamily="34" charset="-122"/>
                <a:ea typeface="微软雅黑" panose="020B0503020204020204" pitchFamily="34" charset="-122"/>
              </a:rPr>
              <a:t>输入你的文字信息输入你的文字信息输入你的文字信息输入你的文字信息输入你的文字信息输入你的文字信息输入你的文字信息</a:t>
            </a:r>
          </a:p>
        </p:txBody>
      </p:sp>
    </p:spTree>
  </p:cSld>
  <p:clrMapOvr>
    <a:masterClrMapping/>
  </p:clrMapOvr>
  <mc:AlternateContent xmlns:mc="http://schemas.openxmlformats.org/markup-compatibility/2006" xmlns:p14="http://schemas.microsoft.com/office/powerpoint/2010/main">
    <mc:Choice Requires="p14">
      <p:transition spd="slow" p14:dur="1600" advClick="0" advTm="4000">
        <p14:conveyor dir="l"/>
      </p:transition>
    </mc:Choice>
    <mc:Fallback xmlns="">
      <p:transition spd="slow" advClick="0" advTm="4000">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箭头: 五边形 3"/>
          <p:cNvSpPr/>
          <p:nvPr/>
        </p:nvSpPr>
        <p:spPr>
          <a:xfrm rot="5400000">
            <a:off x="4198132" y="3527045"/>
            <a:ext cx="3959146" cy="1536531"/>
          </a:xfrm>
          <a:prstGeom prst="homePlate">
            <a:avLst>
              <a:gd name="adj" fmla="val 31783"/>
            </a:avLst>
          </a:prstGeom>
          <a:solidFill>
            <a:schemeClr val="bg1">
              <a:lumMod val="85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1298439" y="943803"/>
            <a:ext cx="2280079" cy="45719"/>
          </a:xfrm>
          <a:prstGeom prst="ellipse">
            <a:avLst/>
          </a:prstGeom>
          <a:gradFill>
            <a:gsLst>
              <a:gs pos="30000">
                <a:schemeClr val="accent1">
                  <a:lumMod val="5000"/>
                  <a:lumOff val="95000"/>
                  <a:alpha val="50000"/>
                </a:schemeClr>
              </a:gs>
              <a:gs pos="66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1288998" y="521265"/>
            <a:ext cx="2236510" cy="400110"/>
          </a:xfrm>
          <a:prstGeom prst="rect">
            <a:avLst/>
          </a:prstGeom>
          <a:noFill/>
        </p:spPr>
        <p:txBody>
          <a:bodyPr wrap="none" rtlCol="0">
            <a:spAutoFit/>
          </a:bodyPr>
          <a:lstStyle/>
          <a:p>
            <a:pPr algn="ctr"/>
            <a:r>
              <a:rPr lang="zh-CN" altLang="en-US" sz="2000" dirty="0">
                <a:solidFill>
                  <a:schemeClr val="bg1">
                    <a:lumMod val="85000"/>
                  </a:schemeClr>
                </a:solidFill>
                <a:latin typeface="微软雅黑" panose="020B0503020204020204" pitchFamily="34" charset="-122"/>
                <a:ea typeface="微软雅黑" panose="020B0503020204020204" pitchFamily="34" charset="-122"/>
              </a:rPr>
              <a:t>点击输入标题内容</a:t>
            </a:r>
            <a:endParaRPr lang="en-US" altLang="zh-CN" sz="2000" dirty="0">
              <a:solidFill>
                <a:schemeClr val="bg1">
                  <a:lumMod val="85000"/>
                </a:schemeClr>
              </a:solidFill>
              <a:latin typeface="微软雅黑" panose="020B0503020204020204" pitchFamily="34" charset="-122"/>
              <a:ea typeface="微软雅黑" panose="020B0503020204020204" pitchFamily="34" charset="-122"/>
            </a:endParaRPr>
          </a:p>
        </p:txBody>
      </p:sp>
      <p:sp>
        <p:nvSpPr>
          <p:cNvPr id="11" name="椭圆 10"/>
          <p:cNvSpPr/>
          <p:nvPr/>
        </p:nvSpPr>
        <p:spPr>
          <a:xfrm>
            <a:off x="1149795" y="839365"/>
            <a:ext cx="78243" cy="78243"/>
          </a:xfrm>
          <a:prstGeom prst="ellipse">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492817" y="0"/>
            <a:ext cx="689612" cy="1323439"/>
          </a:xfrm>
          <a:prstGeom prst="rect">
            <a:avLst/>
          </a:prstGeom>
          <a:noFill/>
        </p:spPr>
        <p:txBody>
          <a:bodyPr wrap="none" rtlCol="0">
            <a:spAutoFit/>
          </a:bodyPr>
          <a:lstStyle/>
          <a:p>
            <a:r>
              <a:rPr lang="en-US" altLang="zh-CN" sz="8000" i="1" dirty="0">
                <a:solidFill>
                  <a:schemeClr val="bg1">
                    <a:lumMod val="95000"/>
                  </a:schemeClr>
                </a:solidFill>
                <a:latin typeface="Baskerville Old Face" panose="02020602080505020303" pitchFamily="18" charset="0"/>
              </a:rPr>
              <a:t>3</a:t>
            </a:r>
            <a:endParaRPr lang="zh-CN" altLang="en-US" sz="8000" i="1" dirty="0">
              <a:solidFill>
                <a:schemeClr val="bg1">
                  <a:lumMod val="95000"/>
                </a:schemeClr>
              </a:solidFill>
              <a:latin typeface="Baskerville Old Face" panose="02020602080505020303" pitchFamily="18" charset="0"/>
            </a:endParaRPr>
          </a:p>
        </p:txBody>
      </p:sp>
      <p:sp>
        <p:nvSpPr>
          <p:cNvPr id="13" name="箭头: 五边形 12"/>
          <p:cNvSpPr/>
          <p:nvPr/>
        </p:nvSpPr>
        <p:spPr>
          <a:xfrm rot="5400000">
            <a:off x="6421053" y="3236922"/>
            <a:ext cx="3419718" cy="1536531"/>
          </a:xfrm>
          <a:prstGeom prst="homePlate">
            <a:avLst>
              <a:gd name="adj" fmla="val 31783"/>
            </a:avLst>
          </a:prstGeom>
          <a:solidFill>
            <a:schemeClr val="bg1">
              <a:lumMod val="85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箭头: 五边形 13"/>
          <p:cNvSpPr/>
          <p:nvPr/>
        </p:nvSpPr>
        <p:spPr>
          <a:xfrm rot="5400000">
            <a:off x="8512151" y="3141549"/>
            <a:ext cx="3143936" cy="1536531"/>
          </a:xfrm>
          <a:prstGeom prst="homePlate">
            <a:avLst>
              <a:gd name="adj" fmla="val 31783"/>
            </a:avLst>
          </a:prstGeom>
          <a:solidFill>
            <a:schemeClr val="bg1">
              <a:lumMod val="85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箭头: 五边形 14"/>
          <p:cNvSpPr/>
          <p:nvPr/>
        </p:nvSpPr>
        <p:spPr>
          <a:xfrm rot="5400000">
            <a:off x="749902" y="3191143"/>
            <a:ext cx="3287344" cy="1536531"/>
          </a:xfrm>
          <a:prstGeom prst="homePlate">
            <a:avLst>
              <a:gd name="adj" fmla="val 31783"/>
            </a:avLst>
          </a:prstGeom>
          <a:solidFill>
            <a:schemeClr val="bg1">
              <a:lumMod val="85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箭头: 五边形 15"/>
          <p:cNvSpPr/>
          <p:nvPr/>
        </p:nvSpPr>
        <p:spPr>
          <a:xfrm rot="5400000">
            <a:off x="2774816" y="3141550"/>
            <a:ext cx="3143933" cy="1536531"/>
          </a:xfrm>
          <a:prstGeom prst="homePlate">
            <a:avLst>
              <a:gd name="adj" fmla="val 31783"/>
            </a:avLst>
          </a:prstGeom>
          <a:solidFill>
            <a:schemeClr val="bg1">
              <a:lumMod val="85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文本框 27"/>
          <p:cNvSpPr txBox="1"/>
          <p:nvPr/>
        </p:nvSpPr>
        <p:spPr>
          <a:xfrm>
            <a:off x="1670803" y="3653560"/>
            <a:ext cx="1415772" cy="338554"/>
          </a:xfrm>
          <a:prstGeom prst="rect">
            <a:avLst/>
          </a:prstGeom>
          <a:noFill/>
        </p:spPr>
        <p:txBody>
          <a:bodyPr wrap="none" rtlCol="0">
            <a:spAutoFit/>
          </a:bodyPr>
          <a:lstStyle/>
          <a:p>
            <a:pPr algn="ctr"/>
            <a:r>
              <a:rPr lang="zh-CN" altLang="en-US" sz="1600" dirty="0">
                <a:solidFill>
                  <a:schemeClr val="bg1"/>
                </a:solidFill>
                <a:latin typeface="微软雅黑" panose="020B0503020204020204" pitchFamily="34" charset="-122"/>
                <a:ea typeface="微软雅黑" panose="020B0503020204020204" pitchFamily="34" charset="-122"/>
              </a:rPr>
              <a:t>点击输入标题</a:t>
            </a:r>
            <a:endParaRPr lang="en-US" altLang="zh-CN" sz="1600" dirty="0">
              <a:solidFill>
                <a:schemeClr val="bg1"/>
              </a:solidFill>
              <a:latin typeface="微软雅黑" panose="020B0503020204020204" pitchFamily="34" charset="-122"/>
              <a:ea typeface="微软雅黑" panose="020B0503020204020204" pitchFamily="34" charset="-122"/>
            </a:endParaRPr>
          </a:p>
        </p:txBody>
      </p:sp>
      <p:sp>
        <p:nvSpPr>
          <p:cNvPr id="29" name="文本框 28"/>
          <p:cNvSpPr txBox="1"/>
          <p:nvPr/>
        </p:nvSpPr>
        <p:spPr>
          <a:xfrm>
            <a:off x="1558213" y="4247796"/>
            <a:ext cx="1640952" cy="830997"/>
          </a:xfrm>
          <a:prstGeom prst="rect">
            <a:avLst/>
          </a:prstGeom>
          <a:noFill/>
        </p:spPr>
        <p:txBody>
          <a:bodyPr wrap="square" rtlCol="0">
            <a:spAutoFit/>
          </a:bodyPr>
          <a:lstStyle/>
          <a:p>
            <a:pPr algn="ctr"/>
            <a:r>
              <a:rPr lang="zh-CN" altLang="en-US" sz="1200" dirty="0">
                <a:solidFill>
                  <a:schemeClr val="bg1"/>
                </a:solidFill>
                <a:latin typeface="微软雅黑" panose="020B0503020204020204" pitchFamily="34" charset="-122"/>
                <a:ea typeface="微软雅黑" panose="020B0503020204020204" pitchFamily="34" charset="-122"/>
              </a:rPr>
              <a:t>输入你的文字信息输入你的文字信息输入你的文字信息输入你的文字信息</a:t>
            </a:r>
          </a:p>
        </p:txBody>
      </p:sp>
      <p:sp>
        <p:nvSpPr>
          <p:cNvPr id="30" name="文本框 29"/>
          <p:cNvSpPr txBox="1"/>
          <p:nvPr/>
        </p:nvSpPr>
        <p:spPr>
          <a:xfrm>
            <a:off x="3638098" y="3659307"/>
            <a:ext cx="1415772" cy="338554"/>
          </a:xfrm>
          <a:prstGeom prst="rect">
            <a:avLst/>
          </a:prstGeom>
          <a:noFill/>
        </p:spPr>
        <p:txBody>
          <a:bodyPr wrap="none" rtlCol="0">
            <a:spAutoFit/>
          </a:bodyPr>
          <a:lstStyle/>
          <a:p>
            <a:pPr algn="ctr"/>
            <a:r>
              <a:rPr lang="zh-CN" altLang="en-US" sz="1600" dirty="0">
                <a:solidFill>
                  <a:schemeClr val="bg1"/>
                </a:solidFill>
                <a:latin typeface="微软雅黑" panose="020B0503020204020204" pitchFamily="34" charset="-122"/>
                <a:ea typeface="微软雅黑" panose="020B0503020204020204" pitchFamily="34" charset="-122"/>
              </a:rPr>
              <a:t>点击输入标题</a:t>
            </a:r>
            <a:endParaRPr lang="en-US" altLang="zh-CN" sz="1600" dirty="0">
              <a:solidFill>
                <a:schemeClr val="bg1"/>
              </a:solidFill>
              <a:latin typeface="微软雅黑" panose="020B0503020204020204" pitchFamily="34" charset="-122"/>
              <a:ea typeface="微软雅黑" panose="020B0503020204020204" pitchFamily="34" charset="-122"/>
            </a:endParaRPr>
          </a:p>
        </p:txBody>
      </p:sp>
      <p:sp>
        <p:nvSpPr>
          <p:cNvPr id="31" name="文本框 30"/>
          <p:cNvSpPr txBox="1"/>
          <p:nvPr/>
        </p:nvSpPr>
        <p:spPr>
          <a:xfrm>
            <a:off x="3525508" y="4253543"/>
            <a:ext cx="1640952" cy="830997"/>
          </a:xfrm>
          <a:prstGeom prst="rect">
            <a:avLst/>
          </a:prstGeom>
          <a:noFill/>
        </p:spPr>
        <p:txBody>
          <a:bodyPr wrap="square" rtlCol="0">
            <a:spAutoFit/>
          </a:bodyPr>
          <a:lstStyle/>
          <a:p>
            <a:pPr algn="ctr"/>
            <a:r>
              <a:rPr lang="zh-CN" altLang="en-US" sz="1200" dirty="0">
                <a:solidFill>
                  <a:schemeClr val="bg1"/>
                </a:solidFill>
                <a:latin typeface="微软雅黑" panose="020B0503020204020204" pitchFamily="34" charset="-122"/>
                <a:ea typeface="微软雅黑" panose="020B0503020204020204" pitchFamily="34" charset="-122"/>
              </a:rPr>
              <a:t>输入你的文字信息输入你的文字信息输入你的文字信息输入你的文字信息</a:t>
            </a:r>
          </a:p>
        </p:txBody>
      </p:sp>
      <p:sp>
        <p:nvSpPr>
          <p:cNvPr id="32" name="文本框 31"/>
          <p:cNvSpPr txBox="1"/>
          <p:nvPr/>
        </p:nvSpPr>
        <p:spPr>
          <a:xfrm>
            <a:off x="5470546" y="3681553"/>
            <a:ext cx="1415772" cy="338554"/>
          </a:xfrm>
          <a:prstGeom prst="rect">
            <a:avLst/>
          </a:prstGeom>
          <a:noFill/>
        </p:spPr>
        <p:txBody>
          <a:bodyPr wrap="none" rtlCol="0">
            <a:spAutoFit/>
          </a:bodyPr>
          <a:lstStyle/>
          <a:p>
            <a:pPr algn="ctr"/>
            <a:r>
              <a:rPr lang="zh-CN" altLang="en-US" sz="1600" dirty="0">
                <a:solidFill>
                  <a:schemeClr val="bg1"/>
                </a:solidFill>
                <a:latin typeface="微软雅黑" panose="020B0503020204020204" pitchFamily="34" charset="-122"/>
                <a:ea typeface="微软雅黑" panose="020B0503020204020204" pitchFamily="34" charset="-122"/>
              </a:rPr>
              <a:t>点击输入标题</a:t>
            </a:r>
            <a:endParaRPr lang="en-US" altLang="zh-CN" sz="1600" dirty="0">
              <a:solidFill>
                <a:schemeClr val="bg1"/>
              </a:solidFill>
              <a:latin typeface="微软雅黑" panose="020B0503020204020204" pitchFamily="34" charset="-122"/>
              <a:ea typeface="微软雅黑" panose="020B0503020204020204" pitchFamily="34" charset="-122"/>
            </a:endParaRPr>
          </a:p>
        </p:txBody>
      </p:sp>
      <p:sp>
        <p:nvSpPr>
          <p:cNvPr id="33" name="文本框 32"/>
          <p:cNvSpPr txBox="1"/>
          <p:nvPr/>
        </p:nvSpPr>
        <p:spPr>
          <a:xfrm>
            <a:off x="5357956" y="4275789"/>
            <a:ext cx="1640952" cy="830997"/>
          </a:xfrm>
          <a:prstGeom prst="rect">
            <a:avLst/>
          </a:prstGeom>
          <a:noFill/>
        </p:spPr>
        <p:txBody>
          <a:bodyPr wrap="square" rtlCol="0">
            <a:spAutoFit/>
          </a:bodyPr>
          <a:lstStyle/>
          <a:p>
            <a:pPr algn="ctr"/>
            <a:r>
              <a:rPr lang="zh-CN" altLang="en-US" sz="1200" dirty="0">
                <a:solidFill>
                  <a:schemeClr val="bg1"/>
                </a:solidFill>
                <a:latin typeface="微软雅黑" panose="020B0503020204020204" pitchFamily="34" charset="-122"/>
                <a:ea typeface="微软雅黑" panose="020B0503020204020204" pitchFamily="34" charset="-122"/>
              </a:rPr>
              <a:t>输入你的文字信息输入你的文字信息输入你的文字信息输入你的文字信息</a:t>
            </a:r>
          </a:p>
        </p:txBody>
      </p:sp>
      <p:sp>
        <p:nvSpPr>
          <p:cNvPr id="34" name="文本框 33"/>
          <p:cNvSpPr txBox="1"/>
          <p:nvPr/>
        </p:nvSpPr>
        <p:spPr>
          <a:xfrm>
            <a:off x="7413696" y="3653560"/>
            <a:ext cx="1415772" cy="338554"/>
          </a:xfrm>
          <a:prstGeom prst="rect">
            <a:avLst/>
          </a:prstGeom>
          <a:noFill/>
        </p:spPr>
        <p:txBody>
          <a:bodyPr wrap="none" rtlCol="0">
            <a:spAutoFit/>
          </a:bodyPr>
          <a:lstStyle/>
          <a:p>
            <a:pPr algn="ctr"/>
            <a:r>
              <a:rPr lang="zh-CN" altLang="en-US" sz="1600" dirty="0">
                <a:solidFill>
                  <a:schemeClr val="bg1"/>
                </a:solidFill>
                <a:latin typeface="微软雅黑" panose="020B0503020204020204" pitchFamily="34" charset="-122"/>
                <a:ea typeface="微软雅黑" panose="020B0503020204020204" pitchFamily="34" charset="-122"/>
              </a:rPr>
              <a:t>点击输入标题</a:t>
            </a:r>
            <a:endParaRPr lang="en-US" altLang="zh-CN" sz="1600" dirty="0">
              <a:solidFill>
                <a:schemeClr val="bg1"/>
              </a:solidFill>
              <a:latin typeface="微软雅黑" panose="020B0503020204020204" pitchFamily="34" charset="-122"/>
              <a:ea typeface="微软雅黑" panose="020B0503020204020204" pitchFamily="34" charset="-122"/>
            </a:endParaRPr>
          </a:p>
        </p:txBody>
      </p:sp>
      <p:sp>
        <p:nvSpPr>
          <p:cNvPr id="35" name="文本框 34"/>
          <p:cNvSpPr txBox="1"/>
          <p:nvPr/>
        </p:nvSpPr>
        <p:spPr>
          <a:xfrm>
            <a:off x="7301106" y="4247796"/>
            <a:ext cx="1640952" cy="830997"/>
          </a:xfrm>
          <a:prstGeom prst="rect">
            <a:avLst/>
          </a:prstGeom>
          <a:noFill/>
        </p:spPr>
        <p:txBody>
          <a:bodyPr wrap="square" rtlCol="0">
            <a:spAutoFit/>
          </a:bodyPr>
          <a:lstStyle/>
          <a:p>
            <a:pPr algn="ctr"/>
            <a:r>
              <a:rPr lang="zh-CN" altLang="en-US" sz="1200" dirty="0">
                <a:solidFill>
                  <a:schemeClr val="bg1"/>
                </a:solidFill>
                <a:latin typeface="微软雅黑" panose="020B0503020204020204" pitchFamily="34" charset="-122"/>
                <a:ea typeface="微软雅黑" panose="020B0503020204020204" pitchFamily="34" charset="-122"/>
              </a:rPr>
              <a:t>输入你的文字信息输入你的文字信息输入你的文字信息输入你的文字信息</a:t>
            </a:r>
          </a:p>
        </p:txBody>
      </p:sp>
      <p:sp>
        <p:nvSpPr>
          <p:cNvPr id="36" name="文本框 35"/>
          <p:cNvSpPr txBox="1"/>
          <p:nvPr/>
        </p:nvSpPr>
        <p:spPr>
          <a:xfrm>
            <a:off x="9356846" y="3625567"/>
            <a:ext cx="1415772" cy="338554"/>
          </a:xfrm>
          <a:prstGeom prst="rect">
            <a:avLst/>
          </a:prstGeom>
          <a:noFill/>
        </p:spPr>
        <p:txBody>
          <a:bodyPr wrap="none" rtlCol="0">
            <a:spAutoFit/>
          </a:bodyPr>
          <a:lstStyle/>
          <a:p>
            <a:pPr algn="ctr"/>
            <a:r>
              <a:rPr lang="zh-CN" altLang="en-US" sz="1600" dirty="0">
                <a:solidFill>
                  <a:schemeClr val="bg1"/>
                </a:solidFill>
                <a:latin typeface="微软雅黑" panose="020B0503020204020204" pitchFamily="34" charset="-122"/>
                <a:ea typeface="微软雅黑" panose="020B0503020204020204" pitchFamily="34" charset="-122"/>
              </a:rPr>
              <a:t>点击输入标题</a:t>
            </a:r>
            <a:endParaRPr lang="en-US" altLang="zh-CN" sz="1600" dirty="0">
              <a:solidFill>
                <a:schemeClr val="bg1"/>
              </a:solidFill>
              <a:latin typeface="微软雅黑" panose="020B0503020204020204" pitchFamily="34" charset="-122"/>
              <a:ea typeface="微软雅黑" panose="020B0503020204020204" pitchFamily="34" charset="-122"/>
            </a:endParaRPr>
          </a:p>
        </p:txBody>
      </p:sp>
      <p:sp>
        <p:nvSpPr>
          <p:cNvPr id="37" name="文本框 36"/>
          <p:cNvSpPr txBox="1"/>
          <p:nvPr/>
        </p:nvSpPr>
        <p:spPr>
          <a:xfrm>
            <a:off x="9244256" y="4219803"/>
            <a:ext cx="1640952" cy="830997"/>
          </a:xfrm>
          <a:prstGeom prst="rect">
            <a:avLst/>
          </a:prstGeom>
          <a:noFill/>
        </p:spPr>
        <p:txBody>
          <a:bodyPr wrap="square" rtlCol="0">
            <a:spAutoFit/>
          </a:bodyPr>
          <a:lstStyle/>
          <a:p>
            <a:pPr algn="ctr"/>
            <a:r>
              <a:rPr lang="zh-CN" altLang="en-US" sz="1200" dirty="0">
                <a:solidFill>
                  <a:schemeClr val="bg1"/>
                </a:solidFill>
                <a:latin typeface="微软雅黑" panose="020B0503020204020204" pitchFamily="34" charset="-122"/>
                <a:ea typeface="微软雅黑" panose="020B0503020204020204" pitchFamily="34" charset="-122"/>
              </a:rPr>
              <a:t>输入你的文字信息输入你的文字信息输入你的文字信息输入你的文字信息</a:t>
            </a:r>
          </a:p>
        </p:txBody>
      </p:sp>
      <p:pic>
        <p:nvPicPr>
          <p:cNvPr id="39" name="图片 3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78947" y="2582543"/>
            <a:ext cx="781451" cy="679522"/>
          </a:xfrm>
          <a:prstGeom prst="rect">
            <a:avLst/>
          </a:prstGeom>
        </p:spPr>
      </p:pic>
      <p:pic>
        <p:nvPicPr>
          <p:cNvPr id="40" name="图片 3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18736" y="2474595"/>
            <a:ext cx="921105" cy="921105"/>
          </a:xfrm>
          <a:prstGeom prst="rect">
            <a:avLst/>
          </a:prstGeom>
        </p:spPr>
      </p:pic>
      <p:pic>
        <p:nvPicPr>
          <p:cNvPr id="41" name="图片 4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761596" y="2562318"/>
            <a:ext cx="719972" cy="719972"/>
          </a:xfrm>
          <a:prstGeom prst="rect">
            <a:avLst/>
          </a:prstGeom>
        </p:spPr>
      </p:pic>
      <p:pic>
        <p:nvPicPr>
          <p:cNvPr id="42" name="图片 4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629962" y="2523313"/>
            <a:ext cx="823667" cy="823667"/>
          </a:xfrm>
          <a:prstGeom prst="rect">
            <a:avLst/>
          </a:prstGeom>
        </p:spPr>
      </p:pic>
      <p:pic>
        <p:nvPicPr>
          <p:cNvPr id="43" name="图片 4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842640" y="2489942"/>
            <a:ext cx="890408" cy="890408"/>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300" advClick="0" advTm="4000">
        <p14:pan dir="u"/>
      </p:transition>
    </mc:Choice>
    <mc:Fallback xmlns="">
      <p:transition spd="slow" advClick="0" advTm="4000">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p:cNvSpPr/>
          <p:nvPr/>
        </p:nvSpPr>
        <p:spPr>
          <a:xfrm>
            <a:off x="1298439" y="943803"/>
            <a:ext cx="2280079" cy="45719"/>
          </a:xfrm>
          <a:prstGeom prst="ellipse">
            <a:avLst/>
          </a:prstGeom>
          <a:gradFill>
            <a:gsLst>
              <a:gs pos="30000">
                <a:schemeClr val="accent1">
                  <a:lumMod val="5000"/>
                  <a:lumOff val="95000"/>
                  <a:alpha val="50000"/>
                </a:schemeClr>
              </a:gs>
              <a:gs pos="66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288998" y="521265"/>
            <a:ext cx="2236510" cy="400110"/>
          </a:xfrm>
          <a:prstGeom prst="rect">
            <a:avLst/>
          </a:prstGeom>
          <a:noFill/>
        </p:spPr>
        <p:txBody>
          <a:bodyPr wrap="none" rtlCol="0">
            <a:spAutoFit/>
          </a:bodyPr>
          <a:lstStyle/>
          <a:p>
            <a:pPr algn="ctr"/>
            <a:r>
              <a:rPr lang="zh-CN" altLang="en-US" sz="2000" dirty="0">
                <a:solidFill>
                  <a:schemeClr val="bg1">
                    <a:lumMod val="85000"/>
                  </a:schemeClr>
                </a:solidFill>
                <a:latin typeface="微软雅黑" panose="020B0503020204020204" pitchFamily="34" charset="-122"/>
                <a:ea typeface="微软雅黑" panose="020B0503020204020204" pitchFamily="34" charset="-122"/>
              </a:rPr>
              <a:t>点击输入标题内容</a:t>
            </a:r>
            <a:endParaRPr lang="en-US" altLang="zh-CN" sz="2000" dirty="0">
              <a:solidFill>
                <a:schemeClr val="bg1">
                  <a:lumMod val="85000"/>
                </a:schemeClr>
              </a:solidFill>
              <a:latin typeface="微软雅黑" panose="020B0503020204020204" pitchFamily="34" charset="-122"/>
              <a:ea typeface="微软雅黑" panose="020B0503020204020204" pitchFamily="34" charset="-122"/>
            </a:endParaRPr>
          </a:p>
        </p:txBody>
      </p:sp>
      <p:sp>
        <p:nvSpPr>
          <p:cNvPr id="6" name="椭圆 5"/>
          <p:cNvSpPr/>
          <p:nvPr/>
        </p:nvSpPr>
        <p:spPr>
          <a:xfrm>
            <a:off x="1149795" y="839365"/>
            <a:ext cx="78243" cy="78243"/>
          </a:xfrm>
          <a:prstGeom prst="ellipse">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492817" y="0"/>
            <a:ext cx="689612" cy="1323439"/>
          </a:xfrm>
          <a:prstGeom prst="rect">
            <a:avLst/>
          </a:prstGeom>
          <a:noFill/>
        </p:spPr>
        <p:txBody>
          <a:bodyPr wrap="none" rtlCol="0">
            <a:spAutoFit/>
          </a:bodyPr>
          <a:lstStyle/>
          <a:p>
            <a:r>
              <a:rPr lang="en-US" altLang="zh-CN" sz="8000" i="1" dirty="0">
                <a:solidFill>
                  <a:schemeClr val="bg1">
                    <a:lumMod val="95000"/>
                  </a:schemeClr>
                </a:solidFill>
                <a:latin typeface="Baskerville Old Face" panose="02020602080505020303" pitchFamily="18" charset="0"/>
              </a:rPr>
              <a:t>3</a:t>
            </a:r>
            <a:endParaRPr lang="zh-CN" altLang="en-US" sz="8000" i="1" dirty="0">
              <a:solidFill>
                <a:schemeClr val="bg1">
                  <a:lumMod val="95000"/>
                </a:schemeClr>
              </a:solidFill>
              <a:latin typeface="Baskerville Old Face" panose="02020602080505020303" pitchFamily="18" charset="0"/>
            </a:endParaRPr>
          </a:p>
        </p:txBody>
      </p:sp>
      <p:cxnSp>
        <p:nvCxnSpPr>
          <p:cNvPr id="9" name="直接箭头连接符 8"/>
          <p:cNvCxnSpPr/>
          <p:nvPr/>
        </p:nvCxnSpPr>
        <p:spPr>
          <a:xfrm flipV="1">
            <a:off x="1432141" y="6118235"/>
            <a:ext cx="8068455" cy="9735"/>
          </a:xfrm>
          <a:prstGeom prst="straightConnector1">
            <a:avLst/>
          </a:prstGeom>
          <a:ln>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1" name="直接箭头连接符 10"/>
          <p:cNvCxnSpPr/>
          <p:nvPr/>
        </p:nvCxnSpPr>
        <p:spPr>
          <a:xfrm flipV="1">
            <a:off x="1432141" y="2406977"/>
            <a:ext cx="0" cy="3711258"/>
          </a:xfrm>
          <a:prstGeom prst="straightConnector1">
            <a:avLst/>
          </a:prstGeom>
          <a:ln>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8" name="任意多边形: 形状 17"/>
          <p:cNvSpPr/>
          <p:nvPr/>
        </p:nvSpPr>
        <p:spPr>
          <a:xfrm>
            <a:off x="2171250" y="3262008"/>
            <a:ext cx="6696372" cy="2027119"/>
          </a:xfrm>
          <a:custGeom>
            <a:avLst/>
            <a:gdLst>
              <a:gd name="connsiteX0" fmla="*/ 0 w 6400800"/>
              <a:gd name="connsiteY0" fmla="*/ 2135932 h 2352891"/>
              <a:gd name="connsiteX1" fmla="*/ 532435 w 6400800"/>
              <a:gd name="connsiteY1" fmla="*/ 341856 h 2352891"/>
              <a:gd name="connsiteX2" fmla="*/ 1145893 w 6400800"/>
              <a:gd name="connsiteY2" fmla="*/ 1846565 h 2352891"/>
              <a:gd name="connsiteX3" fmla="*/ 1979270 w 6400800"/>
              <a:gd name="connsiteY3" fmla="*/ 851142 h 2352891"/>
              <a:gd name="connsiteX4" fmla="*/ 2569579 w 6400800"/>
              <a:gd name="connsiteY4" fmla="*/ 1626646 h 2352891"/>
              <a:gd name="connsiteX5" fmla="*/ 3159888 w 6400800"/>
              <a:gd name="connsiteY5" fmla="*/ 6190 h 2352891"/>
              <a:gd name="connsiteX6" fmla="*/ 3970116 w 6400800"/>
              <a:gd name="connsiteY6" fmla="*/ 2332702 h 2352891"/>
              <a:gd name="connsiteX7" fmla="*/ 4861367 w 6400800"/>
              <a:gd name="connsiteY7" fmla="*/ 1152084 h 2352891"/>
              <a:gd name="connsiteX8" fmla="*/ 5382227 w 6400800"/>
              <a:gd name="connsiteY8" fmla="*/ 1441451 h 2352891"/>
              <a:gd name="connsiteX9" fmla="*/ 5891513 w 6400800"/>
              <a:gd name="connsiteY9" fmla="*/ 631223 h 2352891"/>
              <a:gd name="connsiteX10" fmla="*/ 6400800 w 6400800"/>
              <a:gd name="connsiteY10" fmla="*/ 654373 h 23528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400800" h="2352891">
                <a:moveTo>
                  <a:pt x="0" y="2135932"/>
                </a:moveTo>
                <a:cubicBezTo>
                  <a:pt x="170726" y="1263008"/>
                  <a:pt x="341453" y="390084"/>
                  <a:pt x="532435" y="341856"/>
                </a:cubicBezTo>
                <a:cubicBezTo>
                  <a:pt x="723417" y="293628"/>
                  <a:pt x="904754" y="1761684"/>
                  <a:pt x="1145893" y="1846565"/>
                </a:cubicBezTo>
                <a:cubicBezTo>
                  <a:pt x="1387032" y="1931446"/>
                  <a:pt x="1741989" y="887795"/>
                  <a:pt x="1979270" y="851142"/>
                </a:cubicBezTo>
                <a:cubicBezTo>
                  <a:pt x="2216551" y="814489"/>
                  <a:pt x="2372809" y="1767471"/>
                  <a:pt x="2569579" y="1626646"/>
                </a:cubicBezTo>
                <a:cubicBezTo>
                  <a:pt x="2766349" y="1485821"/>
                  <a:pt x="2926465" y="-111486"/>
                  <a:pt x="3159888" y="6190"/>
                </a:cubicBezTo>
                <a:cubicBezTo>
                  <a:pt x="3393311" y="123866"/>
                  <a:pt x="3686536" y="2141720"/>
                  <a:pt x="3970116" y="2332702"/>
                </a:cubicBezTo>
                <a:cubicBezTo>
                  <a:pt x="4253696" y="2523684"/>
                  <a:pt x="4626015" y="1300626"/>
                  <a:pt x="4861367" y="1152084"/>
                </a:cubicBezTo>
                <a:cubicBezTo>
                  <a:pt x="5096719" y="1003542"/>
                  <a:pt x="5210536" y="1528261"/>
                  <a:pt x="5382227" y="1441451"/>
                </a:cubicBezTo>
                <a:cubicBezTo>
                  <a:pt x="5553918" y="1354641"/>
                  <a:pt x="5721751" y="762403"/>
                  <a:pt x="5891513" y="631223"/>
                </a:cubicBezTo>
                <a:cubicBezTo>
                  <a:pt x="6061275" y="500043"/>
                  <a:pt x="6231037" y="577208"/>
                  <a:pt x="6400800" y="654373"/>
                </a:cubicBezTo>
              </a:path>
            </a:pathLst>
          </a:cu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2132128" y="5043475"/>
            <a:ext cx="78243" cy="78243"/>
          </a:xfrm>
          <a:prstGeom prst="ellipse">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2689642" y="3517546"/>
            <a:ext cx="78243" cy="78243"/>
          </a:xfrm>
          <a:prstGeom prst="ellipse">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3328179" y="4804265"/>
            <a:ext cx="78243" cy="78243"/>
          </a:xfrm>
          <a:prstGeom prst="ellipse">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4209784" y="3972816"/>
            <a:ext cx="78243" cy="78243"/>
          </a:xfrm>
          <a:prstGeom prst="ellipse">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4767298" y="4634503"/>
            <a:ext cx="78243" cy="78243"/>
          </a:xfrm>
          <a:prstGeom prst="ellipse">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p:nvSpPr>
        <p:spPr>
          <a:xfrm>
            <a:off x="5400708" y="3222886"/>
            <a:ext cx="78243" cy="78243"/>
          </a:xfrm>
          <a:prstGeom prst="ellipse">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a:off x="6346634" y="5250005"/>
            <a:ext cx="78243" cy="78243"/>
          </a:xfrm>
          <a:prstGeom prst="ellipse">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a:off x="7280985" y="4197324"/>
            <a:ext cx="78243" cy="78243"/>
          </a:xfrm>
          <a:prstGeom prst="ellipse">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p:cNvSpPr/>
          <p:nvPr/>
        </p:nvSpPr>
        <p:spPr>
          <a:xfrm>
            <a:off x="7740774" y="4471447"/>
            <a:ext cx="78243" cy="78243"/>
          </a:xfrm>
          <a:prstGeom prst="ellipse">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a:off x="8420482" y="3741611"/>
            <a:ext cx="78243" cy="78243"/>
          </a:xfrm>
          <a:prstGeom prst="ellipse">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p:nvPr/>
        </p:nvSpPr>
        <p:spPr>
          <a:xfrm>
            <a:off x="8828501" y="3803882"/>
            <a:ext cx="78243" cy="78243"/>
          </a:xfrm>
          <a:prstGeom prst="ellipse">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文本框 29"/>
          <p:cNvSpPr txBox="1"/>
          <p:nvPr/>
        </p:nvSpPr>
        <p:spPr>
          <a:xfrm>
            <a:off x="957963" y="5933569"/>
            <a:ext cx="306494" cy="369332"/>
          </a:xfrm>
          <a:prstGeom prst="rect">
            <a:avLst/>
          </a:prstGeom>
          <a:noFill/>
        </p:spPr>
        <p:txBody>
          <a:bodyPr wrap="none" rtlCol="0">
            <a:spAutoFit/>
          </a:bodyPr>
          <a:lstStyle/>
          <a:p>
            <a:r>
              <a:rPr lang="en-US" altLang="zh-CN" dirty="0">
                <a:solidFill>
                  <a:schemeClr val="bg1">
                    <a:lumMod val="85000"/>
                  </a:schemeClr>
                </a:solidFill>
              </a:rPr>
              <a:t>0</a:t>
            </a:r>
            <a:endParaRPr lang="zh-CN" altLang="en-US" dirty="0">
              <a:solidFill>
                <a:schemeClr val="bg1">
                  <a:lumMod val="85000"/>
                </a:schemeClr>
              </a:solidFill>
            </a:endParaRPr>
          </a:p>
        </p:txBody>
      </p:sp>
      <p:sp>
        <p:nvSpPr>
          <p:cNvPr id="32" name="文本框 31"/>
          <p:cNvSpPr txBox="1"/>
          <p:nvPr/>
        </p:nvSpPr>
        <p:spPr>
          <a:xfrm>
            <a:off x="1850089" y="6246689"/>
            <a:ext cx="306494" cy="369332"/>
          </a:xfrm>
          <a:prstGeom prst="rect">
            <a:avLst/>
          </a:prstGeom>
          <a:noFill/>
        </p:spPr>
        <p:txBody>
          <a:bodyPr wrap="none" rtlCol="0">
            <a:spAutoFit/>
          </a:bodyPr>
          <a:lstStyle/>
          <a:p>
            <a:r>
              <a:rPr lang="en-US" altLang="zh-CN" dirty="0">
                <a:solidFill>
                  <a:schemeClr val="bg1">
                    <a:lumMod val="85000"/>
                  </a:schemeClr>
                </a:solidFill>
              </a:rPr>
              <a:t>1</a:t>
            </a:r>
            <a:endParaRPr lang="zh-CN" altLang="en-US" dirty="0">
              <a:solidFill>
                <a:schemeClr val="bg1">
                  <a:lumMod val="85000"/>
                </a:schemeClr>
              </a:solidFill>
            </a:endParaRPr>
          </a:p>
        </p:txBody>
      </p:sp>
      <p:sp>
        <p:nvSpPr>
          <p:cNvPr id="33" name="文本框 32"/>
          <p:cNvSpPr txBox="1"/>
          <p:nvPr/>
        </p:nvSpPr>
        <p:spPr>
          <a:xfrm>
            <a:off x="2484541" y="6246689"/>
            <a:ext cx="306494" cy="369332"/>
          </a:xfrm>
          <a:prstGeom prst="rect">
            <a:avLst/>
          </a:prstGeom>
          <a:noFill/>
        </p:spPr>
        <p:txBody>
          <a:bodyPr wrap="none" rtlCol="0">
            <a:spAutoFit/>
          </a:bodyPr>
          <a:lstStyle/>
          <a:p>
            <a:r>
              <a:rPr lang="en-US" altLang="zh-CN" dirty="0">
                <a:solidFill>
                  <a:schemeClr val="bg1">
                    <a:lumMod val="85000"/>
                  </a:schemeClr>
                </a:solidFill>
              </a:rPr>
              <a:t>2</a:t>
            </a:r>
            <a:endParaRPr lang="zh-CN" altLang="en-US" dirty="0">
              <a:solidFill>
                <a:schemeClr val="bg1">
                  <a:lumMod val="85000"/>
                </a:schemeClr>
              </a:solidFill>
            </a:endParaRPr>
          </a:p>
        </p:txBody>
      </p:sp>
      <p:sp>
        <p:nvSpPr>
          <p:cNvPr id="34" name="文本框 33"/>
          <p:cNvSpPr txBox="1"/>
          <p:nvPr/>
        </p:nvSpPr>
        <p:spPr>
          <a:xfrm>
            <a:off x="3123078" y="6246689"/>
            <a:ext cx="306494" cy="369332"/>
          </a:xfrm>
          <a:prstGeom prst="rect">
            <a:avLst/>
          </a:prstGeom>
          <a:noFill/>
        </p:spPr>
        <p:txBody>
          <a:bodyPr wrap="none" rtlCol="0">
            <a:spAutoFit/>
          </a:bodyPr>
          <a:lstStyle/>
          <a:p>
            <a:r>
              <a:rPr lang="en-US" altLang="zh-CN" dirty="0">
                <a:solidFill>
                  <a:schemeClr val="bg1">
                    <a:lumMod val="85000"/>
                  </a:schemeClr>
                </a:solidFill>
              </a:rPr>
              <a:t>3</a:t>
            </a:r>
            <a:endParaRPr lang="zh-CN" altLang="en-US" dirty="0">
              <a:solidFill>
                <a:schemeClr val="bg1">
                  <a:lumMod val="85000"/>
                </a:schemeClr>
              </a:solidFill>
            </a:endParaRPr>
          </a:p>
        </p:txBody>
      </p:sp>
      <p:sp>
        <p:nvSpPr>
          <p:cNvPr id="35" name="文本框 34"/>
          <p:cNvSpPr txBox="1"/>
          <p:nvPr/>
        </p:nvSpPr>
        <p:spPr>
          <a:xfrm>
            <a:off x="3757530" y="6246689"/>
            <a:ext cx="306494" cy="369332"/>
          </a:xfrm>
          <a:prstGeom prst="rect">
            <a:avLst/>
          </a:prstGeom>
          <a:noFill/>
        </p:spPr>
        <p:txBody>
          <a:bodyPr wrap="none" rtlCol="0">
            <a:spAutoFit/>
          </a:bodyPr>
          <a:lstStyle/>
          <a:p>
            <a:r>
              <a:rPr lang="en-US" altLang="zh-CN" dirty="0">
                <a:solidFill>
                  <a:schemeClr val="bg1">
                    <a:lumMod val="85000"/>
                  </a:schemeClr>
                </a:solidFill>
              </a:rPr>
              <a:t>4</a:t>
            </a:r>
            <a:endParaRPr lang="zh-CN" altLang="en-US" dirty="0">
              <a:solidFill>
                <a:schemeClr val="bg1">
                  <a:lumMod val="85000"/>
                </a:schemeClr>
              </a:solidFill>
            </a:endParaRPr>
          </a:p>
        </p:txBody>
      </p:sp>
      <p:sp>
        <p:nvSpPr>
          <p:cNvPr id="36" name="文本框 35"/>
          <p:cNvSpPr txBox="1"/>
          <p:nvPr/>
        </p:nvSpPr>
        <p:spPr>
          <a:xfrm>
            <a:off x="4311177" y="6246689"/>
            <a:ext cx="306494" cy="369332"/>
          </a:xfrm>
          <a:prstGeom prst="rect">
            <a:avLst/>
          </a:prstGeom>
          <a:noFill/>
        </p:spPr>
        <p:txBody>
          <a:bodyPr wrap="none" rtlCol="0">
            <a:spAutoFit/>
          </a:bodyPr>
          <a:lstStyle/>
          <a:p>
            <a:r>
              <a:rPr lang="en-US" altLang="zh-CN" dirty="0">
                <a:solidFill>
                  <a:schemeClr val="bg1">
                    <a:lumMod val="85000"/>
                  </a:schemeClr>
                </a:solidFill>
              </a:rPr>
              <a:t>5</a:t>
            </a:r>
            <a:endParaRPr lang="zh-CN" altLang="en-US" dirty="0">
              <a:solidFill>
                <a:schemeClr val="bg1">
                  <a:lumMod val="85000"/>
                </a:schemeClr>
              </a:solidFill>
            </a:endParaRPr>
          </a:p>
        </p:txBody>
      </p:sp>
      <p:sp>
        <p:nvSpPr>
          <p:cNvPr id="37" name="文本框 36"/>
          <p:cNvSpPr txBox="1"/>
          <p:nvPr/>
        </p:nvSpPr>
        <p:spPr>
          <a:xfrm>
            <a:off x="4877272" y="6246689"/>
            <a:ext cx="306494" cy="369332"/>
          </a:xfrm>
          <a:prstGeom prst="rect">
            <a:avLst/>
          </a:prstGeom>
          <a:noFill/>
        </p:spPr>
        <p:txBody>
          <a:bodyPr wrap="none" rtlCol="0">
            <a:spAutoFit/>
          </a:bodyPr>
          <a:lstStyle/>
          <a:p>
            <a:r>
              <a:rPr lang="en-US" altLang="zh-CN" dirty="0">
                <a:solidFill>
                  <a:schemeClr val="bg1">
                    <a:lumMod val="85000"/>
                  </a:schemeClr>
                </a:solidFill>
              </a:rPr>
              <a:t>6</a:t>
            </a:r>
            <a:endParaRPr lang="zh-CN" altLang="en-US" dirty="0">
              <a:solidFill>
                <a:schemeClr val="bg1">
                  <a:lumMod val="85000"/>
                </a:schemeClr>
              </a:solidFill>
            </a:endParaRPr>
          </a:p>
        </p:txBody>
      </p:sp>
      <p:sp>
        <p:nvSpPr>
          <p:cNvPr id="38" name="文本框 37"/>
          <p:cNvSpPr txBox="1"/>
          <p:nvPr/>
        </p:nvSpPr>
        <p:spPr>
          <a:xfrm>
            <a:off x="5499276" y="6246689"/>
            <a:ext cx="306494" cy="369332"/>
          </a:xfrm>
          <a:prstGeom prst="rect">
            <a:avLst/>
          </a:prstGeom>
          <a:noFill/>
        </p:spPr>
        <p:txBody>
          <a:bodyPr wrap="none" rtlCol="0">
            <a:spAutoFit/>
          </a:bodyPr>
          <a:lstStyle/>
          <a:p>
            <a:r>
              <a:rPr lang="en-US" altLang="zh-CN" dirty="0">
                <a:solidFill>
                  <a:schemeClr val="bg1">
                    <a:lumMod val="85000"/>
                  </a:schemeClr>
                </a:solidFill>
              </a:rPr>
              <a:t>7</a:t>
            </a:r>
            <a:endParaRPr lang="zh-CN" altLang="en-US" dirty="0">
              <a:solidFill>
                <a:schemeClr val="bg1">
                  <a:lumMod val="85000"/>
                </a:schemeClr>
              </a:solidFill>
            </a:endParaRPr>
          </a:p>
        </p:txBody>
      </p:sp>
      <p:sp>
        <p:nvSpPr>
          <p:cNvPr id="39" name="文本框 38"/>
          <p:cNvSpPr txBox="1"/>
          <p:nvPr/>
        </p:nvSpPr>
        <p:spPr>
          <a:xfrm>
            <a:off x="6216537" y="6246689"/>
            <a:ext cx="306494" cy="369332"/>
          </a:xfrm>
          <a:prstGeom prst="rect">
            <a:avLst/>
          </a:prstGeom>
          <a:noFill/>
        </p:spPr>
        <p:txBody>
          <a:bodyPr wrap="none" rtlCol="0">
            <a:spAutoFit/>
          </a:bodyPr>
          <a:lstStyle/>
          <a:p>
            <a:r>
              <a:rPr lang="en-US" altLang="zh-CN" dirty="0">
                <a:solidFill>
                  <a:schemeClr val="bg1">
                    <a:lumMod val="85000"/>
                  </a:schemeClr>
                </a:solidFill>
              </a:rPr>
              <a:t>8</a:t>
            </a:r>
            <a:endParaRPr lang="zh-CN" altLang="en-US" dirty="0">
              <a:solidFill>
                <a:schemeClr val="bg1">
                  <a:lumMod val="85000"/>
                </a:schemeClr>
              </a:solidFill>
            </a:endParaRPr>
          </a:p>
        </p:txBody>
      </p:sp>
      <p:sp>
        <p:nvSpPr>
          <p:cNvPr id="40" name="文本框 39"/>
          <p:cNvSpPr txBox="1"/>
          <p:nvPr/>
        </p:nvSpPr>
        <p:spPr>
          <a:xfrm>
            <a:off x="6772265" y="6246689"/>
            <a:ext cx="306494" cy="369332"/>
          </a:xfrm>
          <a:prstGeom prst="rect">
            <a:avLst/>
          </a:prstGeom>
          <a:noFill/>
        </p:spPr>
        <p:txBody>
          <a:bodyPr wrap="none" rtlCol="0">
            <a:spAutoFit/>
          </a:bodyPr>
          <a:lstStyle/>
          <a:p>
            <a:r>
              <a:rPr lang="en-US" altLang="zh-CN" dirty="0">
                <a:solidFill>
                  <a:schemeClr val="bg1">
                    <a:lumMod val="85000"/>
                  </a:schemeClr>
                </a:solidFill>
              </a:rPr>
              <a:t>9</a:t>
            </a:r>
            <a:endParaRPr lang="zh-CN" altLang="en-US" dirty="0">
              <a:solidFill>
                <a:schemeClr val="bg1">
                  <a:lumMod val="85000"/>
                </a:schemeClr>
              </a:solidFill>
            </a:endParaRPr>
          </a:p>
        </p:txBody>
      </p:sp>
      <p:sp>
        <p:nvSpPr>
          <p:cNvPr id="41" name="文本框 40"/>
          <p:cNvSpPr txBox="1"/>
          <p:nvPr/>
        </p:nvSpPr>
        <p:spPr>
          <a:xfrm>
            <a:off x="7351506" y="6246689"/>
            <a:ext cx="428322" cy="369332"/>
          </a:xfrm>
          <a:prstGeom prst="rect">
            <a:avLst/>
          </a:prstGeom>
          <a:noFill/>
        </p:spPr>
        <p:txBody>
          <a:bodyPr wrap="none" rtlCol="0">
            <a:spAutoFit/>
          </a:bodyPr>
          <a:lstStyle/>
          <a:p>
            <a:r>
              <a:rPr lang="en-US" altLang="zh-CN" dirty="0">
                <a:solidFill>
                  <a:schemeClr val="bg1">
                    <a:lumMod val="85000"/>
                  </a:schemeClr>
                </a:solidFill>
              </a:rPr>
              <a:t>10</a:t>
            </a:r>
            <a:endParaRPr lang="zh-CN" altLang="en-US" dirty="0">
              <a:solidFill>
                <a:schemeClr val="bg1">
                  <a:lumMod val="85000"/>
                </a:schemeClr>
              </a:solidFill>
            </a:endParaRPr>
          </a:p>
        </p:txBody>
      </p:sp>
      <p:sp>
        <p:nvSpPr>
          <p:cNvPr id="42" name="文本框 41"/>
          <p:cNvSpPr txBox="1"/>
          <p:nvPr/>
        </p:nvSpPr>
        <p:spPr>
          <a:xfrm>
            <a:off x="8014970" y="6246689"/>
            <a:ext cx="428322" cy="369332"/>
          </a:xfrm>
          <a:prstGeom prst="rect">
            <a:avLst/>
          </a:prstGeom>
          <a:noFill/>
        </p:spPr>
        <p:txBody>
          <a:bodyPr wrap="none" rtlCol="0">
            <a:spAutoFit/>
          </a:bodyPr>
          <a:lstStyle/>
          <a:p>
            <a:r>
              <a:rPr lang="en-US" altLang="zh-CN" dirty="0">
                <a:solidFill>
                  <a:schemeClr val="bg1">
                    <a:lumMod val="85000"/>
                  </a:schemeClr>
                </a:solidFill>
              </a:rPr>
              <a:t>11</a:t>
            </a:r>
            <a:endParaRPr lang="zh-CN" altLang="en-US" dirty="0">
              <a:solidFill>
                <a:schemeClr val="bg1">
                  <a:lumMod val="85000"/>
                </a:schemeClr>
              </a:solidFill>
            </a:endParaRPr>
          </a:p>
        </p:txBody>
      </p:sp>
      <p:sp>
        <p:nvSpPr>
          <p:cNvPr id="45" name="文本框 44"/>
          <p:cNvSpPr txBox="1"/>
          <p:nvPr/>
        </p:nvSpPr>
        <p:spPr>
          <a:xfrm>
            <a:off x="8776647" y="6246689"/>
            <a:ext cx="428322" cy="369332"/>
          </a:xfrm>
          <a:prstGeom prst="rect">
            <a:avLst/>
          </a:prstGeom>
          <a:noFill/>
        </p:spPr>
        <p:txBody>
          <a:bodyPr wrap="none" rtlCol="0">
            <a:spAutoFit/>
          </a:bodyPr>
          <a:lstStyle/>
          <a:p>
            <a:r>
              <a:rPr lang="en-US" altLang="zh-CN" dirty="0">
                <a:solidFill>
                  <a:schemeClr val="bg1">
                    <a:lumMod val="85000"/>
                  </a:schemeClr>
                </a:solidFill>
              </a:rPr>
              <a:t>12</a:t>
            </a:r>
            <a:endParaRPr lang="zh-CN" altLang="en-US" dirty="0">
              <a:solidFill>
                <a:schemeClr val="bg1">
                  <a:lumMod val="85000"/>
                </a:schemeClr>
              </a:solidFill>
            </a:endParaRPr>
          </a:p>
        </p:txBody>
      </p:sp>
      <p:sp>
        <p:nvSpPr>
          <p:cNvPr id="46" name="文本框 45"/>
          <p:cNvSpPr txBox="1"/>
          <p:nvPr/>
        </p:nvSpPr>
        <p:spPr>
          <a:xfrm>
            <a:off x="957963" y="5437787"/>
            <a:ext cx="306494" cy="369332"/>
          </a:xfrm>
          <a:prstGeom prst="rect">
            <a:avLst/>
          </a:prstGeom>
          <a:noFill/>
        </p:spPr>
        <p:txBody>
          <a:bodyPr wrap="none" rtlCol="0">
            <a:spAutoFit/>
          </a:bodyPr>
          <a:lstStyle/>
          <a:p>
            <a:r>
              <a:rPr lang="en-US" altLang="zh-CN" dirty="0">
                <a:solidFill>
                  <a:schemeClr val="bg1">
                    <a:lumMod val="85000"/>
                  </a:schemeClr>
                </a:solidFill>
              </a:rPr>
              <a:t>1</a:t>
            </a:r>
            <a:endParaRPr lang="zh-CN" altLang="en-US" dirty="0">
              <a:solidFill>
                <a:schemeClr val="bg1">
                  <a:lumMod val="85000"/>
                </a:schemeClr>
              </a:solidFill>
            </a:endParaRPr>
          </a:p>
        </p:txBody>
      </p:sp>
      <p:sp>
        <p:nvSpPr>
          <p:cNvPr id="47" name="文本框 46"/>
          <p:cNvSpPr txBox="1"/>
          <p:nvPr/>
        </p:nvSpPr>
        <p:spPr>
          <a:xfrm>
            <a:off x="957963" y="4880673"/>
            <a:ext cx="306494" cy="369332"/>
          </a:xfrm>
          <a:prstGeom prst="rect">
            <a:avLst/>
          </a:prstGeom>
          <a:noFill/>
        </p:spPr>
        <p:txBody>
          <a:bodyPr wrap="none" rtlCol="0">
            <a:spAutoFit/>
          </a:bodyPr>
          <a:lstStyle/>
          <a:p>
            <a:r>
              <a:rPr lang="en-US" altLang="zh-CN" dirty="0">
                <a:solidFill>
                  <a:schemeClr val="bg1">
                    <a:lumMod val="85000"/>
                  </a:schemeClr>
                </a:solidFill>
              </a:rPr>
              <a:t>2</a:t>
            </a:r>
            <a:endParaRPr lang="zh-CN" altLang="en-US" dirty="0">
              <a:solidFill>
                <a:schemeClr val="bg1">
                  <a:lumMod val="85000"/>
                </a:schemeClr>
              </a:solidFill>
            </a:endParaRPr>
          </a:p>
        </p:txBody>
      </p:sp>
      <p:sp>
        <p:nvSpPr>
          <p:cNvPr id="48" name="文本框 47"/>
          <p:cNvSpPr txBox="1"/>
          <p:nvPr/>
        </p:nvSpPr>
        <p:spPr>
          <a:xfrm>
            <a:off x="957963" y="4358061"/>
            <a:ext cx="306494" cy="369332"/>
          </a:xfrm>
          <a:prstGeom prst="rect">
            <a:avLst/>
          </a:prstGeom>
          <a:noFill/>
        </p:spPr>
        <p:txBody>
          <a:bodyPr wrap="none" rtlCol="0">
            <a:spAutoFit/>
          </a:bodyPr>
          <a:lstStyle/>
          <a:p>
            <a:r>
              <a:rPr lang="en-US" altLang="zh-CN" dirty="0">
                <a:solidFill>
                  <a:schemeClr val="bg1">
                    <a:lumMod val="85000"/>
                  </a:schemeClr>
                </a:solidFill>
              </a:rPr>
              <a:t>3</a:t>
            </a:r>
            <a:endParaRPr lang="zh-CN" altLang="en-US" dirty="0">
              <a:solidFill>
                <a:schemeClr val="bg1">
                  <a:lumMod val="85000"/>
                </a:schemeClr>
              </a:solidFill>
            </a:endParaRPr>
          </a:p>
        </p:txBody>
      </p:sp>
      <p:sp>
        <p:nvSpPr>
          <p:cNvPr id="49" name="文本框 48"/>
          <p:cNvSpPr txBox="1"/>
          <p:nvPr/>
        </p:nvSpPr>
        <p:spPr>
          <a:xfrm>
            <a:off x="957963" y="3818198"/>
            <a:ext cx="306494" cy="369332"/>
          </a:xfrm>
          <a:prstGeom prst="rect">
            <a:avLst/>
          </a:prstGeom>
          <a:noFill/>
        </p:spPr>
        <p:txBody>
          <a:bodyPr wrap="none" rtlCol="0">
            <a:spAutoFit/>
          </a:bodyPr>
          <a:lstStyle/>
          <a:p>
            <a:r>
              <a:rPr lang="en-US" altLang="zh-CN" dirty="0">
                <a:solidFill>
                  <a:schemeClr val="bg1">
                    <a:lumMod val="85000"/>
                  </a:schemeClr>
                </a:solidFill>
              </a:rPr>
              <a:t>4</a:t>
            </a:r>
            <a:endParaRPr lang="zh-CN" altLang="en-US" dirty="0">
              <a:solidFill>
                <a:schemeClr val="bg1">
                  <a:lumMod val="85000"/>
                </a:schemeClr>
              </a:solidFill>
            </a:endParaRPr>
          </a:p>
        </p:txBody>
      </p:sp>
      <p:sp>
        <p:nvSpPr>
          <p:cNvPr id="50" name="文本框 49"/>
          <p:cNvSpPr txBox="1"/>
          <p:nvPr/>
        </p:nvSpPr>
        <p:spPr>
          <a:xfrm>
            <a:off x="957963" y="3222886"/>
            <a:ext cx="306494" cy="369332"/>
          </a:xfrm>
          <a:prstGeom prst="rect">
            <a:avLst/>
          </a:prstGeom>
          <a:noFill/>
        </p:spPr>
        <p:txBody>
          <a:bodyPr wrap="none" rtlCol="0">
            <a:spAutoFit/>
          </a:bodyPr>
          <a:lstStyle/>
          <a:p>
            <a:r>
              <a:rPr lang="en-US" altLang="zh-CN" dirty="0">
                <a:solidFill>
                  <a:schemeClr val="bg1">
                    <a:lumMod val="85000"/>
                  </a:schemeClr>
                </a:solidFill>
              </a:rPr>
              <a:t>5</a:t>
            </a:r>
            <a:endParaRPr lang="zh-CN" altLang="en-US" dirty="0">
              <a:solidFill>
                <a:schemeClr val="bg1">
                  <a:lumMod val="85000"/>
                </a:schemeClr>
              </a:solidFill>
            </a:endParaRPr>
          </a:p>
        </p:txBody>
      </p:sp>
      <p:sp>
        <p:nvSpPr>
          <p:cNvPr id="51" name="文本框 50"/>
          <p:cNvSpPr txBox="1"/>
          <p:nvPr/>
        </p:nvSpPr>
        <p:spPr>
          <a:xfrm>
            <a:off x="957963" y="2575474"/>
            <a:ext cx="306494" cy="369332"/>
          </a:xfrm>
          <a:prstGeom prst="rect">
            <a:avLst/>
          </a:prstGeom>
          <a:noFill/>
        </p:spPr>
        <p:txBody>
          <a:bodyPr wrap="none" rtlCol="0">
            <a:spAutoFit/>
          </a:bodyPr>
          <a:lstStyle/>
          <a:p>
            <a:r>
              <a:rPr lang="en-US" altLang="zh-CN" dirty="0">
                <a:solidFill>
                  <a:schemeClr val="bg1">
                    <a:lumMod val="85000"/>
                  </a:schemeClr>
                </a:solidFill>
              </a:rPr>
              <a:t>6</a:t>
            </a:r>
            <a:endParaRPr lang="zh-CN" altLang="en-US" dirty="0">
              <a:solidFill>
                <a:schemeClr val="bg1">
                  <a:lumMod val="85000"/>
                </a:schemeClr>
              </a:solidFill>
            </a:endParaRPr>
          </a:p>
        </p:txBody>
      </p:sp>
      <p:sp>
        <p:nvSpPr>
          <p:cNvPr id="52" name="文本框 51"/>
          <p:cNvSpPr txBox="1"/>
          <p:nvPr/>
        </p:nvSpPr>
        <p:spPr>
          <a:xfrm>
            <a:off x="5654617" y="983882"/>
            <a:ext cx="2031326" cy="461665"/>
          </a:xfrm>
          <a:prstGeom prst="rect">
            <a:avLst/>
          </a:prstGeom>
          <a:noFill/>
        </p:spPr>
        <p:txBody>
          <a:bodyPr wrap="none" rtlCol="0">
            <a:spAutoFit/>
          </a:bodyPr>
          <a:lstStyle/>
          <a:p>
            <a:pPr algn="ctr"/>
            <a:r>
              <a:rPr lang="zh-CN" altLang="en-US" sz="2400" dirty="0">
                <a:solidFill>
                  <a:schemeClr val="bg1">
                    <a:lumMod val="85000"/>
                  </a:schemeClr>
                </a:solidFill>
                <a:latin typeface="微软雅黑" panose="020B0503020204020204" pitchFamily="34" charset="-122"/>
                <a:ea typeface="微软雅黑" panose="020B0503020204020204" pitchFamily="34" charset="-122"/>
              </a:rPr>
              <a:t>点击输入标题</a:t>
            </a:r>
            <a:endParaRPr lang="en-US" altLang="zh-CN" sz="2400" dirty="0">
              <a:solidFill>
                <a:schemeClr val="bg1">
                  <a:lumMod val="85000"/>
                </a:schemeClr>
              </a:solidFill>
              <a:latin typeface="微软雅黑" panose="020B0503020204020204" pitchFamily="34" charset="-122"/>
              <a:ea typeface="微软雅黑" panose="020B0503020204020204" pitchFamily="34" charset="-122"/>
            </a:endParaRPr>
          </a:p>
        </p:txBody>
      </p:sp>
      <p:sp>
        <p:nvSpPr>
          <p:cNvPr id="53" name="文本框 52"/>
          <p:cNvSpPr txBox="1"/>
          <p:nvPr/>
        </p:nvSpPr>
        <p:spPr>
          <a:xfrm>
            <a:off x="3698228" y="1712973"/>
            <a:ext cx="6192858" cy="738664"/>
          </a:xfrm>
          <a:prstGeom prst="rect">
            <a:avLst/>
          </a:prstGeom>
          <a:noFill/>
        </p:spPr>
        <p:txBody>
          <a:bodyPr wrap="square" rtlCol="0">
            <a:spAutoFit/>
          </a:bodyPr>
          <a:lstStyle/>
          <a:p>
            <a:pPr algn="ctr"/>
            <a:r>
              <a:rPr lang="zh-CN" altLang="en-US" sz="1400" dirty="0">
                <a:solidFill>
                  <a:schemeClr val="bg1">
                    <a:lumMod val="85000"/>
                  </a:schemeClr>
                </a:solidFill>
                <a:latin typeface="微软雅黑" panose="020B0503020204020204" pitchFamily="34" charset="-122"/>
                <a:ea typeface="微软雅黑" panose="020B0503020204020204" pitchFamily="34" charset="-122"/>
              </a:rPr>
              <a:t>输入你的文字信息输入你的文字信息输入你的文字信息输入你的文字信息输入你的文字信息输入你的文字信息输入你的文字信息</a:t>
            </a:r>
            <a:endParaRPr lang="en-US" altLang="zh-CN" sz="1400" dirty="0">
              <a:solidFill>
                <a:schemeClr val="bg1">
                  <a:lumMod val="85000"/>
                </a:schemeClr>
              </a:solidFill>
              <a:latin typeface="微软雅黑" panose="020B0503020204020204" pitchFamily="34" charset="-122"/>
              <a:ea typeface="微软雅黑" panose="020B0503020204020204" pitchFamily="34" charset="-122"/>
            </a:endParaRPr>
          </a:p>
          <a:p>
            <a:pPr algn="ctr"/>
            <a:r>
              <a:rPr lang="zh-CN" altLang="en-US" sz="1400" dirty="0">
                <a:solidFill>
                  <a:schemeClr val="bg1">
                    <a:lumMod val="85000"/>
                  </a:schemeClr>
                </a:solidFill>
                <a:latin typeface="微软雅黑" panose="020B0503020204020204" pitchFamily="34" charset="-122"/>
                <a:ea typeface="微软雅黑" panose="020B0503020204020204" pitchFamily="34" charset="-122"/>
              </a:rPr>
              <a:t>输入你的文字信息输入你的文字信息</a:t>
            </a:r>
          </a:p>
        </p:txBody>
      </p:sp>
      <p:sp>
        <p:nvSpPr>
          <p:cNvPr id="54" name="椭圆 53"/>
          <p:cNvSpPr/>
          <p:nvPr/>
        </p:nvSpPr>
        <p:spPr>
          <a:xfrm>
            <a:off x="5654617" y="1553558"/>
            <a:ext cx="2280079" cy="45719"/>
          </a:xfrm>
          <a:prstGeom prst="ellipse">
            <a:avLst/>
          </a:prstGeom>
          <a:gradFill>
            <a:gsLst>
              <a:gs pos="30000">
                <a:schemeClr val="accent1">
                  <a:lumMod val="5000"/>
                  <a:lumOff val="95000"/>
                  <a:alpha val="50000"/>
                </a:schemeClr>
              </a:gs>
              <a:gs pos="66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2109881" y="3813604"/>
            <a:ext cx="78243" cy="78243"/>
          </a:xfrm>
          <a:prstGeom prst="ellipse">
            <a:avLst/>
          </a:prstGeom>
          <a:solidFill>
            <a:schemeClr val="tx1">
              <a:lumMod val="75000"/>
              <a:lumOff val="25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矩形: 圆角 57"/>
          <p:cNvSpPr/>
          <p:nvPr/>
        </p:nvSpPr>
        <p:spPr>
          <a:xfrm>
            <a:off x="9800673" y="4549690"/>
            <a:ext cx="2197809" cy="1607195"/>
          </a:xfrm>
          <a:prstGeom prst="roundRect">
            <a:avLst>
              <a:gd name="adj" fmla="val 0"/>
            </a:avLst>
          </a:prstGeom>
          <a:solidFill>
            <a:schemeClr val="bg1">
              <a:lumMod val="85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文本框 58"/>
          <p:cNvSpPr txBox="1"/>
          <p:nvPr/>
        </p:nvSpPr>
        <p:spPr>
          <a:xfrm>
            <a:off x="9968358" y="3966540"/>
            <a:ext cx="1723550" cy="400110"/>
          </a:xfrm>
          <a:prstGeom prst="rect">
            <a:avLst/>
          </a:prstGeom>
          <a:noFill/>
        </p:spPr>
        <p:txBody>
          <a:bodyPr wrap="none" rtlCol="0">
            <a:spAutoFit/>
          </a:bodyPr>
          <a:lstStyle/>
          <a:p>
            <a:pPr algn="ctr"/>
            <a:r>
              <a:rPr lang="zh-CN" altLang="en-US" sz="2000" dirty="0">
                <a:solidFill>
                  <a:schemeClr val="bg1">
                    <a:lumMod val="85000"/>
                  </a:schemeClr>
                </a:solidFill>
                <a:latin typeface="微软雅黑" panose="020B0503020204020204" pitchFamily="34" charset="-122"/>
                <a:ea typeface="微软雅黑" panose="020B0503020204020204" pitchFamily="34" charset="-122"/>
              </a:rPr>
              <a:t>点击输入标题</a:t>
            </a:r>
            <a:endParaRPr lang="en-US" altLang="zh-CN" sz="2000" dirty="0">
              <a:solidFill>
                <a:schemeClr val="bg1">
                  <a:lumMod val="85000"/>
                </a:schemeClr>
              </a:solidFill>
              <a:latin typeface="微软雅黑" panose="020B0503020204020204" pitchFamily="34" charset="-122"/>
              <a:ea typeface="微软雅黑" panose="020B0503020204020204" pitchFamily="34" charset="-122"/>
            </a:endParaRPr>
          </a:p>
        </p:txBody>
      </p:sp>
      <p:sp>
        <p:nvSpPr>
          <p:cNvPr id="61" name="文本框 60"/>
          <p:cNvSpPr txBox="1"/>
          <p:nvPr/>
        </p:nvSpPr>
        <p:spPr>
          <a:xfrm>
            <a:off x="9968548" y="4649106"/>
            <a:ext cx="1990347" cy="646331"/>
          </a:xfrm>
          <a:prstGeom prst="rect">
            <a:avLst/>
          </a:prstGeom>
          <a:noFill/>
        </p:spPr>
        <p:txBody>
          <a:bodyPr wrap="square" rtlCol="0">
            <a:spAutoFit/>
          </a:bodyPr>
          <a:lstStyle/>
          <a:p>
            <a:r>
              <a:rPr lang="zh-CN" altLang="en-US" sz="1200" dirty="0">
                <a:solidFill>
                  <a:schemeClr val="bg1">
                    <a:lumMod val="85000"/>
                  </a:schemeClr>
                </a:solidFill>
                <a:latin typeface="微软雅黑" panose="020B0503020204020204" pitchFamily="34" charset="-122"/>
                <a:ea typeface="微软雅黑" panose="020B0503020204020204" pitchFamily="34" charset="-122"/>
              </a:rPr>
              <a:t>输入你的文字信息输入你的文字信息输入你的文字信息输入你的</a:t>
            </a:r>
          </a:p>
        </p:txBody>
      </p:sp>
      <p:sp>
        <p:nvSpPr>
          <p:cNvPr id="62" name="文本框 61"/>
          <p:cNvSpPr txBox="1"/>
          <p:nvPr/>
        </p:nvSpPr>
        <p:spPr>
          <a:xfrm>
            <a:off x="9968548" y="5411018"/>
            <a:ext cx="1990347" cy="646331"/>
          </a:xfrm>
          <a:prstGeom prst="rect">
            <a:avLst/>
          </a:prstGeom>
          <a:noFill/>
        </p:spPr>
        <p:txBody>
          <a:bodyPr wrap="square" rtlCol="0">
            <a:spAutoFit/>
          </a:bodyPr>
          <a:lstStyle/>
          <a:p>
            <a:r>
              <a:rPr lang="zh-CN" altLang="en-US" sz="1200" dirty="0">
                <a:solidFill>
                  <a:schemeClr val="bg1">
                    <a:lumMod val="85000"/>
                  </a:schemeClr>
                </a:solidFill>
                <a:latin typeface="微软雅黑" panose="020B0503020204020204" pitchFamily="34" charset="-122"/>
                <a:ea typeface="微软雅黑" panose="020B0503020204020204" pitchFamily="34" charset="-122"/>
              </a:rPr>
              <a:t>输入你的文字信息输入你的文字信息输入你的文字信息输入你的</a:t>
            </a:r>
          </a:p>
        </p:txBody>
      </p:sp>
      <p:sp>
        <p:nvSpPr>
          <p:cNvPr id="63" name="椭圆 62"/>
          <p:cNvSpPr/>
          <p:nvPr/>
        </p:nvSpPr>
        <p:spPr>
          <a:xfrm>
            <a:off x="9890115" y="4745723"/>
            <a:ext cx="78243" cy="78243"/>
          </a:xfrm>
          <a:prstGeom prst="ellipse">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椭圆 63"/>
          <p:cNvSpPr/>
          <p:nvPr/>
        </p:nvSpPr>
        <p:spPr>
          <a:xfrm>
            <a:off x="9895521" y="5527108"/>
            <a:ext cx="78243" cy="78243"/>
          </a:xfrm>
          <a:prstGeom prst="ellipse">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advClick="0" advTm="4000">
        <p14:conveyor dir="l"/>
      </p:transition>
    </mc:Choice>
    <mc:Fallback xmlns="">
      <p:transition spd="slow" advClick="0" advTm="4000">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99049" y="2590191"/>
            <a:ext cx="1723549" cy="1015663"/>
          </a:xfrm>
          <a:prstGeom prst="rect">
            <a:avLst/>
          </a:prstGeom>
        </p:spPr>
        <p:txBody>
          <a:bodyPr wrap="none">
            <a:spAutoFit/>
          </a:bodyPr>
          <a:lstStyle/>
          <a:p>
            <a:r>
              <a:rPr lang="zh-CN" altLang="en-US" sz="6000" dirty="0">
                <a:solidFill>
                  <a:schemeClr val="bg1">
                    <a:lumMod val="85000"/>
                  </a:schemeClr>
                </a:solidFill>
                <a:latin typeface="微软雅黑" panose="020B0503020204020204" pitchFamily="34" charset="-122"/>
                <a:ea typeface="微软雅黑" panose="020B0503020204020204" pitchFamily="34" charset="-122"/>
              </a:rPr>
              <a:t>目录</a:t>
            </a:r>
            <a:endParaRPr lang="zh-CN" altLang="en-US" sz="6000" dirty="0"/>
          </a:p>
        </p:txBody>
      </p:sp>
      <p:sp>
        <p:nvSpPr>
          <p:cNvPr id="11" name="六边形 10"/>
          <p:cNvSpPr/>
          <p:nvPr/>
        </p:nvSpPr>
        <p:spPr>
          <a:xfrm rot="5400000">
            <a:off x="5176923" y="2195372"/>
            <a:ext cx="2181870" cy="1880922"/>
          </a:xfrm>
          <a:prstGeom prst="hexagon">
            <a:avLst/>
          </a:prstGeom>
          <a:noFill/>
          <a:ln w="57150">
            <a:solidFill>
              <a:srgbClr val="D9D9D9">
                <a:alpha val="52941"/>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5645032" y="3449613"/>
            <a:ext cx="1313180" cy="369332"/>
          </a:xfrm>
          <a:prstGeom prst="rect">
            <a:avLst/>
          </a:prstGeom>
        </p:spPr>
        <p:txBody>
          <a:bodyPr wrap="none">
            <a:spAutoFit/>
          </a:bodyPr>
          <a:lstStyle/>
          <a:p>
            <a:r>
              <a:rPr lang="en-US" altLang="zh-CN" dirty="0">
                <a:solidFill>
                  <a:schemeClr val="bg1">
                    <a:lumMod val="85000"/>
                  </a:schemeClr>
                </a:solidFill>
              </a:rPr>
              <a:t>CONTENTS</a:t>
            </a:r>
            <a:endParaRPr lang="zh-CN" altLang="en-US" dirty="0"/>
          </a:p>
        </p:txBody>
      </p:sp>
      <p:sp>
        <p:nvSpPr>
          <p:cNvPr id="13" name="矩形 12"/>
          <p:cNvSpPr/>
          <p:nvPr/>
        </p:nvSpPr>
        <p:spPr>
          <a:xfrm>
            <a:off x="1446245" y="1268963"/>
            <a:ext cx="2845837" cy="895739"/>
          </a:xfrm>
          <a:prstGeom prst="rect">
            <a:avLst/>
          </a:prstGeom>
          <a:solidFill>
            <a:schemeClr val="bg1">
              <a:lumMod val="85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446244" y="4226768"/>
            <a:ext cx="2845837" cy="895739"/>
          </a:xfrm>
          <a:prstGeom prst="rect">
            <a:avLst/>
          </a:prstGeom>
          <a:solidFill>
            <a:schemeClr val="bg1">
              <a:lumMod val="85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8130074" y="1268963"/>
            <a:ext cx="2845837" cy="895739"/>
          </a:xfrm>
          <a:prstGeom prst="rect">
            <a:avLst/>
          </a:prstGeom>
          <a:solidFill>
            <a:schemeClr val="bg1">
              <a:lumMod val="85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8131887" y="4226768"/>
            <a:ext cx="2845837" cy="895739"/>
          </a:xfrm>
          <a:prstGeom prst="rect">
            <a:avLst/>
          </a:prstGeom>
          <a:solidFill>
            <a:schemeClr val="bg1">
              <a:lumMod val="85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8" name="直接连接符 17"/>
          <p:cNvCxnSpPr>
            <a:stCxn id="11" idx="1"/>
            <a:endCxn id="14" idx="3"/>
          </p:cNvCxnSpPr>
          <p:nvPr/>
        </p:nvCxnSpPr>
        <p:spPr>
          <a:xfrm flipH="1">
            <a:off x="4292081" y="3756538"/>
            <a:ext cx="1035316" cy="91810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a:stCxn id="11" idx="4"/>
            <a:endCxn id="15" idx="1"/>
          </p:cNvCxnSpPr>
          <p:nvPr/>
        </p:nvCxnSpPr>
        <p:spPr>
          <a:xfrm flipV="1">
            <a:off x="7208319" y="1716833"/>
            <a:ext cx="921755" cy="798296"/>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a:stCxn id="11" idx="5"/>
            <a:endCxn id="16" idx="1"/>
          </p:cNvCxnSpPr>
          <p:nvPr/>
        </p:nvCxnSpPr>
        <p:spPr>
          <a:xfrm>
            <a:off x="7208319" y="3756538"/>
            <a:ext cx="923568" cy="91810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a:stCxn id="11" idx="2"/>
            <a:endCxn id="13" idx="3"/>
          </p:cNvCxnSpPr>
          <p:nvPr/>
        </p:nvCxnSpPr>
        <p:spPr>
          <a:xfrm flipH="1" flipV="1">
            <a:off x="4292082" y="1716833"/>
            <a:ext cx="1035315" cy="798296"/>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30" name="矩形 29"/>
          <p:cNvSpPr/>
          <p:nvPr/>
        </p:nvSpPr>
        <p:spPr>
          <a:xfrm>
            <a:off x="2107129" y="1414443"/>
            <a:ext cx="2031325" cy="677108"/>
          </a:xfrm>
          <a:prstGeom prst="rect">
            <a:avLst/>
          </a:prstGeom>
        </p:spPr>
        <p:txBody>
          <a:bodyPr wrap="none">
            <a:spAutoFit/>
          </a:bodyPr>
          <a:lstStyle/>
          <a:p>
            <a:r>
              <a:rPr lang="zh-CN" altLang="en-US" sz="2400" dirty="0">
                <a:solidFill>
                  <a:schemeClr val="bg1">
                    <a:lumMod val="85000"/>
                  </a:schemeClr>
                </a:solidFill>
                <a:latin typeface="微软雅黑" panose="020B0503020204020204" pitchFamily="34" charset="-122"/>
                <a:ea typeface="微软雅黑" panose="020B0503020204020204" pitchFamily="34" charset="-122"/>
              </a:rPr>
              <a:t>点击输入标题</a:t>
            </a:r>
            <a:endParaRPr lang="en-US" altLang="zh-CN" sz="2400" dirty="0">
              <a:solidFill>
                <a:schemeClr val="bg1">
                  <a:lumMod val="85000"/>
                </a:schemeClr>
              </a:solidFill>
              <a:latin typeface="微软雅黑" panose="020B0503020204020204" pitchFamily="34" charset="-122"/>
              <a:ea typeface="微软雅黑" panose="020B0503020204020204" pitchFamily="34" charset="-122"/>
            </a:endParaRPr>
          </a:p>
          <a:p>
            <a:r>
              <a:rPr lang="en-US" altLang="zh-CN" sz="1400" dirty="0">
                <a:solidFill>
                  <a:schemeClr val="bg1">
                    <a:lumMod val="85000"/>
                  </a:schemeClr>
                </a:solidFill>
                <a:latin typeface="微软雅黑" panose="020B0503020204020204" pitchFamily="34" charset="-122"/>
                <a:ea typeface="微软雅黑" panose="020B0503020204020204" pitchFamily="34" charset="-122"/>
              </a:rPr>
              <a:t>Click to add your title</a:t>
            </a:r>
            <a:endParaRPr lang="zh-CN" altLang="en-US" sz="1400" dirty="0"/>
          </a:p>
        </p:txBody>
      </p:sp>
      <p:sp>
        <p:nvSpPr>
          <p:cNvPr id="33" name="椭圆 32"/>
          <p:cNvSpPr/>
          <p:nvPr/>
        </p:nvSpPr>
        <p:spPr>
          <a:xfrm>
            <a:off x="2007371" y="1960751"/>
            <a:ext cx="78243" cy="78243"/>
          </a:xfrm>
          <a:prstGeom prst="ellipse">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1391999" y="1116667"/>
            <a:ext cx="638316" cy="1200329"/>
          </a:xfrm>
          <a:prstGeom prst="rect">
            <a:avLst/>
          </a:prstGeom>
          <a:noFill/>
        </p:spPr>
        <p:txBody>
          <a:bodyPr wrap="none" rtlCol="0">
            <a:spAutoFit/>
          </a:bodyPr>
          <a:lstStyle/>
          <a:p>
            <a:r>
              <a:rPr lang="en-US" altLang="zh-CN" sz="7200" i="1" dirty="0">
                <a:solidFill>
                  <a:schemeClr val="bg1">
                    <a:lumMod val="95000"/>
                  </a:schemeClr>
                </a:solidFill>
                <a:latin typeface="Baskerville Old Face" panose="02020602080505020303" pitchFamily="18" charset="0"/>
              </a:rPr>
              <a:t>1</a:t>
            </a:r>
            <a:endParaRPr lang="zh-CN" altLang="en-US" sz="7200" i="1" dirty="0">
              <a:solidFill>
                <a:schemeClr val="bg1">
                  <a:lumMod val="95000"/>
                </a:schemeClr>
              </a:solidFill>
              <a:latin typeface="Baskerville Old Face" panose="02020602080505020303" pitchFamily="18" charset="0"/>
            </a:endParaRPr>
          </a:p>
        </p:txBody>
      </p:sp>
      <p:sp>
        <p:nvSpPr>
          <p:cNvPr id="17" name="矩形 16"/>
          <p:cNvSpPr/>
          <p:nvPr/>
        </p:nvSpPr>
        <p:spPr>
          <a:xfrm>
            <a:off x="2107129" y="4389413"/>
            <a:ext cx="2031325" cy="677108"/>
          </a:xfrm>
          <a:prstGeom prst="rect">
            <a:avLst/>
          </a:prstGeom>
        </p:spPr>
        <p:txBody>
          <a:bodyPr wrap="none">
            <a:spAutoFit/>
          </a:bodyPr>
          <a:lstStyle/>
          <a:p>
            <a:r>
              <a:rPr lang="zh-CN" altLang="en-US" sz="2400" dirty="0">
                <a:solidFill>
                  <a:schemeClr val="bg1">
                    <a:lumMod val="85000"/>
                  </a:schemeClr>
                </a:solidFill>
                <a:latin typeface="微软雅黑" panose="020B0503020204020204" pitchFamily="34" charset="-122"/>
                <a:ea typeface="微软雅黑" panose="020B0503020204020204" pitchFamily="34" charset="-122"/>
              </a:rPr>
              <a:t>点击输入标题</a:t>
            </a:r>
            <a:endParaRPr lang="en-US" altLang="zh-CN" sz="2400" dirty="0">
              <a:solidFill>
                <a:schemeClr val="bg1">
                  <a:lumMod val="85000"/>
                </a:schemeClr>
              </a:solidFill>
              <a:latin typeface="微软雅黑" panose="020B0503020204020204" pitchFamily="34" charset="-122"/>
              <a:ea typeface="微软雅黑" panose="020B0503020204020204" pitchFamily="34" charset="-122"/>
            </a:endParaRPr>
          </a:p>
          <a:p>
            <a:r>
              <a:rPr lang="en-US" altLang="zh-CN" sz="1400" dirty="0">
                <a:solidFill>
                  <a:schemeClr val="bg1">
                    <a:lumMod val="85000"/>
                  </a:schemeClr>
                </a:solidFill>
                <a:latin typeface="微软雅黑" panose="020B0503020204020204" pitchFamily="34" charset="-122"/>
                <a:ea typeface="微软雅黑" panose="020B0503020204020204" pitchFamily="34" charset="-122"/>
              </a:rPr>
              <a:t>Click to add your title</a:t>
            </a:r>
            <a:endParaRPr lang="zh-CN" altLang="en-US" sz="1400" dirty="0"/>
          </a:p>
        </p:txBody>
      </p:sp>
      <p:sp>
        <p:nvSpPr>
          <p:cNvPr id="19" name="椭圆 18"/>
          <p:cNvSpPr/>
          <p:nvPr/>
        </p:nvSpPr>
        <p:spPr>
          <a:xfrm>
            <a:off x="2007371" y="4935721"/>
            <a:ext cx="78243" cy="78243"/>
          </a:xfrm>
          <a:prstGeom prst="ellipse">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1391999" y="4091637"/>
            <a:ext cx="638316" cy="1200329"/>
          </a:xfrm>
          <a:prstGeom prst="rect">
            <a:avLst/>
          </a:prstGeom>
          <a:noFill/>
        </p:spPr>
        <p:txBody>
          <a:bodyPr wrap="none" rtlCol="0">
            <a:spAutoFit/>
          </a:bodyPr>
          <a:lstStyle/>
          <a:p>
            <a:r>
              <a:rPr lang="en-US" altLang="zh-CN" sz="7200" i="1" dirty="0">
                <a:solidFill>
                  <a:schemeClr val="bg1">
                    <a:lumMod val="95000"/>
                  </a:schemeClr>
                </a:solidFill>
                <a:latin typeface="Baskerville Old Face" panose="02020602080505020303" pitchFamily="18" charset="0"/>
              </a:rPr>
              <a:t>2</a:t>
            </a:r>
            <a:endParaRPr lang="zh-CN" altLang="en-US" sz="7200" i="1" dirty="0">
              <a:solidFill>
                <a:schemeClr val="bg1">
                  <a:lumMod val="95000"/>
                </a:schemeClr>
              </a:solidFill>
              <a:latin typeface="Baskerville Old Face" panose="02020602080505020303" pitchFamily="18" charset="0"/>
            </a:endParaRPr>
          </a:p>
        </p:txBody>
      </p:sp>
      <p:sp>
        <p:nvSpPr>
          <p:cNvPr id="22" name="矩形 21"/>
          <p:cNvSpPr/>
          <p:nvPr/>
        </p:nvSpPr>
        <p:spPr>
          <a:xfrm>
            <a:off x="8818949" y="1378279"/>
            <a:ext cx="2031325" cy="677108"/>
          </a:xfrm>
          <a:prstGeom prst="rect">
            <a:avLst/>
          </a:prstGeom>
        </p:spPr>
        <p:txBody>
          <a:bodyPr wrap="none">
            <a:spAutoFit/>
          </a:bodyPr>
          <a:lstStyle/>
          <a:p>
            <a:r>
              <a:rPr lang="zh-CN" altLang="en-US" sz="2400" dirty="0">
                <a:solidFill>
                  <a:schemeClr val="bg1">
                    <a:lumMod val="85000"/>
                  </a:schemeClr>
                </a:solidFill>
                <a:latin typeface="微软雅黑" panose="020B0503020204020204" pitchFamily="34" charset="-122"/>
                <a:ea typeface="微软雅黑" panose="020B0503020204020204" pitchFamily="34" charset="-122"/>
              </a:rPr>
              <a:t>点击输入标题</a:t>
            </a:r>
            <a:endParaRPr lang="en-US" altLang="zh-CN" sz="2400" dirty="0">
              <a:solidFill>
                <a:schemeClr val="bg1">
                  <a:lumMod val="85000"/>
                </a:schemeClr>
              </a:solidFill>
              <a:latin typeface="微软雅黑" panose="020B0503020204020204" pitchFamily="34" charset="-122"/>
              <a:ea typeface="微软雅黑" panose="020B0503020204020204" pitchFamily="34" charset="-122"/>
            </a:endParaRPr>
          </a:p>
          <a:p>
            <a:r>
              <a:rPr lang="en-US" altLang="zh-CN" sz="1400" dirty="0">
                <a:solidFill>
                  <a:schemeClr val="bg1">
                    <a:lumMod val="85000"/>
                  </a:schemeClr>
                </a:solidFill>
                <a:latin typeface="微软雅黑" panose="020B0503020204020204" pitchFamily="34" charset="-122"/>
                <a:ea typeface="微软雅黑" panose="020B0503020204020204" pitchFamily="34" charset="-122"/>
              </a:rPr>
              <a:t>Click to add your title</a:t>
            </a:r>
            <a:endParaRPr lang="zh-CN" altLang="en-US" sz="1400" dirty="0"/>
          </a:p>
        </p:txBody>
      </p:sp>
      <p:sp>
        <p:nvSpPr>
          <p:cNvPr id="24" name="椭圆 23"/>
          <p:cNvSpPr/>
          <p:nvPr/>
        </p:nvSpPr>
        <p:spPr>
          <a:xfrm>
            <a:off x="8719191" y="1924587"/>
            <a:ext cx="78243" cy="78243"/>
          </a:xfrm>
          <a:prstGeom prst="ellipse">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p:cNvSpPr txBox="1"/>
          <p:nvPr/>
        </p:nvSpPr>
        <p:spPr>
          <a:xfrm>
            <a:off x="8103819" y="1080503"/>
            <a:ext cx="638316" cy="1200329"/>
          </a:xfrm>
          <a:prstGeom prst="rect">
            <a:avLst/>
          </a:prstGeom>
          <a:noFill/>
        </p:spPr>
        <p:txBody>
          <a:bodyPr wrap="none" rtlCol="0">
            <a:spAutoFit/>
          </a:bodyPr>
          <a:lstStyle/>
          <a:p>
            <a:r>
              <a:rPr lang="en-US" altLang="zh-CN" sz="7200" i="1" dirty="0">
                <a:solidFill>
                  <a:schemeClr val="bg1">
                    <a:lumMod val="95000"/>
                  </a:schemeClr>
                </a:solidFill>
                <a:latin typeface="Baskerville Old Face" panose="02020602080505020303" pitchFamily="18" charset="0"/>
              </a:rPr>
              <a:t>3</a:t>
            </a:r>
            <a:endParaRPr lang="zh-CN" altLang="en-US" sz="7200" i="1" dirty="0">
              <a:solidFill>
                <a:schemeClr val="bg1">
                  <a:lumMod val="95000"/>
                </a:schemeClr>
              </a:solidFill>
              <a:latin typeface="Baskerville Old Face" panose="02020602080505020303" pitchFamily="18" charset="0"/>
            </a:endParaRPr>
          </a:p>
        </p:txBody>
      </p:sp>
      <p:sp>
        <p:nvSpPr>
          <p:cNvPr id="27" name="矩形 26"/>
          <p:cNvSpPr/>
          <p:nvPr/>
        </p:nvSpPr>
        <p:spPr>
          <a:xfrm>
            <a:off x="8845204" y="4389413"/>
            <a:ext cx="2031325" cy="677108"/>
          </a:xfrm>
          <a:prstGeom prst="rect">
            <a:avLst/>
          </a:prstGeom>
        </p:spPr>
        <p:txBody>
          <a:bodyPr wrap="none">
            <a:spAutoFit/>
          </a:bodyPr>
          <a:lstStyle/>
          <a:p>
            <a:r>
              <a:rPr lang="zh-CN" altLang="en-US" sz="2400" dirty="0">
                <a:solidFill>
                  <a:schemeClr val="bg1">
                    <a:lumMod val="85000"/>
                  </a:schemeClr>
                </a:solidFill>
                <a:latin typeface="微软雅黑" panose="020B0503020204020204" pitchFamily="34" charset="-122"/>
                <a:ea typeface="微软雅黑" panose="020B0503020204020204" pitchFamily="34" charset="-122"/>
              </a:rPr>
              <a:t>点击输入标题</a:t>
            </a:r>
            <a:endParaRPr lang="en-US" altLang="zh-CN" sz="2400" dirty="0">
              <a:solidFill>
                <a:schemeClr val="bg1">
                  <a:lumMod val="85000"/>
                </a:schemeClr>
              </a:solidFill>
              <a:latin typeface="微软雅黑" panose="020B0503020204020204" pitchFamily="34" charset="-122"/>
              <a:ea typeface="微软雅黑" panose="020B0503020204020204" pitchFamily="34" charset="-122"/>
            </a:endParaRPr>
          </a:p>
          <a:p>
            <a:r>
              <a:rPr lang="en-US" altLang="zh-CN" sz="1400" dirty="0">
                <a:solidFill>
                  <a:schemeClr val="bg1">
                    <a:lumMod val="85000"/>
                  </a:schemeClr>
                </a:solidFill>
                <a:latin typeface="微软雅黑" panose="020B0503020204020204" pitchFamily="34" charset="-122"/>
                <a:ea typeface="微软雅黑" panose="020B0503020204020204" pitchFamily="34" charset="-122"/>
              </a:rPr>
              <a:t>Click to add your title</a:t>
            </a:r>
            <a:endParaRPr lang="zh-CN" altLang="en-US" sz="1400" dirty="0"/>
          </a:p>
        </p:txBody>
      </p:sp>
      <p:sp>
        <p:nvSpPr>
          <p:cNvPr id="28" name="椭圆 27"/>
          <p:cNvSpPr/>
          <p:nvPr/>
        </p:nvSpPr>
        <p:spPr>
          <a:xfrm>
            <a:off x="8745446" y="4935721"/>
            <a:ext cx="78243" cy="78243"/>
          </a:xfrm>
          <a:prstGeom prst="ellipse">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文本框 28"/>
          <p:cNvSpPr txBox="1"/>
          <p:nvPr/>
        </p:nvSpPr>
        <p:spPr>
          <a:xfrm>
            <a:off x="8130074" y="4091637"/>
            <a:ext cx="638316" cy="1200329"/>
          </a:xfrm>
          <a:prstGeom prst="rect">
            <a:avLst/>
          </a:prstGeom>
          <a:noFill/>
        </p:spPr>
        <p:txBody>
          <a:bodyPr wrap="none" rtlCol="0">
            <a:spAutoFit/>
          </a:bodyPr>
          <a:lstStyle/>
          <a:p>
            <a:r>
              <a:rPr lang="en-US" altLang="zh-CN" sz="7200" i="1" dirty="0">
                <a:solidFill>
                  <a:schemeClr val="bg1">
                    <a:lumMod val="95000"/>
                  </a:schemeClr>
                </a:solidFill>
                <a:latin typeface="Baskerville Old Face" panose="02020602080505020303" pitchFamily="18" charset="0"/>
              </a:rPr>
              <a:t>4</a:t>
            </a:r>
            <a:endParaRPr lang="zh-CN" altLang="en-US" sz="7200" i="1" dirty="0">
              <a:solidFill>
                <a:schemeClr val="bg1">
                  <a:lumMod val="95000"/>
                </a:schemeClr>
              </a:solidFill>
              <a:latin typeface="Baskerville Old Face" panose="02020602080505020303" pitchFamily="18" charset="0"/>
            </a:endParaRPr>
          </a:p>
        </p:txBody>
      </p:sp>
    </p:spTree>
  </p:cSld>
  <p:clrMapOvr>
    <a:masterClrMapping/>
  </p:clrMapOvr>
  <p:transition spd="slow" advClick="0" advTm="4000">
    <p:comb/>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p:cNvSpPr/>
          <p:nvPr/>
        </p:nvSpPr>
        <p:spPr>
          <a:xfrm>
            <a:off x="1298439" y="943803"/>
            <a:ext cx="2280079" cy="45719"/>
          </a:xfrm>
          <a:prstGeom prst="ellipse">
            <a:avLst/>
          </a:prstGeom>
          <a:gradFill>
            <a:gsLst>
              <a:gs pos="30000">
                <a:schemeClr val="accent1">
                  <a:lumMod val="5000"/>
                  <a:lumOff val="95000"/>
                  <a:alpha val="50000"/>
                </a:schemeClr>
              </a:gs>
              <a:gs pos="66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288998" y="521265"/>
            <a:ext cx="2236510" cy="400110"/>
          </a:xfrm>
          <a:prstGeom prst="rect">
            <a:avLst/>
          </a:prstGeom>
          <a:noFill/>
        </p:spPr>
        <p:txBody>
          <a:bodyPr wrap="none" rtlCol="0">
            <a:spAutoFit/>
          </a:bodyPr>
          <a:lstStyle/>
          <a:p>
            <a:pPr algn="ctr"/>
            <a:r>
              <a:rPr lang="zh-CN" altLang="en-US" sz="2000" dirty="0">
                <a:solidFill>
                  <a:schemeClr val="bg1">
                    <a:lumMod val="85000"/>
                  </a:schemeClr>
                </a:solidFill>
                <a:latin typeface="微软雅黑" panose="020B0503020204020204" pitchFamily="34" charset="-122"/>
                <a:ea typeface="微软雅黑" panose="020B0503020204020204" pitchFamily="34" charset="-122"/>
              </a:rPr>
              <a:t>点击输入标题内容</a:t>
            </a:r>
            <a:endParaRPr lang="en-US" altLang="zh-CN" sz="2000" dirty="0">
              <a:solidFill>
                <a:schemeClr val="bg1">
                  <a:lumMod val="85000"/>
                </a:schemeClr>
              </a:solidFill>
              <a:latin typeface="微软雅黑" panose="020B0503020204020204" pitchFamily="34" charset="-122"/>
              <a:ea typeface="微软雅黑" panose="020B0503020204020204" pitchFamily="34" charset="-122"/>
            </a:endParaRPr>
          </a:p>
        </p:txBody>
      </p:sp>
      <p:sp>
        <p:nvSpPr>
          <p:cNvPr id="6" name="椭圆 5"/>
          <p:cNvSpPr/>
          <p:nvPr/>
        </p:nvSpPr>
        <p:spPr>
          <a:xfrm>
            <a:off x="1149795" y="839365"/>
            <a:ext cx="78243" cy="78243"/>
          </a:xfrm>
          <a:prstGeom prst="ellipse">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492817" y="0"/>
            <a:ext cx="689612" cy="1323439"/>
          </a:xfrm>
          <a:prstGeom prst="rect">
            <a:avLst/>
          </a:prstGeom>
          <a:noFill/>
        </p:spPr>
        <p:txBody>
          <a:bodyPr wrap="none" rtlCol="0">
            <a:spAutoFit/>
          </a:bodyPr>
          <a:lstStyle/>
          <a:p>
            <a:r>
              <a:rPr lang="en-US" altLang="zh-CN" sz="8000" i="1" dirty="0">
                <a:solidFill>
                  <a:schemeClr val="bg1">
                    <a:lumMod val="95000"/>
                  </a:schemeClr>
                </a:solidFill>
                <a:latin typeface="Baskerville Old Face" panose="02020602080505020303" pitchFamily="18" charset="0"/>
              </a:rPr>
              <a:t>3</a:t>
            </a:r>
            <a:endParaRPr lang="zh-CN" altLang="en-US" sz="8000" i="1" dirty="0">
              <a:solidFill>
                <a:schemeClr val="bg1">
                  <a:lumMod val="95000"/>
                </a:schemeClr>
              </a:solidFill>
              <a:latin typeface="Baskerville Old Face" panose="02020602080505020303" pitchFamily="18" charset="0"/>
            </a:endParaRPr>
          </a:p>
        </p:txBody>
      </p:sp>
      <p:sp>
        <p:nvSpPr>
          <p:cNvPr id="11" name="不完整圆 10"/>
          <p:cNvSpPr/>
          <p:nvPr/>
        </p:nvSpPr>
        <p:spPr>
          <a:xfrm>
            <a:off x="4685526" y="1323439"/>
            <a:ext cx="3302000" cy="3302000"/>
          </a:xfrm>
          <a:prstGeom prst="pie">
            <a:avLst>
              <a:gd name="adj1" fmla="val 1598625"/>
              <a:gd name="adj2" fmla="val 7988390"/>
            </a:avLst>
          </a:prstGeom>
          <a:solidFill>
            <a:schemeClr val="bg1">
              <a:lumMod val="95000"/>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2" name="不完整圆 11"/>
          <p:cNvSpPr/>
          <p:nvPr/>
        </p:nvSpPr>
        <p:spPr>
          <a:xfrm>
            <a:off x="4685526" y="1323439"/>
            <a:ext cx="3302000" cy="3302000"/>
          </a:xfrm>
          <a:prstGeom prst="pie">
            <a:avLst>
              <a:gd name="adj1" fmla="val 7983241"/>
              <a:gd name="adj2" fmla="val 16184111"/>
            </a:avLst>
          </a:prstGeom>
          <a:solidFill>
            <a:schemeClr val="bg1">
              <a:lumMod val="75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3" name="不完整圆 12"/>
          <p:cNvSpPr/>
          <p:nvPr/>
        </p:nvSpPr>
        <p:spPr>
          <a:xfrm>
            <a:off x="4685526" y="1323439"/>
            <a:ext cx="3302000" cy="3302000"/>
          </a:xfrm>
          <a:prstGeom prst="pie">
            <a:avLst>
              <a:gd name="adj1" fmla="val 16177901"/>
              <a:gd name="adj2" fmla="val 1606847"/>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4" name="矩形: 圆角 13"/>
          <p:cNvSpPr/>
          <p:nvPr/>
        </p:nvSpPr>
        <p:spPr>
          <a:xfrm>
            <a:off x="2032000" y="1950720"/>
            <a:ext cx="1859280" cy="497840"/>
          </a:xfrm>
          <a:prstGeom prst="roundRect">
            <a:avLst>
              <a:gd name="adj" fmla="val 50000"/>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5380846" y="2018759"/>
            <a:ext cx="1911359" cy="1911359"/>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p:cNvSpPr txBox="1"/>
          <p:nvPr/>
        </p:nvSpPr>
        <p:spPr>
          <a:xfrm>
            <a:off x="2146330" y="1999883"/>
            <a:ext cx="1569660" cy="369332"/>
          </a:xfrm>
          <a:prstGeom prst="rect">
            <a:avLst/>
          </a:prstGeom>
          <a:noFill/>
        </p:spPr>
        <p:txBody>
          <a:bodyPr wrap="none" rtlCol="0">
            <a:spAutoFit/>
          </a:bodyPr>
          <a:lstStyle/>
          <a:p>
            <a:pPr algn="ctr"/>
            <a:r>
              <a:rPr lang="zh-CN" altLang="en-US" dirty="0">
                <a:solidFill>
                  <a:schemeClr val="bg1"/>
                </a:solidFill>
                <a:latin typeface="微软雅黑" panose="020B0503020204020204" pitchFamily="34" charset="-122"/>
                <a:ea typeface="微软雅黑" panose="020B0503020204020204" pitchFamily="34" charset="-122"/>
              </a:rPr>
              <a:t>点击输入标题</a:t>
            </a:r>
            <a:endParaRPr lang="en-US" altLang="zh-CN" dirty="0">
              <a:solidFill>
                <a:schemeClr val="bg1"/>
              </a:solidFill>
              <a:latin typeface="微软雅黑" panose="020B0503020204020204" pitchFamily="34" charset="-122"/>
              <a:ea typeface="微软雅黑" panose="020B0503020204020204" pitchFamily="34" charset="-122"/>
            </a:endParaRPr>
          </a:p>
        </p:txBody>
      </p:sp>
      <p:sp>
        <p:nvSpPr>
          <p:cNvPr id="17" name="矩形: 圆角 16"/>
          <p:cNvSpPr/>
          <p:nvPr/>
        </p:nvSpPr>
        <p:spPr>
          <a:xfrm>
            <a:off x="8534400" y="1921877"/>
            <a:ext cx="1859280" cy="497840"/>
          </a:xfrm>
          <a:prstGeom prst="roundRect">
            <a:avLst>
              <a:gd name="adj" fmla="val 50000"/>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a:off x="8756154" y="2001520"/>
            <a:ext cx="1415772" cy="338554"/>
          </a:xfrm>
          <a:prstGeom prst="rect">
            <a:avLst/>
          </a:prstGeom>
          <a:noFill/>
        </p:spPr>
        <p:txBody>
          <a:bodyPr wrap="none" rtlCol="0">
            <a:spAutoFit/>
          </a:bodyPr>
          <a:lstStyle/>
          <a:p>
            <a:pPr algn="ctr"/>
            <a:r>
              <a:rPr lang="zh-CN" altLang="en-US" sz="1600" dirty="0">
                <a:solidFill>
                  <a:schemeClr val="bg1"/>
                </a:solidFill>
                <a:latin typeface="微软雅黑" panose="020B0503020204020204" pitchFamily="34" charset="-122"/>
                <a:ea typeface="微软雅黑" panose="020B0503020204020204" pitchFamily="34" charset="-122"/>
              </a:rPr>
              <a:t>点击输入标题</a:t>
            </a:r>
            <a:endParaRPr lang="en-US" altLang="zh-CN" sz="1600" dirty="0">
              <a:solidFill>
                <a:schemeClr val="bg1"/>
              </a:solidFill>
              <a:latin typeface="微软雅黑" panose="020B0503020204020204" pitchFamily="34" charset="-122"/>
              <a:ea typeface="微软雅黑" panose="020B0503020204020204" pitchFamily="34" charset="-122"/>
            </a:endParaRPr>
          </a:p>
        </p:txBody>
      </p:sp>
      <p:sp>
        <p:nvSpPr>
          <p:cNvPr id="19" name="矩形: 圆角 18"/>
          <p:cNvSpPr/>
          <p:nvPr/>
        </p:nvSpPr>
        <p:spPr>
          <a:xfrm>
            <a:off x="5411326" y="4870281"/>
            <a:ext cx="1859280" cy="497840"/>
          </a:xfrm>
          <a:prstGeom prst="roundRect">
            <a:avLst>
              <a:gd name="adj" fmla="val 50000"/>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5633080" y="4949924"/>
            <a:ext cx="1415772" cy="338554"/>
          </a:xfrm>
          <a:prstGeom prst="rect">
            <a:avLst/>
          </a:prstGeom>
          <a:noFill/>
        </p:spPr>
        <p:txBody>
          <a:bodyPr wrap="none" rtlCol="0">
            <a:spAutoFit/>
          </a:bodyPr>
          <a:lstStyle/>
          <a:p>
            <a:pPr algn="ctr"/>
            <a:r>
              <a:rPr lang="zh-CN" altLang="en-US" sz="1600" dirty="0">
                <a:solidFill>
                  <a:schemeClr val="bg1"/>
                </a:solidFill>
                <a:latin typeface="微软雅黑" panose="020B0503020204020204" pitchFamily="34" charset="-122"/>
                <a:ea typeface="微软雅黑" panose="020B0503020204020204" pitchFamily="34" charset="-122"/>
              </a:rPr>
              <a:t>点击输入标题</a:t>
            </a:r>
            <a:endParaRPr lang="en-US" altLang="zh-CN" sz="1600" dirty="0">
              <a:solidFill>
                <a:schemeClr val="bg1"/>
              </a:solidFill>
              <a:latin typeface="微软雅黑" panose="020B0503020204020204" pitchFamily="34" charset="-122"/>
              <a:ea typeface="微软雅黑" panose="020B0503020204020204" pitchFamily="34" charset="-122"/>
            </a:endParaRPr>
          </a:p>
        </p:txBody>
      </p:sp>
      <p:sp>
        <p:nvSpPr>
          <p:cNvPr id="21" name="文本框 20"/>
          <p:cNvSpPr txBox="1"/>
          <p:nvPr/>
        </p:nvSpPr>
        <p:spPr>
          <a:xfrm>
            <a:off x="5628639" y="2439402"/>
            <a:ext cx="1415772" cy="338554"/>
          </a:xfrm>
          <a:prstGeom prst="rect">
            <a:avLst/>
          </a:prstGeom>
          <a:noFill/>
        </p:spPr>
        <p:txBody>
          <a:bodyPr wrap="none" rtlCol="0">
            <a:spAutoFit/>
          </a:bodyPr>
          <a:lstStyle/>
          <a:p>
            <a:pPr algn="ctr"/>
            <a:r>
              <a:rPr lang="zh-CN" altLang="en-US" sz="1600" dirty="0">
                <a:solidFill>
                  <a:schemeClr val="tx1">
                    <a:lumMod val="95000"/>
                    <a:lumOff val="5000"/>
                  </a:schemeClr>
                </a:solidFill>
                <a:latin typeface="微软雅黑" panose="020B0503020204020204" pitchFamily="34" charset="-122"/>
                <a:ea typeface="微软雅黑" panose="020B0503020204020204" pitchFamily="34" charset="-122"/>
              </a:rPr>
              <a:t>点击输入标题</a:t>
            </a:r>
            <a:endParaRPr lang="en-US" altLang="zh-CN" sz="1600" dirty="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22" name="文本框 21"/>
          <p:cNvSpPr txBox="1"/>
          <p:nvPr/>
        </p:nvSpPr>
        <p:spPr>
          <a:xfrm>
            <a:off x="5516049" y="2799823"/>
            <a:ext cx="1640952" cy="830997"/>
          </a:xfrm>
          <a:prstGeom prst="rect">
            <a:avLst/>
          </a:prstGeom>
          <a:noFill/>
        </p:spPr>
        <p:txBody>
          <a:bodyPr wrap="square" rtlCol="0">
            <a:spAutoFit/>
          </a:bodyPr>
          <a:lstStyle/>
          <a:p>
            <a:pPr algn="ct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输入你的文字信息输入你的文字信息输入你的文字信息输入你的文字信息</a:t>
            </a:r>
          </a:p>
        </p:txBody>
      </p:sp>
      <p:sp>
        <p:nvSpPr>
          <p:cNvPr id="23" name="矩形: 圆角 22"/>
          <p:cNvSpPr/>
          <p:nvPr/>
        </p:nvSpPr>
        <p:spPr>
          <a:xfrm>
            <a:off x="1569863" y="2714958"/>
            <a:ext cx="2702560" cy="1032203"/>
          </a:xfrm>
          <a:prstGeom prst="roundRect">
            <a:avLst>
              <a:gd name="adj" fmla="val 10115"/>
            </a:avLst>
          </a:prstGeom>
          <a:solidFill>
            <a:schemeClr val="bg1">
              <a:lumMod val="85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文本框 23"/>
          <p:cNvSpPr txBox="1"/>
          <p:nvPr/>
        </p:nvSpPr>
        <p:spPr>
          <a:xfrm>
            <a:off x="1687150" y="2762574"/>
            <a:ext cx="2453193" cy="954107"/>
          </a:xfrm>
          <a:prstGeom prst="rect">
            <a:avLst/>
          </a:prstGeom>
          <a:noFill/>
        </p:spPr>
        <p:txBody>
          <a:bodyPr wrap="square" rtlCol="0">
            <a:spAutoFit/>
          </a:bodyPr>
          <a:lstStyle/>
          <a:p>
            <a:pPr algn="ctr"/>
            <a:r>
              <a:rPr lang="zh-CN" altLang="en-US" sz="1400" dirty="0">
                <a:solidFill>
                  <a:schemeClr val="bg1">
                    <a:lumMod val="85000"/>
                  </a:schemeClr>
                </a:solidFill>
                <a:latin typeface="微软雅黑" panose="020B0503020204020204" pitchFamily="34" charset="-122"/>
                <a:ea typeface="微软雅黑" panose="020B0503020204020204" pitchFamily="34" charset="-122"/>
              </a:rPr>
              <a:t>输入你的文字信息输入你的文字信息输入你的文字信息输入你的文字信息输入你的文字信息输入你的</a:t>
            </a:r>
          </a:p>
        </p:txBody>
      </p:sp>
      <p:sp>
        <p:nvSpPr>
          <p:cNvPr id="25" name="矩形: 圆角 24"/>
          <p:cNvSpPr/>
          <p:nvPr/>
        </p:nvSpPr>
        <p:spPr>
          <a:xfrm>
            <a:off x="4998720" y="5565347"/>
            <a:ext cx="2702560" cy="1032203"/>
          </a:xfrm>
          <a:prstGeom prst="roundRect">
            <a:avLst>
              <a:gd name="adj" fmla="val 10115"/>
            </a:avLst>
          </a:prstGeom>
          <a:solidFill>
            <a:schemeClr val="bg1">
              <a:lumMod val="85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p:cNvSpPr txBox="1"/>
          <p:nvPr/>
        </p:nvSpPr>
        <p:spPr>
          <a:xfrm>
            <a:off x="5116007" y="5612963"/>
            <a:ext cx="2453193" cy="954107"/>
          </a:xfrm>
          <a:prstGeom prst="rect">
            <a:avLst/>
          </a:prstGeom>
          <a:noFill/>
        </p:spPr>
        <p:txBody>
          <a:bodyPr wrap="square" rtlCol="0">
            <a:spAutoFit/>
          </a:bodyPr>
          <a:lstStyle/>
          <a:p>
            <a:pPr algn="ctr"/>
            <a:r>
              <a:rPr lang="zh-CN" altLang="en-US" sz="1400" dirty="0">
                <a:solidFill>
                  <a:schemeClr val="bg1">
                    <a:lumMod val="85000"/>
                  </a:schemeClr>
                </a:solidFill>
                <a:latin typeface="微软雅黑" panose="020B0503020204020204" pitchFamily="34" charset="-122"/>
                <a:ea typeface="微软雅黑" panose="020B0503020204020204" pitchFamily="34" charset="-122"/>
              </a:rPr>
              <a:t>输入你的文字信息输入你的文字信息输入你的文字信息输入你的文字信息输入你的文字信息输入你的</a:t>
            </a:r>
          </a:p>
        </p:txBody>
      </p:sp>
      <p:sp>
        <p:nvSpPr>
          <p:cNvPr id="27" name="矩形: 圆角 26"/>
          <p:cNvSpPr/>
          <p:nvPr/>
        </p:nvSpPr>
        <p:spPr>
          <a:xfrm>
            <a:off x="8225159" y="2713839"/>
            <a:ext cx="2702560" cy="1032203"/>
          </a:xfrm>
          <a:prstGeom prst="roundRect">
            <a:avLst>
              <a:gd name="adj" fmla="val 10115"/>
            </a:avLst>
          </a:prstGeom>
          <a:solidFill>
            <a:schemeClr val="bg1">
              <a:lumMod val="85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文本框 27"/>
          <p:cNvSpPr txBox="1"/>
          <p:nvPr/>
        </p:nvSpPr>
        <p:spPr>
          <a:xfrm>
            <a:off x="8342446" y="2761455"/>
            <a:ext cx="2453193" cy="954107"/>
          </a:xfrm>
          <a:prstGeom prst="rect">
            <a:avLst/>
          </a:prstGeom>
          <a:noFill/>
        </p:spPr>
        <p:txBody>
          <a:bodyPr wrap="square" rtlCol="0">
            <a:spAutoFit/>
          </a:bodyPr>
          <a:lstStyle/>
          <a:p>
            <a:pPr algn="ctr"/>
            <a:r>
              <a:rPr lang="zh-CN" altLang="en-US" sz="1400" dirty="0">
                <a:solidFill>
                  <a:schemeClr val="bg1">
                    <a:lumMod val="85000"/>
                  </a:schemeClr>
                </a:solidFill>
                <a:latin typeface="微软雅黑" panose="020B0503020204020204" pitchFamily="34" charset="-122"/>
                <a:ea typeface="微软雅黑" panose="020B0503020204020204" pitchFamily="34" charset="-122"/>
              </a:rPr>
              <a:t>输入你的文字信息输入你的文字信息输入你的文字信息输入你的文字信息输入你的文字信息输入你的</a:t>
            </a:r>
          </a:p>
        </p:txBody>
      </p:sp>
    </p:spTree>
  </p:cSld>
  <p:clrMapOvr>
    <a:masterClrMapping/>
  </p:clrMapOvr>
  <mc:AlternateContent xmlns:mc="http://schemas.openxmlformats.org/markup-compatibility/2006" xmlns:p14="http://schemas.microsoft.com/office/powerpoint/2010/main">
    <mc:Choice Requires="p14">
      <p:transition spd="slow" p14:dur="1600" advClick="0" advTm="4000">
        <p14:prism isInverted="1"/>
      </p:transition>
    </mc:Choice>
    <mc:Fallback xmlns="">
      <p:transition spd="slow" advClick="0" advTm="4000">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5138164" y="1932029"/>
            <a:ext cx="1915910" cy="1862048"/>
          </a:xfrm>
          <a:prstGeom prst="rect">
            <a:avLst/>
          </a:prstGeom>
        </p:spPr>
        <p:txBody>
          <a:bodyPr wrap="none">
            <a:spAutoFit/>
          </a:bodyPr>
          <a:lstStyle/>
          <a:p>
            <a:pPr algn="ctr"/>
            <a:r>
              <a:rPr lang="en-US" altLang="zh-CN" sz="11500" dirty="0">
                <a:solidFill>
                  <a:schemeClr val="bg1">
                    <a:lumMod val="85000"/>
                  </a:schemeClr>
                </a:solidFill>
                <a:latin typeface="微软雅黑" panose="020B0503020204020204" pitchFamily="34" charset="-122"/>
                <a:ea typeface="微软雅黑" panose="020B0503020204020204" pitchFamily="34" charset="-122"/>
              </a:rPr>
              <a:t>04</a:t>
            </a:r>
            <a:endParaRPr lang="zh-CN" altLang="en-US" sz="11500" dirty="0">
              <a:latin typeface="微软雅黑" panose="020B0503020204020204" pitchFamily="34" charset="-122"/>
              <a:ea typeface="微软雅黑" panose="020B0503020204020204" pitchFamily="34" charset="-122"/>
            </a:endParaRPr>
          </a:p>
        </p:txBody>
      </p:sp>
      <p:sp>
        <p:nvSpPr>
          <p:cNvPr id="6" name="六边形 5"/>
          <p:cNvSpPr/>
          <p:nvPr/>
        </p:nvSpPr>
        <p:spPr>
          <a:xfrm rot="5400000">
            <a:off x="4433044" y="1753433"/>
            <a:ext cx="3326150" cy="2867370"/>
          </a:xfrm>
          <a:prstGeom prst="hexagon">
            <a:avLst/>
          </a:prstGeom>
          <a:noFill/>
          <a:ln w="57150">
            <a:solidFill>
              <a:srgbClr val="D9D9D9">
                <a:alpha val="52941"/>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5227131" y="3558666"/>
            <a:ext cx="1737976" cy="646331"/>
          </a:xfrm>
          <a:prstGeom prst="rect">
            <a:avLst/>
          </a:prstGeom>
          <a:noFill/>
        </p:spPr>
        <p:txBody>
          <a:bodyPr wrap="none" rtlCol="0">
            <a:spAutoFit/>
          </a:bodyPr>
          <a:lstStyle/>
          <a:p>
            <a:pPr algn="ctr"/>
            <a:r>
              <a:rPr lang="zh-CN" altLang="en-US" sz="2000" dirty="0">
                <a:solidFill>
                  <a:schemeClr val="bg1">
                    <a:lumMod val="85000"/>
                  </a:schemeClr>
                </a:solidFill>
              </a:rPr>
              <a:t>点击输入标题</a:t>
            </a:r>
            <a:endParaRPr lang="en-US" altLang="zh-CN" sz="2000" dirty="0">
              <a:solidFill>
                <a:schemeClr val="bg1">
                  <a:lumMod val="85000"/>
                </a:schemeClr>
              </a:solidFill>
            </a:endParaRPr>
          </a:p>
          <a:p>
            <a:r>
              <a:rPr lang="en-US" altLang="zh-CN" sz="1600" dirty="0">
                <a:solidFill>
                  <a:schemeClr val="bg1">
                    <a:lumMod val="85000"/>
                  </a:schemeClr>
                </a:solidFill>
              </a:rPr>
              <a:t>ADD YOUR TITLE</a:t>
            </a:r>
            <a:endParaRPr lang="zh-CN" altLang="en-US" sz="1600" dirty="0">
              <a:solidFill>
                <a:schemeClr val="bg1">
                  <a:lumMod val="85000"/>
                </a:schemeClr>
              </a:solidFill>
            </a:endParaRPr>
          </a:p>
        </p:txBody>
      </p:sp>
      <p:sp>
        <p:nvSpPr>
          <p:cNvPr id="10" name="椭圆 9"/>
          <p:cNvSpPr/>
          <p:nvPr/>
        </p:nvSpPr>
        <p:spPr>
          <a:xfrm flipV="1">
            <a:off x="5423828" y="4272680"/>
            <a:ext cx="1344583" cy="45719"/>
          </a:xfrm>
          <a:prstGeom prst="ellipse">
            <a:avLst/>
          </a:prstGeom>
          <a:gradFill>
            <a:gsLst>
              <a:gs pos="30000">
                <a:schemeClr val="accent1">
                  <a:lumMod val="5000"/>
                  <a:lumOff val="95000"/>
                  <a:alpha val="50000"/>
                </a:schemeClr>
              </a:gs>
              <a:gs pos="66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Click="0" advTm="4000">
        <p14:prism isContent="1"/>
      </p:transition>
    </mc:Choice>
    <mc:Fallback xmlns="">
      <p:transition spd="slow" advClick="0" advTm="4000">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p:cNvPicPr>
            <a:picLocks noChangeAspect="1"/>
          </p:cNvPicPr>
          <p:nvPr/>
        </p:nvPicPr>
        <p:blipFill>
          <a:blip r:embed="rId2" cstate="print">
            <a:extLst>
              <a:ext uri="{28A0092B-C50C-407E-A947-70E740481C1C}">
                <a14:useLocalDpi xmlns:a14="http://schemas.microsoft.com/office/drawing/2010/main" val="0"/>
              </a:ext>
            </a:extLst>
          </a:blip>
          <a:srcRect t="3836" r="46911" b="3836"/>
          <a:stretch>
            <a:fillRect/>
          </a:stretch>
        </p:blipFill>
        <p:spPr>
          <a:xfrm>
            <a:off x="3832426" y="1191359"/>
            <a:ext cx="1704774" cy="1977538"/>
          </a:xfrm>
          <a:custGeom>
            <a:avLst/>
            <a:gdLst>
              <a:gd name="connsiteX0" fmla="*/ 852387 w 1704774"/>
              <a:gd name="connsiteY0" fmla="*/ 0 h 1977538"/>
              <a:gd name="connsiteX1" fmla="*/ 1704774 w 1704774"/>
              <a:gd name="connsiteY1" fmla="*/ 384375 h 1977538"/>
              <a:gd name="connsiteX2" fmla="*/ 1704774 w 1704774"/>
              <a:gd name="connsiteY2" fmla="*/ 1593163 h 1977538"/>
              <a:gd name="connsiteX3" fmla="*/ 852387 w 1704774"/>
              <a:gd name="connsiteY3" fmla="*/ 1977538 h 1977538"/>
              <a:gd name="connsiteX4" fmla="*/ 0 w 1704774"/>
              <a:gd name="connsiteY4" fmla="*/ 1593163 h 1977538"/>
              <a:gd name="connsiteX5" fmla="*/ 0 w 1704774"/>
              <a:gd name="connsiteY5" fmla="*/ 384375 h 1977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04774" h="1977538">
                <a:moveTo>
                  <a:pt x="852387" y="0"/>
                </a:moveTo>
                <a:lnTo>
                  <a:pt x="1704774" y="384375"/>
                </a:lnTo>
                <a:lnTo>
                  <a:pt x="1704774" y="1593163"/>
                </a:lnTo>
                <a:lnTo>
                  <a:pt x="852387" y="1977538"/>
                </a:lnTo>
                <a:lnTo>
                  <a:pt x="0" y="1593163"/>
                </a:lnTo>
                <a:lnTo>
                  <a:pt x="0" y="384375"/>
                </a:lnTo>
                <a:close/>
              </a:path>
            </a:pathLst>
          </a:custGeom>
        </p:spPr>
      </p:pic>
      <p:pic>
        <p:nvPicPr>
          <p:cNvPr id="18" name="图片 17"/>
          <p:cNvPicPr>
            <a:picLocks noChangeAspect="1"/>
          </p:cNvPicPr>
          <p:nvPr/>
        </p:nvPicPr>
        <p:blipFill>
          <a:blip r:embed="rId3" cstate="print">
            <a:extLst>
              <a:ext uri="{28A0092B-C50C-407E-A947-70E740481C1C}">
                <a14:useLocalDpi xmlns:a14="http://schemas.microsoft.com/office/drawing/2010/main" val="0"/>
              </a:ext>
            </a:extLst>
          </a:blip>
          <a:srcRect l="39454" t="2649" r="5007" b="616"/>
          <a:stretch>
            <a:fillRect/>
          </a:stretch>
        </p:blipFill>
        <p:spPr>
          <a:xfrm>
            <a:off x="768607" y="4764021"/>
            <a:ext cx="1374667" cy="1594614"/>
          </a:xfrm>
          <a:custGeom>
            <a:avLst/>
            <a:gdLst>
              <a:gd name="connsiteX0" fmla="*/ 687333 w 1374667"/>
              <a:gd name="connsiteY0" fmla="*/ 0 h 1594614"/>
              <a:gd name="connsiteX1" fmla="*/ 1374667 w 1374667"/>
              <a:gd name="connsiteY1" fmla="*/ 309946 h 1594614"/>
              <a:gd name="connsiteX2" fmla="*/ 1374667 w 1374667"/>
              <a:gd name="connsiteY2" fmla="*/ 1284668 h 1594614"/>
              <a:gd name="connsiteX3" fmla="*/ 687333 w 1374667"/>
              <a:gd name="connsiteY3" fmla="*/ 1594614 h 1594614"/>
              <a:gd name="connsiteX4" fmla="*/ 0 w 1374667"/>
              <a:gd name="connsiteY4" fmla="*/ 1284668 h 1594614"/>
              <a:gd name="connsiteX5" fmla="*/ 0 w 1374667"/>
              <a:gd name="connsiteY5" fmla="*/ 309946 h 1594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74667" h="1594614">
                <a:moveTo>
                  <a:pt x="687333" y="0"/>
                </a:moveTo>
                <a:lnTo>
                  <a:pt x="1374667" y="309946"/>
                </a:lnTo>
                <a:lnTo>
                  <a:pt x="1374667" y="1284668"/>
                </a:lnTo>
                <a:lnTo>
                  <a:pt x="687333" y="1594614"/>
                </a:lnTo>
                <a:lnTo>
                  <a:pt x="0" y="1284668"/>
                </a:lnTo>
                <a:lnTo>
                  <a:pt x="0" y="309946"/>
                </a:lnTo>
                <a:close/>
              </a:path>
            </a:pathLst>
          </a:custGeom>
        </p:spPr>
      </p:pic>
      <p:pic>
        <p:nvPicPr>
          <p:cNvPr id="16" name="图片 15"/>
          <p:cNvPicPr>
            <a:picLocks noChangeAspect="1"/>
          </p:cNvPicPr>
          <p:nvPr/>
        </p:nvPicPr>
        <p:blipFill>
          <a:blip r:embed="rId4" cstate="print">
            <a:extLst>
              <a:ext uri="{28A0092B-C50C-407E-A947-70E740481C1C}">
                <a14:useLocalDpi xmlns:a14="http://schemas.microsoft.com/office/drawing/2010/main" val="0"/>
              </a:ext>
            </a:extLst>
          </a:blip>
          <a:srcRect l="35712" t="1025" r="7880" b="2037"/>
          <a:stretch>
            <a:fillRect/>
          </a:stretch>
        </p:blipFill>
        <p:spPr>
          <a:xfrm>
            <a:off x="4523307" y="3481209"/>
            <a:ext cx="1656261" cy="1921263"/>
          </a:xfrm>
          <a:custGeom>
            <a:avLst/>
            <a:gdLst>
              <a:gd name="connsiteX0" fmla="*/ 828130 w 1656261"/>
              <a:gd name="connsiteY0" fmla="*/ 0 h 1921263"/>
              <a:gd name="connsiteX1" fmla="*/ 1656261 w 1656261"/>
              <a:gd name="connsiteY1" fmla="*/ 373437 h 1921263"/>
              <a:gd name="connsiteX2" fmla="*/ 1656261 w 1656261"/>
              <a:gd name="connsiteY2" fmla="*/ 1547826 h 1921263"/>
              <a:gd name="connsiteX3" fmla="*/ 828130 w 1656261"/>
              <a:gd name="connsiteY3" fmla="*/ 1921263 h 1921263"/>
              <a:gd name="connsiteX4" fmla="*/ 0 w 1656261"/>
              <a:gd name="connsiteY4" fmla="*/ 1547826 h 1921263"/>
              <a:gd name="connsiteX5" fmla="*/ 0 w 1656261"/>
              <a:gd name="connsiteY5" fmla="*/ 373437 h 19212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56261" h="1921263">
                <a:moveTo>
                  <a:pt x="828130" y="0"/>
                </a:moveTo>
                <a:lnTo>
                  <a:pt x="1656261" y="373437"/>
                </a:lnTo>
                <a:lnTo>
                  <a:pt x="1656261" y="1547826"/>
                </a:lnTo>
                <a:lnTo>
                  <a:pt x="828130" y="1921263"/>
                </a:lnTo>
                <a:lnTo>
                  <a:pt x="0" y="1547826"/>
                </a:lnTo>
                <a:lnTo>
                  <a:pt x="0" y="373437"/>
                </a:lnTo>
                <a:close/>
              </a:path>
            </a:pathLst>
          </a:custGeom>
        </p:spPr>
      </p:pic>
      <p:pic>
        <p:nvPicPr>
          <p:cNvPr id="14" name="图片 13"/>
          <p:cNvPicPr>
            <a:picLocks noChangeAspect="1"/>
          </p:cNvPicPr>
          <p:nvPr/>
        </p:nvPicPr>
        <p:blipFill>
          <a:blip r:embed="rId5">
            <a:extLst>
              <a:ext uri="{28A0092B-C50C-407E-A947-70E740481C1C}">
                <a14:useLocalDpi xmlns:a14="http://schemas.microsoft.com/office/drawing/2010/main" val="0"/>
              </a:ext>
            </a:extLst>
          </a:blip>
          <a:srcRect l="23479" t="1173" r="19178" b="281"/>
          <a:stretch>
            <a:fillRect/>
          </a:stretch>
        </p:blipFill>
        <p:spPr>
          <a:xfrm>
            <a:off x="1912186" y="2532479"/>
            <a:ext cx="2456613" cy="2849673"/>
          </a:xfrm>
          <a:custGeom>
            <a:avLst/>
            <a:gdLst>
              <a:gd name="connsiteX0" fmla="*/ 1228306 w 2456613"/>
              <a:gd name="connsiteY0" fmla="*/ 0 h 2849673"/>
              <a:gd name="connsiteX1" fmla="*/ 2456613 w 2456613"/>
              <a:gd name="connsiteY1" fmla="*/ 553893 h 2849673"/>
              <a:gd name="connsiteX2" fmla="*/ 2456613 w 2456613"/>
              <a:gd name="connsiteY2" fmla="*/ 2295780 h 2849673"/>
              <a:gd name="connsiteX3" fmla="*/ 1228306 w 2456613"/>
              <a:gd name="connsiteY3" fmla="*/ 2849673 h 2849673"/>
              <a:gd name="connsiteX4" fmla="*/ 0 w 2456613"/>
              <a:gd name="connsiteY4" fmla="*/ 2295780 h 2849673"/>
              <a:gd name="connsiteX5" fmla="*/ 0 w 2456613"/>
              <a:gd name="connsiteY5" fmla="*/ 553893 h 28496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56613" h="2849673">
                <a:moveTo>
                  <a:pt x="1228306" y="0"/>
                </a:moveTo>
                <a:lnTo>
                  <a:pt x="2456613" y="553893"/>
                </a:lnTo>
                <a:lnTo>
                  <a:pt x="2456613" y="2295780"/>
                </a:lnTo>
                <a:lnTo>
                  <a:pt x="1228306" y="2849673"/>
                </a:lnTo>
                <a:lnTo>
                  <a:pt x="0" y="2295780"/>
                </a:lnTo>
                <a:lnTo>
                  <a:pt x="0" y="553893"/>
                </a:lnTo>
                <a:close/>
              </a:path>
            </a:pathLst>
          </a:custGeom>
        </p:spPr>
      </p:pic>
      <p:sp>
        <p:nvSpPr>
          <p:cNvPr id="4" name="椭圆 3"/>
          <p:cNvSpPr/>
          <p:nvPr/>
        </p:nvSpPr>
        <p:spPr>
          <a:xfrm>
            <a:off x="1298439" y="943803"/>
            <a:ext cx="2280079" cy="45719"/>
          </a:xfrm>
          <a:prstGeom prst="ellipse">
            <a:avLst/>
          </a:prstGeom>
          <a:gradFill>
            <a:gsLst>
              <a:gs pos="30000">
                <a:schemeClr val="accent1">
                  <a:lumMod val="5000"/>
                  <a:lumOff val="95000"/>
                  <a:alpha val="50000"/>
                </a:schemeClr>
              </a:gs>
              <a:gs pos="66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288998" y="521265"/>
            <a:ext cx="2236510" cy="400110"/>
          </a:xfrm>
          <a:prstGeom prst="rect">
            <a:avLst/>
          </a:prstGeom>
          <a:noFill/>
        </p:spPr>
        <p:txBody>
          <a:bodyPr wrap="none" rtlCol="0">
            <a:spAutoFit/>
          </a:bodyPr>
          <a:lstStyle/>
          <a:p>
            <a:pPr algn="ctr"/>
            <a:r>
              <a:rPr lang="zh-CN" altLang="en-US" sz="2000" dirty="0">
                <a:solidFill>
                  <a:schemeClr val="bg1">
                    <a:lumMod val="85000"/>
                  </a:schemeClr>
                </a:solidFill>
                <a:latin typeface="微软雅黑" panose="020B0503020204020204" pitchFamily="34" charset="-122"/>
                <a:ea typeface="微软雅黑" panose="020B0503020204020204" pitchFamily="34" charset="-122"/>
              </a:rPr>
              <a:t>点击输入标题内容</a:t>
            </a:r>
            <a:endParaRPr lang="en-US" altLang="zh-CN" sz="2000" dirty="0">
              <a:solidFill>
                <a:schemeClr val="bg1">
                  <a:lumMod val="85000"/>
                </a:schemeClr>
              </a:solidFill>
              <a:latin typeface="微软雅黑" panose="020B0503020204020204" pitchFamily="34" charset="-122"/>
              <a:ea typeface="微软雅黑" panose="020B0503020204020204" pitchFamily="34" charset="-122"/>
            </a:endParaRPr>
          </a:p>
        </p:txBody>
      </p:sp>
      <p:sp>
        <p:nvSpPr>
          <p:cNvPr id="6" name="椭圆 5"/>
          <p:cNvSpPr/>
          <p:nvPr/>
        </p:nvSpPr>
        <p:spPr>
          <a:xfrm>
            <a:off x="1149795" y="839365"/>
            <a:ext cx="78243" cy="78243"/>
          </a:xfrm>
          <a:prstGeom prst="ellipse">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492817" y="0"/>
            <a:ext cx="689612" cy="1323439"/>
          </a:xfrm>
          <a:prstGeom prst="rect">
            <a:avLst/>
          </a:prstGeom>
          <a:noFill/>
        </p:spPr>
        <p:txBody>
          <a:bodyPr wrap="none" rtlCol="0">
            <a:spAutoFit/>
          </a:bodyPr>
          <a:lstStyle/>
          <a:p>
            <a:r>
              <a:rPr lang="en-US" altLang="zh-CN" sz="8000" i="1" dirty="0">
                <a:solidFill>
                  <a:schemeClr val="bg1">
                    <a:lumMod val="95000"/>
                  </a:schemeClr>
                </a:solidFill>
                <a:latin typeface="Baskerville Old Face" panose="02020602080505020303" pitchFamily="18" charset="0"/>
              </a:rPr>
              <a:t>4</a:t>
            </a:r>
            <a:endParaRPr lang="zh-CN" altLang="en-US" sz="8000" i="1" dirty="0">
              <a:solidFill>
                <a:schemeClr val="bg1">
                  <a:lumMod val="95000"/>
                </a:schemeClr>
              </a:solidFill>
              <a:latin typeface="Baskerville Old Face" panose="02020602080505020303" pitchFamily="18" charset="0"/>
            </a:endParaRPr>
          </a:p>
        </p:txBody>
      </p:sp>
      <p:sp>
        <p:nvSpPr>
          <p:cNvPr id="21" name="文本框 20"/>
          <p:cNvSpPr txBox="1"/>
          <p:nvPr/>
        </p:nvSpPr>
        <p:spPr>
          <a:xfrm>
            <a:off x="7579360" y="1528568"/>
            <a:ext cx="1723549" cy="400110"/>
          </a:xfrm>
          <a:prstGeom prst="rect">
            <a:avLst/>
          </a:prstGeom>
          <a:noFill/>
        </p:spPr>
        <p:txBody>
          <a:bodyPr wrap="none" rtlCol="0">
            <a:sp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点击输入标题</a:t>
            </a:r>
            <a:endParaRPr lang="en-US" altLang="zh-CN" sz="2000" dirty="0">
              <a:solidFill>
                <a:schemeClr val="bg1"/>
              </a:solidFill>
              <a:latin typeface="微软雅黑" panose="020B0503020204020204" pitchFamily="34" charset="-122"/>
              <a:ea typeface="微软雅黑" panose="020B0503020204020204" pitchFamily="34" charset="-122"/>
            </a:endParaRPr>
          </a:p>
        </p:txBody>
      </p:sp>
      <p:sp>
        <p:nvSpPr>
          <p:cNvPr id="22" name="文本框 21"/>
          <p:cNvSpPr txBox="1"/>
          <p:nvPr/>
        </p:nvSpPr>
        <p:spPr>
          <a:xfrm>
            <a:off x="7579360" y="1938838"/>
            <a:ext cx="3921760" cy="523220"/>
          </a:xfrm>
          <a:prstGeom prst="rect">
            <a:avLst/>
          </a:prstGeom>
          <a:noFill/>
        </p:spPr>
        <p:txBody>
          <a:bodyPr wrap="square" rtlCol="0">
            <a:spAutoFit/>
          </a:bodyPr>
          <a:lstStyle/>
          <a:p>
            <a:r>
              <a:rPr lang="zh-CN" altLang="en-US" sz="1400" dirty="0">
                <a:solidFill>
                  <a:schemeClr val="bg1">
                    <a:lumMod val="85000"/>
                  </a:schemeClr>
                </a:solidFill>
                <a:latin typeface="微软雅黑" panose="020B0503020204020204" pitchFamily="34" charset="-122"/>
                <a:ea typeface="微软雅黑" panose="020B0503020204020204" pitchFamily="34" charset="-122"/>
              </a:rPr>
              <a:t>输入你的文字信息输入你的文字信息输入你的文字信息输入你的文字信息输入你的文字信息</a:t>
            </a:r>
          </a:p>
        </p:txBody>
      </p:sp>
      <p:sp>
        <p:nvSpPr>
          <p:cNvPr id="25" name="文本框 24"/>
          <p:cNvSpPr txBox="1"/>
          <p:nvPr/>
        </p:nvSpPr>
        <p:spPr>
          <a:xfrm>
            <a:off x="6838215" y="1374239"/>
            <a:ext cx="837089" cy="646331"/>
          </a:xfrm>
          <a:prstGeom prst="rect">
            <a:avLst/>
          </a:prstGeom>
          <a:noFill/>
        </p:spPr>
        <p:txBody>
          <a:bodyPr wrap="none" rtlCol="0">
            <a:spAutoFit/>
          </a:bodyPr>
          <a:lstStyle/>
          <a:p>
            <a:pPr algn="ctr"/>
            <a:r>
              <a:rPr lang="en-US" altLang="zh-CN" sz="3600" dirty="0">
                <a:solidFill>
                  <a:schemeClr val="bg1"/>
                </a:solidFill>
                <a:latin typeface="微软雅黑" panose="020B0503020204020204" pitchFamily="34" charset="-122"/>
                <a:ea typeface="微软雅黑" panose="020B0503020204020204" pitchFamily="34" charset="-122"/>
              </a:rPr>
              <a:t>01.</a:t>
            </a:r>
          </a:p>
        </p:txBody>
      </p:sp>
      <p:sp>
        <p:nvSpPr>
          <p:cNvPr id="26" name="文本框 25"/>
          <p:cNvSpPr txBox="1"/>
          <p:nvPr/>
        </p:nvSpPr>
        <p:spPr>
          <a:xfrm>
            <a:off x="7579360" y="3235448"/>
            <a:ext cx="1723549" cy="400110"/>
          </a:xfrm>
          <a:prstGeom prst="rect">
            <a:avLst/>
          </a:prstGeom>
          <a:noFill/>
        </p:spPr>
        <p:txBody>
          <a:bodyPr wrap="none" rtlCol="0">
            <a:sp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点击输入标题</a:t>
            </a:r>
            <a:endParaRPr lang="en-US" altLang="zh-CN" sz="2000" dirty="0">
              <a:solidFill>
                <a:schemeClr val="bg1"/>
              </a:solidFill>
              <a:latin typeface="微软雅黑" panose="020B0503020204020204" pitchFamily="34" charset="-122"/>
              <a:ea typeface="微软雅黑" panose="020B0503020204020204" pitchFamily="34" charset="-122"/>
            </a:endParaRPr>
          </a:p>
        </p:txBody>
      </p:sp>
      <p:sp>
        <p:nvSpPr>
          <p:cNvPr id="27" name="文本框 26"/>
          <p:cNvSpPr txBox="1"/>
          <p:nvPr/>
        </p:nvSpPr>
        <p:spPr>
          <a:xfrm>
            <a:off x="7579360" y="3645718"/>
            <a:ext cx="3921760" cy="523220"/>
          </a:xfrm>
          <a:prstGeom prst="rect">
            <a:avLst/>
          </a:prstGeom>
          <a:noFill/>
        </p:spPr>
        <p:txBody>
          <a:bodyPr wrap="square" rtlCol="0">
            <a:spAutoFit/>
          </a:bodyPr>
          <a:lstStyle/>
          <a:p>
            <a:r>
              <a:rPr lang="zh-CN" altLang="en-US" sz="1400" dirty="0">
                <a:solidFill>
                  <a:schemeClr val="bg1">
                    <a:lumMod val="85000"/>
                  </a:schemeClr>
                </a:solidFill>
                <a:latin typeface="微软雅黑" panose="020B0503020204020204" pitchFamily="34" charset="-122"/>
                <a:ea typeface="微软雅黑" panose="020B0503020204020204" pitchFamily="34" charset="-122"/>
              </a:rPr>
              <a:t>输入你的文字信息输入你的文字信息输入你的文字信息输入你的文字信息输入你的文字信息</a:t>
            </a:r>
          </a:p>
        </p:txBody>
      </p:sp>
      <p:sp>
        <p:nvSpPr>
          <p:cNvPr id="28" name="文本框 27"/>
          <p:cNvSpPr txBox="1"/>
          <p:nvPr/>
        </p:nvSpPr>
        <p:spPr>
          <a:xfrm>
            <a:off x="6838215" y="3081119"/>
            <a:ext cx="837089" cy="646331"/>
          </a:xfrm>
          <a:prstGeom prst="rect">
            <a:avLst/>
          </a:prstGeom>
          <a:noFill/>
        </p:spPr>
        <p:txBody>
          <a:bodyPr wrap="none" rtlCol="0">
            <a:spAutoFit/>
          </a:bodyPr>
          <a:lstStyle/>
          <a:p>
            <a:pPr algn="ctr"/>
            <a:r>
              <a:rPr lang="en-US" altLang="zh-CN" sz="3600" dirty="0">
                <a:solidFill>
                  <a:schemeClr val="bg1"/>
                </a:solidFill>
                <a:latin typeface="微软雅黑" panose="020B0503020204020204" pitchFamily="34" charset="-122"/>
                <a:ea typeface="微软雅黑" panose="020B0503020204020204" pitchFamily="34" charset="-122"/>
              </a:rPr>
              <a:t>02.</a:t>
            </a:r>
          </a:p>
        </p:txBody>
      </p:sp>
      <p:sp>
        <p:nvSpPr>
          <p:cNvPr id="29" name="文本框 28"/>
          <p:cNvSpPr txBox="1"/>
          <p:nvPr/>
        </p:nvSpPr>
        <p:spPr>
          <a:xfrm>
            <a:off x="7579360" y="4911110"/>
            <a:ext cx="1723549" cy="400110"/>
          </a:xfrm>
          <a:prstGeom prst="rect">
            <a:avLst/>
          </a:prstGeom>
          <a:noFill/>
        </p:spPr>
        <p:txBody>
          <a:bodyPr wrap="none" rtlCol="0">
            <a:sp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点击输入标题</a:t>
            </a:r>
            <a:endParaRPr lang="en-US" altLang="zh-CN" sz="2000" dirty="0">
              <a:solidFill>
                <a:schemeClr val="bg1"/>
              </a:solidFill>
              <a:latin typeface="微软雅黑" panose="020B0503020204020204" pitchFamily="34" charset="-122"/>
              <a:ea typeface="微软雅黑" panose="020B0503020204020204" pitchFamily="34" charset="-122"/>
            </a:endParaRPr>
          </a:p>
        </p:txBody>
      </p:sp>
      <p:sp>
        <p:nvSpPr>
          <p:cNvPr id="30" name="文本框 29"/>
          <p:cNvSpPr txBox="1"/>
          <p:nvPr/>
        </p:nvSpPr>
        <p:spPr>
          <a:xfrm>
            <a:off x="7579360" y="5321380"/>
            <a:ext cx="3921760" cy="523220"/>
          </a:xfrm>
          <a:prstGeom prst="rect">
            <a:avLst/>
          </a:prstGeom>
          <a:noFill/>
        </p:spPr>
        <p:txBody>
          <a:bodyPr wrap="square" rtlCol="0">
            <a:spAutoFit/>
          </a:bodyPr>
          <a:lstStyle/>
          <a:p>
            <a:r>
              <a:rPr lang="zh-CN" altLang="en-US" sz="1400" dirty="0">
                <a:solidFill>
                  <a:schemeClr val="bg1">
                    <a:lumMod val="85000"/>
                  </a:schemeClr>
                </a:solidFill>
                <a:latin typeface="微软雅黑" panose="020B0503020204020204" pitchFamily="34" charset="-122"/>
                <a:ea typeface="微软雅黑" panose="020B0503020204020204" pitchFamily="34" charset="-122"/>
              </a:rPr>
              <a:t>输入你的文字信息输入你的文字信息输入你的文字信息输入你的文字信息输入你的文字信息</a:t>
            </a:r>
          </a:p>
        </p:txBody>
      </p:sp>
      <p:sp>
        <p:nvSpPr>
          <p:cNvPr id="31" name="文本框 30"/>
          <p:cNvSpPr txBox="1"/>
          <p:nvPr/>
        </p:nvSpPr>
        <p:spPr>
          <a:xfrm>
            <a:off x="6838215" y="4756781"/>
            <a:ext cx="837089" cy="646331"/>
          </a:xfrm>
          <a:prstGeom prst="rect">
            <a:avLst/>
          </a:prstGeom>
          <a:noFill/>
        </p:spPr>
        <p:txBody>
          <a:bodyPr wrap="none" rtlCol="0">
            <a:spAutoFit/>
          </a:bodyPr>
          <a:lstStyle/>
          <a:p>
            <a:pPr algn="ctr"/>
            <a:r>
              <a:rPr lang="en-US" altLang="zh-CN" sz="3600" dirty="0">
                <a:solidFill>
                  <a:schemeClr val="bg1"/>
                </a:solidFill>
                <a:latin typeface="微软雅黑" panose="020B0503020204020204" pitchFamily="34" charset="-122"/>
                <a:ea typeface="微软雅黑" panose="020B0503020204020204" pitchFamily="34" charset="-122"/>
              </a:rPr>
              <a:t>03.</a:t>
            </a:r>
          </a:p>
        </p:txBody>
      </p:sp>
    </p:spTree>
  </p:cSld>
  <p:clrMapOvr>
    <a:masterClrMapping/>
  </p:clrMapOvr>
  <mc:AlternateContent xmlns:mc="http://schemas.openxmlformats.org/markup-compatibility/2006" xmlns:p14="http://schemas.microsoft.com/office/powerpoint/2010/main">
    <mc:Choice Requires="p14">
      <p:transition spd="slow" p14:dur="2000" advClick="0" advTm="4000">
        <p14:prism isContent="1"/>
      </p:transition>
    </mc:Choice>
    <mc:Fallback xmlns="">
      <p:transition spd="slow" advClick="0" advTm="4000">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p:cNvSpPr/>
          <p:nvPr/>
        </p:nvSpPr>
        <p:spPr>
          <a:xfrm>
            <a:off x="1298439" y="943803"/>
            <a:ext cx="2280079" cy="45719"/>
          </a:xfrm>
          <a:prstGeom prst="ellipse">
            <a:avLst/>
          </a:prstGeom>
          <a:gradFill>
            <a:gsLst>
              <a:gs pos="30000">
                <a:schemeClr val="accent1">
                  <a:lumMod val="5000"/>
                  <a:lumOff val="95000"/>
                  <a:alpha val="50000"/>
                </a:schemeClr>
              </a:gs>
              <a:gs pos="66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288998" y="521265"/>
            <a:ext cx="2236510" cy="400110"/>
          </a:xfrm>
          <a:prstGeom prst="rect">
            <a:avLst/>
          </a:prstGeom>
          <a:noFill/>
        </p:spPr>
        <p:txBody>
          <a:bodyPr wrap="none" rtlCol="0">
            <a:spAutoFit/>
          </a:bodyPr>
          <a:lstStyle/>
          <a:p>
            <a:pPr algn="ctr"/>
            <a:r>
              <a:rPr lang="zh-CN" altLang="en-US" sz="2000" dirty="0">
                <a:solidFill>
                  <a:schemeClr val="bg1">
                    <a:lumMod val="85000"/>
                  </a:schemeClr>
                </a:solidFill>
                <a:latin typeface="微软雅黑" panose="020B0503020204020204" pitchFamily="34" charset="-122"/>
                <a:ea typeface="微软雅黑" panose="020B0503020204020204" pitchFamily="34" charset="-122"/>
              </a:rPr>
              <a:t>点击输入标题内容</a:t>
            </a:r>
            <a:endParaRPr lang="en-US" altLang="zh-CN" sz="2000" dirty="0">
              <a:solidFill>
                <a:schemeClr val="bg1">
                  <a:lumMod val="85000"/>
                </a:schemeClr>
              </a:solidFill>
              <a:latin typeface="微软雅黑" panose="020B0503020204020204" pitchFamily="34" charset="-122"/>
              <a:ea typeface="微软雅黑" panose="020B0503020204020204" pitchFamily="34" charset="-122"/>
            </a:endParaRPr>
          </a:p>
        </p:txBody>
      </p:sp>
      <p:sp>
        <p:nvSpPr>
          <p:cNvPr id="6" name="椭圆 5"/>
          <p:cNvSpPr/>
          <p:nvPr/>
        </p:nvSpPr>
        <p:spPr>
          <a:xfrm>
            <a:off x="1149795" y="839365"/>
            <a:ext cx="78243" cy="78243"/>
          </a:xfrm>
          <a:prstGeom prst="ellipse">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492817" y="0"/>
            <a:ext cx="689612" cy="1323439"/>
          </a:xfrm>
          <a:prstGeom prst="rect">
            <a:avLst/>
          </a:prstGeom>
          <a:noFill/>
        </p:spPr>
        <p:txBody>
          <a:bodyPr wrap="none" rtlCol="0">
            <a:spAutoFit/>
          </a:bodyPr>
          <a:lstStyle/>
          <a:p>
            <a:r>
              <a:rPr lang="en-US" altLang="zh-CN" sz="8000" i="1" dirty="0">
                <a:solidFill>
                  <a:schemeClr val="bg1">
                    <a:lumMod val="95000"/>
                  </a:schemeClr>
                </a:solidFill>
                <a:latin typeface="Baskerville Old Face" panose="02020602080505020303" pitchFamily="18" charset="0"/>
              </a:rPr>
              <a:t>4</a:t>
            </a:r>
            <a:endParaRPr lang="zh-CN" altLang="en-US" sz="8000" i="1" dirty="0">
              <a:solidFill>
                <a:schemeClr val="bg1">
                  <a:lumMod val="95000"/>
                </a:schemeClr>
              </a:solidFill>
              <a:latin typeface="Baskerville Old Face" panose="02020602080505020303" pitchFamily="18" charset="0"/>
            </a:endParaRPr>
          </a:p>
        </p:txBody>
      </p:sp>
      <p:sp>
        <p:nvSpPr>
          <p:cNvPr id="8" name="等腰三角形 7"/>
          <p:cNvSpPr/>
          <p:nvPr/>
        </p:nvSpPr>
        <p:spPr>
          <a:xfrm>
            <a:off x="5252718" y="1648813"/>
            <a:ext cx="2002035" cy="1727200"/>
          </a:xfrm>
          <a:prstGeom prst="triangle">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p:cNvSpPr/>
          <p:nvPr/>
        </p:nvSpPr>
        <p:spPr>
          <a:xfrm flipV="1">
            <a:off x="5252718" y="3376013"/>
            <a:ext cx="2002035" cy="1727200"/>
          </a:xfrm>
          <a:prstGeom prst="triangle">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等腰三角形 9"/>
          <p:cNvSpPr/>
          <p:nvPr/>
        </p:nvSpPr>
        <p:spPr>
          <a:xfrm>
            <a:off x="6253217" y="3374673"/>
            <a:ext cx="2002035" cy="1727200"/>
          </a:xfrm>
          <a:prstGeom prst="triangle">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等腰三角形 10"/>
          <p:cNvSpPr/>
          <p:nvPr/>
        </p:nvSpPr>
        <p:spPr>
          <a:xfrm>
            <a:off x="4251700" y="3376013"/>
            <a:ext cx="2002035" cy="1727200"/>
          </a:xfrm>
          <a:prstGeom prst="triangle">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5904099" y="2878570"/>
            <a:ext cx="709637" cy="523220"/>
          </a:xfrm>
          <a:prstGeom prst="rect">
            <a:avLst/>
          </a:prstGeom>
          <a:noFill/>
        </p:spPr>
        <p:txBody>
          <a:bodyPr wrap="square" rtlCol="0">
            <a:spAutoFit/>
          </a:bodyPr>
          <a:lstStyle/>
          <a:p>
            <a:pPr algn="ctr"/>
            <a:r>
              <a:rPr lang="en-US" altLang="zh-CN" sz="2800" dirty="0">
                <a:solidFill>
                  <a:schemeClr val="bg1"/>
                </a:solidFill>
                <a:latin typeface="微软雅黑" panose="020B0503020204020204" pitchFamily="34" charset="-122"/>
                <a:ea typeface="微软雅黑" panose="020B0503020204020204" pitchFamily="34" charset="-122"/>
              </a:rPr>
              <a:t>01</a:t>
            </a:r>
          </a:p>
        </p:txBody>
      </p:sp>
      <p:sp>
        <p:nvSpPr>
          <p:cNvPr id="13" name="文本框 12"/>
          <p:cNvSpPr txBox="1"/>
          <p:nvPr/>
        </p:nvSpPr>
        <p:spPr>
          <a:xfrm>
            <a:off x="4903394" y="4579323"/>
            <a:ext cx="709637" cy="523220"/>
          </a:xfrm>
          <a:prstGeom prst="rect">
            <a:avLst/>
          </a:prstGeom>
          <a:noFill/>
        </p:spPr>
        <p:txBody>
          <a:bodyPr wrap="square" rtlCol="0">
            <a:spAutoFit/>
          </a:bodyPr>
          <a:lstStyle/>
          <a:p>
            <a:pPr algn="ctr"/>
            <a:r>
              <a:rPr lang="en-US" altLang="zh-CN" sz="2800" dirty="0">
                <a:solidFill>
                  <a:schemeClr val="bg1"/>
                </a:solidFill>
                <a:latin typeface="微软雅黑" panose="020B0503020204020204" pitchFamily="34" charset="-122"/>
                <a:ea typeface="微软雅黑" panose="020B0503020204020204" pitchFamily="34" charset="-122"/>
              </a:rPr>
              <a:t>02</a:t>
            </a:r>
          </a:p>
        </p:txBody>
      </p:sp>
      <p:sp>
        <p:nvSpPr>
          <p:cNvPr id="14" name="文本框 13"/>
          <p:cNvSpPr txBox="1"/>
          <p:nvPr/>
        </p:nvSpPr>
        <p:spPr>
          <a:xfrm>
            <a:off x="6848881" y="4577983"/>
            <a:ext cx="709637" cy="523220"/>
          </a:xfrm>
          <a:prstGeom prst="rect">
            <a:avLst/>
          </a:prstGeom>
          <a:noFill/>
        </p:spPr>
        <p:txBody>
          <a:bodyPr wrap="square" rtlCol="0">
            <a:spAutoFit/>
          </a:bodyPr>
          <a:lstStyle/>
          <a:p>
            <a:pPr algn="ctr"/>
            <a:r>
              <a:rPr lang="en-US" altLang="zh-CN" sz="2800" dirty="0">
                <a:solidFill>
                  <a:schemeClr val="bg1"/>
                </a:solidFill>
                <a:latin typeface="微软雅黑" panose="020B0503020204020204" pitchFamily="34" charset="-122"/>
                <a:ea typeface="微软雅黑" panose="020B0503020204020204" pitchFamily="34" charset="-122"/>
              </a:rPr>
              <a:t>03</a:t>
            </a:r>
          </a:p>
        </p:txBody>
      </p:sp>
      <p:pic>
        <p:nvPicPr>
          <p:cNvPr id="15" name="图片 1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951932" y="2226471"/>
            <a:ext cx="659303" cy="659303"/>
          </a:xfrm>
          <a:prstGeom prst="rect">
            <a:avLst/>
          </a:prstGeom>
        </p:spPr>
      </p:pic>
      <p:pic>
        <p:nvPicPr>
          <p:cNvPr id="17" name="图片 1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02362" y="3547038"/>
            <a:ext cx="885886" cy="885886"/>
          </a:xfrm>
          <a:prstGeom prst="rect">
            <a:avLst/>
          </a:prstGeom>
        </p:spPr>
      </p:pic>
      <p:pic>
        <p:nvPicPr>
          <p:cNvPr id="19" name="图片 1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904619" y="3979821"/>
            <a:ext cx="598162" cy="598162"/>
          </a:xfrm>
          <a:prstGeom prst="rect">
            <a:avLst/>
          </a:prstGeom>
        </p:spPr>
      </p:pic>
      <p:pic>
        <p:nvPicPr>
          <p:cNvPr id="20" name="图片 1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806870" y="3844592"/>
            <a:ext cx="795463" cy="795463"/>
          </a:xfrm>
          <a:prstGeom prst="rect">
            <a:avLst/>
          </a:prstGeom>
        </p:spPr>
      </p:pic>
      <p:cxnSp>
        <p:nvCxnSpPr>
          <p:cNvPr id="25" name="直接连接符 24"/>
          <p:cNvCxnSpPr>
            <a:stCxn id="8" idx="5"/>
          </p:cNvCxnSpPr>
          <p:nvPr/>
        </p:nvCxnSpPr>
        <p:spPr>
          <a:xfrm flipV="1">
            <a:off x="6754244" y="1623036"/>
            <a:ext cx="748537" cy="889377"/>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7495161" y="1623036"/>
            <a:ext cx="2510042"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a:stCxn id="14" idx="2"/>
          </p:cNvCxnSpPr>
          <p:nvPr/>
        </p:nvCxnSpPr>
        <p:spPr>
          <a:xfrm>
            <a:off x="7203700" y="5101203"/>
            <a:ext cx="734416" cy="67875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a:off x="7930496" y="5779953"/>
            <a:ext cx="2510042"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a:stCxn id="11" idx="1"/>
          </p:cNvCxnSpPr>
          <p:nvPr/>
        </p:nvCxnSpPr>
        <p:spPr>
          <a:xfrm flipH="1" flipV="1">
            <a:off x="4363118" y="3150057"/>
            <a:ext cx="389091" cy="108955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flipH="1">
            <a:off x="1801433" y="3150057"/>
            <a:ext cx="2561685"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8" name="文本框 37"/>
          <p:cNvSpPr txBox="1"/>
          <p:nvPr/>
        </p:nvSpPr>
        <p:spPr>
          <a:xfrm>
            <a:off x="7502781" y="1166466"/>
            <a:ext cx="1723549" cy="400110"/>
          </a:xfrm>
          <a:prstGeom prst="rect">
            <a:avLst/>
          </a:prstGeom>
          <a:noFill/>
        </p:spPr>
        <p:txBody>
          <a:bodyPr wrap="none" rtlCol="0">
            <a:sp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点击输入标题</a:t>
            </a:r>
            <a:endParaRPr lang="en-US" altLang="zh-CN" sz="2000" dirty="0">
              <a:solidFill>
                <a:schemeClr val="bg1"/>
              </a:solidFill>
              <a:latin typeface="微软雅黑" panose="020B0503020204020204" pitchFamily="34" charset="-122"/>
              <a:ea typeface="微软雅黑" panose="020B0503020204020204" pitchFamily="34" charset="-122"/>
            </a:endParaRPr>
          </a:p>
        </p:txBody>
      </p:sp>
      <p:sp>
        <p:nvSpPr>
          <p:cNvPr id="39" name="文本框 38"/>
          <p:cNvSpPr txBox="1"/>
          <p:nvPr/>
        </p:nvSpPr>
        <p:spPr>
          <a:xfrm>
            <a:off x="7512393" y="1726377"/>
            <a:ext cx="3367810" cy="738664"/>
          </a:xfrm>
          <a:prstGeom prst="rect">
            <a:avLst/>
          </a:prstGeom>
          <a:noFill/>
        </p:spPr>
        <p:txBody>
          <a:bodyPr wrap="square" rtlCol="0">
            <a:spAutoFit/>
          </a:bodyPr>
          <a:lstStyle/>
          <a:p>
            <a:r>
              <a:rPr lang="zh-CN" altLang="en-US" sz="1400" dirty="0">
                <a:solidFill>
                  <a:schemeClr val="bg1">
                    <a:lumMod val="85000"/>
                  </a:schemeClr>
                </a:solidFill>
                <a:latin typeface="微软雅黑" panose="020B0503020204020204" pitchFamily="34" charset="-122"/>
                <a:ea typeface="微软雅黑" panose="020B0503020204020204" pitchFamily="34" charset="-122"/>
              </a:rPr>
              <a:t>输入你的文字信息输入你的文字信息输入你的文字信息输入你的文字信息输入你的文字信息</a:t>
            </a:r>
          </a:p>
        </p:txBody>
      </p:sp>
      <p:sp>
        <p:nvSpPr>
          <p:cNvPr id="40" name="文本框 39"/>
          <p:cNvSpPr txBox="1"/>
          <p:nvPr/>
        </p:nvSpPr>
        <p:spPr>
          <a:xfrm>
            <a:off x="8025571" y="5289492"/>
            <a:ext cx="1723549" cy="400110"/>
          </a:xfrm>
          <a:prstGeom prst="rect">
            <a:avLst/>
          </a:prstGeom>
          <a:noFill/>
        </p:spPr>
        <p:txBody>
          <a:bodyPr wrap="none" rtlCol="0">
            <a:sp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点击输入标题</a:t>
            </a:r>
            <a:endParaRPr lang="en-US" altLang="zh-CN" sz="2000" dirty="0">
              <a:solidFill>
                <a:schemeClr val="bg1"/>
              </a:solidFill>
              <a:latin typeface="微软雅黑" panose="020B0503020204020204" pitchFamily="34" charset="-122"/>
              <a:ea typeface="微软雅黑" panose="020B0503020204020204" pitchFamily="34" charset="-122"/>
            </a:endParaRPr>
          </a:p>
        </p:txBody>
      </p:sp>
      <p:sp>
        <p:nvSpPr>
          <p:cNvPr id="41" name="文本框 40"/>
          <p:cNvSpPr txBox="1"/>
          <p:nvPr/>
        </p:nvSpPr>
        <p:spPr>
          <a:xfrm>
            <a:off x="8035183" y="5849403"/>
            <a:ext cx="3367810" cy="738664"/>
          </a:xfrm>
          <a:prstGeom prst="rect">
            <a:avLst/>
          </a:prstGeom>
          <a:noFill/>
        </p:spPr>
        <p:txBody>
          <a:bodyPr wrap="square" rtlCol="0">
            <a:spAutoFit/>
          </a:bodyPr>
          <a:lstStyle/>
          <a:p>
            <a:r>
              <a:rPr lang="zh-CN" altLang="en-US" sz="1400" dirty="0">
                <a:solidFill>
                  <a:schemeClr val="bg1">
                    <a:lumMod val="85000"/>
                  </a:schemeClr>
                </a:solidFill>
                <a:latin typeface="微软雅黑" panose="020B0503020204020204" pitchFamily="34" charset="-122"/>
                <a:ea typeface="微软雅黑" panose="020B0503020204020204" pitchFamily="34" charset="-122"/>
              </a:rPr>
              <a:t>输入你的文字信息输入你的文字信息输入你的文字信息输入你的文字信息输入你的文字信息</a:t>
            </a:r>
          </a:p>
        </p:txBody>
      </p:sp>
      <p:sp>
        <p:nvSpPr>
          <p:cNvPr id="42" name="文本框 41"/>
          <p:cNvSpPr txBox="1"/>
          <p:nvPr/>
        </p:nvSpPr>
        <p:spPr>
          <a:xfrm>
            <a:off x="2544479" y="2662870"/>
            <a:ext cx="1723549" cy="400110"/>
          </a:xfrm>
          <a:prstGeom prst="rect">
            <a:avLst/>
          </a:prstGeom>
          <a:noFill/>
        </p:spPr>
        <p:txBody>
          <a:bodyPr wrap="none" rtlCol="0">
            <a:sp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点击输入标题</a:t>
            </a:r>
            <a:endParaRPr lang="en-US" altLang="zh-CN" sz="2000" dirty="0">
              <a:solidFill>
                <a:schemeClr val="bg1"/>
              </a:solidFill>
              <a:latin typeface="微软雅黑" panose="020B0503020204020204" pitchFamily="34" charset="-122"/>
              <a:ea typeface="微软雅黑" panose="020B0503020204020204" pitchFamily="34" charset="-122"/>
            </a:endParaRPr>
          </a:p>
        </p:txBody>
      </p:sp>
      <p:sp>
        <p:nvSpPr>
          <p:cNvPr id="43" name="文本框 42"/>
          <p:cNvSpPr txBox="1"/>
          <p:nvPr/>
        </p:nvSpPr>
        <p:spPr>
          <a:xfrm>
            <a:off x="1100570" y="3189357"/>
            <a:ext cx="3167458" cy="738664"/>
          </a:xfrm>
          <a:prstGeom prst="rect">
            <a:avLst/>
          </a:prstGeom>
          <a:noFill/>
        </p:spPr>
        <p:txBody>
          <a:bodyPr wrap="square" rtlCol="0">
            <a:spAutoFit/>
          </a:bodyPr>
          <a:lstStyle/>
          <a:p>
            <a:pPr algn="r"/>
            <a:r>
              <a:rPr lang="zh-CN" altLang="en-US" sz="1400" dirty="0">
                <a:solidFill>
                  <a:schemeClr val="bg1">
                    <a:lumMod val="85000"/>
                  </a:schemeClr>
                </a:solidFill>
                <a:latin typeface="微软雅黑" panose="020B0503020204020204" pitchFamily="34" charset="-122"/>
                <a:ea typeface="微软雅黑" panose="020B0503020204020204" pitchFamily="34" charset="-122"/>
              </a:rPr>
              <a:t>输入你的文字信息输入你的文字信息输入你的文字信息输入你的文字信息输入你的文字信息</a:t>
            </a:r>
          </a:p>
        </p:txBody>
      </p:sp>
    </p:spTree>
  </p:cSld>
  <p:clrMapOvr>
    <a:masterClrMapping/>
  </p:clrMapOvr>
  <mc:AlternateContent xmlns:mc="http://schemas.openxmlformats.org/markup-compatibility/2006" xmlns:p14="http://schemas.microsoft.com/office/powerpoint/2010/main">
    <mc:Choice Requires="p14">
      <p:transition spd="slow" p14:dur="1600" advClick="0" advTm="4000">
        <p14:conveyor dir="l"/>
      </p:transition>
    </mc:Choice>
    <mc:Fallback xmlns="">
      <p:transition spd="slow" advClick="0" advTm="4000">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p:cNvSpPr/>
          <p:nvPr/>
        </p:nvSpPr>
        <p:spPr>
          <a:xfrm rot="19834992">
            <a:off x="114334" y="3516908"/>
            <a:ext cx="11923649" cy="45719"/>
          </a:xfrm>
          <a:prstGeom prst="ellipse">
            <a:avLst/>
          </a:prstGeom>
          <a:gradFill>
            <a:gsLst>
              <a:gs pos="30000">
                <a:schemeClr val="accent1">
                  <a:lumMod val="5000"/>
                  <a:lumOff val="95000"/>
                  <a:alpha val="50000"/>
                </a:schemeClr>
              </a:gs>
              <a:gs pos="66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1298439" y="943803"/>
            <a:ext cx="2280079" cy="45719"/>
          </a:xfrm>
          <a:prstGeom prst="ellipse">
            <a:avLst/>
          </a:prstGeom>
          <a:gradFill>
            <a:gsLst>
              <a:gs pos="30000">
                <a:schemeClr val="accent1">
                  <a:lumMod val="5000"/>
                  <a:lumOff val="95000"/>
                  <a:alpha val="50000"/>
                </a:schemeClr>
              </a:gs>
              <a:gs pos="66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1288998" y="521265"/>
            <a:ext cx="2236510" cy="400110"/>
          </a:xfrm>
          <a:prstGeom prst="rect">
            <a:avLst/>
          </a:prstGeom>
          <a:noFill/>
        </p:spPr>
        <p:txBody>
          <a:bodyPr wrap="none" rtlCol="0">
            <a:spAutoFit/>
          </a:bodyPr>
          <a:lstStyle/>
          <a:p>
            <a:pPr algn="ctr"/>
            <a:r>
              <a:rPr lang="zh-CN" altLang="en-US" sz="2000" dirty="0">
                <a:solidFill>
                  <a:schemeClr val="bg1">
                    <a:lumMod val="85000"/>
                  </a:schemeClr>
                </a:solidFill>
                <a:latin typeface="微软雅黑" panose="020B0503020204020204" pitchFamily="34" charset="-122"/>
                <a:ea typeface="微软雅黑" panose="020B0503020204020204" pitchFamily="34" charset="-122"/>
              </a:rPr>
              <a:t>点击输入标题内容</a:t>
            </a:r>
            <a:endParaRPr lang="en-US" altLang="zh-CN" sz="2000" dirty="0">
              <a:solidFill>
                <a:schemeClr val="bg1">
                  <a:lumMod val="85000"/>
                </a:schemeClr>
              </a:solidFill>
              <a:latin typeface="微软雅黑" panose="020B0503020204020204" pitchFamily="34" charset="-122"/>
              <a:ea typeface="微软雅黑" panose="020B0503020204020204" pitchFamily="34" charset="-122"/>
            </a:endParaRPr>
          </a:p>
        </p:txBody>
      </p:sp>
      <p:sp>
        <p:nvSpPr>
          <p:cNvPr id="7" name="椭圆 6"/>
          <p:cNvSpPr/>
          <p:nvPr/>
        </p:nvSpPr>
        <p:spPr>
          <a:xfrm>
            <a:off x="1149795" y="839365"/>
            <a:ext cx="78243" cy="78243"/>
          </a:xfrm>
          <a:prstGeom prst="ellipse">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492817" y="0"/>
            <a:ext cx="689612" cy="1323439"/>
          </a:xfrm>
          <a:prstGeom prst="rect">
            <a:avLst/>
          </a:prstGeom>
          <a:noFill/>
        </p:spPr>
        <p:txBody>
          <a:bodyPr wrap="none" rtlCol="0">
            <a:spAutoFit/>
          </a:bodyPr>
          <a:lstStyle/>
          <a:p>
            <a:r>
              <a:rPr lang="en-US" altLang="zh-CN" sz="8000" i="1" dirty="0">
                <a:solidFill>
                  <a:schemeClr val="bg1">
                    <a:lumMod val="95000"/>
                  </a:schemeClr>
                </a:solidFill>
                <a:latin typeface="Baskerville Old Face" panose="02020602080505020303" pitchFamily="18" charset="0"/>
              </a:rPr>
              <a:t>4</a:t>
            </a:r>
            <a:endParaRPr lang="zh-CN" altLang="en-US" sz="8000" i="1" dirty="0">
              <a:solidFill>
                <a:schemeClr val="bg1">
                  <a:lumMod val="95000"/>
                </a:schemeClr>
              </a:solidFill>
              <a:latin typeface="Baskerville Old Face" panose="02020602080505020303" pitchFamily="18" charset="0"/>
            </a:endParaRPr>
          </a:p>
        </p:txBody>
      </p:sp>
      <p:sp>
        <p:nvSpPr>
          <p:cNvPr id="9" name="椭圆 8"/>
          <p:cNvSpPr/>
          <p:nvPr/>
        </p:nvSpPr>
        <p:spPr>
          <a:xfrm>
            <a:off x="8331199" y="1528963"/>
            <a:ext cx="1272198" cy="45719"/>
          </a:xfrm>
          <a:prstGeom prst="ellipse">
            <a:avLst/>
          </a:prstGeom>
          <a:gradFill>
            <a:gsLst>
              <a:gs pos="30000">
                <a:schemeClr val="accent1">
                  <a:lumMod val="5000"/>
                  <a:lumOff val="95000"/>
                  <a:alpha val="50000"/>
                </a:schemeClr>
              </a:gs>
              <a:gs pos="66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7258220" y="2848094"/>
            <a:ext cx="1272198" cy="45719"/>
          </a:xfrm>
          <a:prstGeom prst="ellipse">
            <a:avLst/>
          </a:prstGeom>
          <a:gradFill>
            <a:gsLst>
              <a:gs pos="30000">
                <a:schemeClr val="accent1">
                  <a:lumMod val="5000"/>
                  <a:lumOff val="95000"/>
                  <a:alpha val="50000"/>
                </a:schemeClr>
              </a:gs>
              <a:gs pos="66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5039367" y="3298682"/>
            <a:ext cx="1272198" cy="45719"/>
          </a:xfrm>
          <a:prstGeom prst="ellipse">
            <a:avLst/>
          </a:prstGeom>
          <a:gradFill>
            <a:gsLst>
              <a:gs pos="30000">
                <a:schemeClr val="accent1">
                  <a:lumMod val="5000"/>
                  <a:lumOff val="95000"/>
                  <a:alpha val="50000"/>
                </a:schemeClr>
              </a:gs>
              <a:gs pos="66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8325804" y="1032105"/>
            <a:ext cx="909223" cy="461665"/>
          </a:xfrm>
          <a:prstGeom prst="rect">
            <a:avLst/>
          </a:prstGeom>
          <a:noFill/>
        </p:spPr>
        <p:txBody>
          <a:bodyPr wrap="none" rtlCol="0">
            <a:spAutoFit/>
          </a:bodyPr>
          <a:lstStyle/>
          <a:p>
            <a:pPr algn="ctr"/>
            <a:r>
              <a:rPr lang="en-US" altLang="zh-CN" sz="2400" dirty="0">
                <a:solidFill>
                  <a:schemeClr val="bg1">
                    <a:lumMod val="85000"/>
                  </a:schemeClr>
                </a:solidFill>
                <a:latin typeface="微软雅黑" panose="020B0503020204020204" pitchFamily="34" charset="-122"/>
                <a:ea typeface="微软雅黑" panose="020B0503020204020204" pitchFamily="34" charset="-122"/>
              </a:rPr>
              <a:t>2012</a:t>
            </a:r>
          </a:p>
        </p:txBody>
      </p:sp>
      <p:sp>
        <p:nvSpPr>
          <p:cNvPr id="14" name="文本框 13"/>
          <p:cNvSpPr txBox="1"/>
          <p:nvPr/>
        </p:nvSpPr>
        <p:spPr>
          <a:xfrm>
            <a:off x="7955279" y="2422356"/>
            <a:ext cx="909223" cy="461665"/>
          </a:xfrm>
          <a:prstGeom prst="rect">
            <a:avLst/>
          </a:prstGeom>
          <a:noFill/>
        </p:spPr>
        <p:txBody>
          <a:bodyPr wrap="none" rtlCol="0">
            <a:spAutoFit/>
          </a:bodyPr>
          <a:lstStyle/>
          <a:p>
            <a:pPr algn="ctr"/>
            <a:r>
              <a:rPr lang="en-US" altLang="zh-CN" sz="2400" dirty="0">
                <a:solidFill>
                  <a:schemeClr val="bg1">
                    <a:lumMod val="85000"/>
                  </a:schemeClr>
                </a:solidFill>
                <a:latin typeface="微软雅黑" panose="020B0503020204020204" pitchFamily="34" charset="-122"/>
                <a:ea typeface="微软雅黑" panose="020B0503020204020204" pitchFamily="34" charset="-122"/>
              </a:rPr>
              <a:t>2013</a:t>
            </a:r>
          </a:p>
        </p:txBody>
      </p:sp>
      <p:sp>
        <p:nvSpPr>
          <p:cNvPr id="15" name="文本框 14"/>
          <p:cNvSpPr txBox="1"/>
          <p:nvPr/>
        </p:nvSpPr>
        <p:spPr>
          <a:xfrm>
            <a:off x="5392182" y="2800091"/>
            <a:ext cx="909223" cy="461665"/>
          </a:xfrm>
          <a:prstGeom prst="rect">
            <a:avLst/>
          </a:prstGeom>
          <a:noFill/>
        </p:spPr>
        <p:txBody>
          <a:bodyPr wrap="none" rtlCol="0">
            <a:spAutoFit/>
          </a:bodyPr>
          <a:lstStyle/>
          <a:p>
            <a:pPr algn="ctr"/>
            <a:r>
              <a:rPr lang="en-US" altLang="zh-CN" sz="2400" dirty="0">
                <a:solidFill>
                  <a:schemeClr val="bg1">
                    <a:lumMod val="85000"/>
                  </a:schemeClr>
                </a:solidFill>
                <a:latin typeface="微软雅黑" panose="020B0503020204020204" pitchFamily="34" charset="-122"/>
                <a:ea typeface="微软雅黑" panose="020B0503020204020204" pitchFamily="34" charset="-122"/>
              </a:rPr>
              <a:t>2014</a:t>
            </a:r>
          </a:p>
        </p:txBody>
      </p:sp>
      <p:sp>
        <p:nvSpPr>
          <p:cNvPr id="16" name="椭圆 15"/>
          <p:cNvSpPr/>
          <p:nvPr/>
        </p:nvSpPr>
        <p:spPr>
          <a:xfrm>
            <a:off x="4511430" y="4450772"/>
            <a:ext cx="1272198" cy="45719"/>
          </a:xfrm>
          <a:prstGeom prst="ellipse">
            <a:avLst/>
          </a:prstGeom>
          <a:gradFill>
            <a:gsLst>
              <a:gs pos="30000">
                <a:schemeClr val="accent1">
                  <a:lumMod val="5000"/>
                  <a:lumOff val="95000"/>
                  <a:alpha val="50000"/>
                </a:schemeClr>
              </a:gs>
              <a:gs pos="66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233594" y="4004346"/>
            <a:ext cx="909223" cy="461665"/>
          </a:xfrm>
          <a:prstGeom prst="rect">
            <a:avLst/>
          </a:prstGeom>
          <a:noFill/>
        </p:spPr>
        <p:txBody>
          <a:bodyPr wrap="none" rtlCol="0">
            <a:spAutoFit/>
          </a:bodyPr>
          <a:lstStyle/>
          <a:p>
            <a:pPr algn="ctr"/>
            <a:r>
              <a:rPr lang="en-US" altLang="zh-CN" sz="2400" dirty="0">
                <a:solidFill>
                  <a:schemeClr val="bg1">
                    <a:lumMod val="85000"/>
                  </a:schemeClr>
                </a:solidFill>
                <a:latin typeface="微软雅黑" panose="020B0503020204020204" pitchFamily="34" charset="-122"/>
                <a:ea typeface="微软雅黑" panose="020B0503020204020204" pitchFamily="34" charset="-122"/>
              </a:rPr>
              <a:t>2015</a:t>
            </a:r>
          </a:p>
        </p:txBody>
      </p:sp>
      <p:sp>
        <p:nvSpPr>
          <p:cNvPr id="19" name="椭圆 18"/>
          <p:cNvSpPr/>
          <p:nvPr/>
        </p:nvSpPr>
        <p:spPr>
          <a:xfrm>
            <a:off x="2440820" y="4827665"/>
            <a:ext cx="1272198" cy="45719"/>
          </a:xfrm>
          <a:prstGeom prst="ellipse">
            <a:avLst/>
          </a:prstGeom>
          <a:gradFill>
            <a:gsLst>
              <a:gs pos="30000">
                <a:schemeClr val="accent1">
                  <a:lumMod val="5000"/>
                  <a:lumOff val="95000"/>
                  <a:alpha val="50000"/>
                </a:schemeClr>
              </a:gs>
              <a:gs pos="66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2870933" y="4366000"/>
            <a:ext cx="909223" cy="461665"/>
          </a:xfrm>
          <a:prstGeom prst="rect">
            <a:avLst/>
          </a:prstGeom>
          <a:noFill/>
        </p:spPr>
        <p:txBody>
          <a:bodyPr wrap="none" rtlCol="0">
            <a:spAutoFit/>
          </a:bodyPr>
          <a:lstStyle/>
          <a:p>
            <a:pPr algn="ctr"/>
            <a:r>
              <a:rPr lang="en-US" altLang="zh-CN" sz="2400" dirty="0">
                <a:solidFill>
                  <a:schemeClr val="bg1">
                    <a:lumMod val="85000"/>
                  </a:schemeClr>
                </a:solidFill>
                <a:latin typeface="微软雅黑" panose="020B0503020204020204" pitchFamily="34" charset="-122"/>
                <a:ea typeface="微软雅黑" panose="020B0503020204020204" pitchFamily="34" charset="-122"/>
              </a:rPr>
              <a:t>2016</a:t>
            </a:r>
          </a:p>
        </p:txBody>
      </p:sp>
      <p:sp>
        <p:nvSpPr>
          <p:cNvPr id="22" name="文本框 21"/>
          <p:cNvSpPr txBox="1"/>
          <p:nvPr/>
        </p:nvSpPr>
        <p:spPr>
          <a:xfrm>
            <a:off x="7180246" y="2962243"/>
            <a:ext cx="1638634" cy="307777"/>
          </a:xfrm>
          <a:prstGeom prst="rect">
            <a:avLst/>
          </a:prstGeom>
          <a:noFill/>
        </p:spPr>
        <p:txBody>
          <a:bodyPr wrap="square" rtlCol="0">
            <a:spAutoFit/>
          </a:bodyPr>
          <a:lstStyle/>
          <a:p>
            <a:pPr algn="ctr"/>
            <a:r>
              <a:rPr lang="zh-CN" altLang="en-US" sz="1400" dirty="0">
                <a:solidFill>
                  <a:schemeClr val="bg1">
                    <a:lumMod val="85000"/>
                  </a:schemeClr>
                </a:solidFill>
                <a:latin typeface="微软雅黑" panose="020B0503020204020204" pitchFamily="34" charset="-122"/>
                <a:ea typeface="微软雅黑" panose="020B0503020204020204" pitchFamily="34" charset="-122"/>
              </a:rPr>
              <a:t>输入你的文字信息</a:t>
            </a:r>
          </a:p>
        </p:txBody>
      </p:sp>
      <p:sp>
        <p:nvSpPr>
          <p:cNvPr id="25" name="文本框 24"/>
          <p:cNvSpPr txBox="1"/>
          <p:nvPr/>
        </p:nvSpPr>
        <p:spPr>
          <a:xfrm>
            <a:off x="7258220" y="1643112"/>
            <a:ext cx="1638634" cy="307777"/>
          </a:xfrm>
          <a:prstGeom prst="rect">
            <a:avLst/>
          </a:prstGeom>
          <a:noFill/>
        </p:spPr>
        <p:txBody>
          <a:bodyPr wrap="square" rtlCol="0">
            <a:spAutoFit/>
          </a:bodyPr>
          <a:lstStyle/>
          <a:p>
            <a:pPr algn="ctr"/>
            <a:r>
              <a:rPr lang="zh-CN" altLang="en-US" sz="1400" dirty="0">
                <a:solidFill>
                  <a:schemeClr val="bg1">
                    <a:lumMod val="85000"/>
                  </a:schemeClr>
                </a:solidFill>
                <a:latin typeface="微软雅黑" panose="020B0503020204020204" pitchFamily="34" charset="-122"/>
                <a:ea typeface="微软雅黑" panose="020B0503020204020204" pitchFamily="34" charset="-122"/>
              </a:rPr>
              <a:t>输入你的文字信息</a:t>
            </a:r>
          </a:p>
        </p:txBody>
      </p:sp>
      <p:sp>
        <p:nvSpPr>
          <p:cNvPr id="26" name="文本框 25"/>
          <p:cNvSpPr txBox="1"/>
          <p:nvPr/>
        </p:nvSpPr>
        <p:spPr>
          <a:xfrm>
            <a:off x="4209890" y="3381327"/>
            <a:ext cx="1638634" cy="307777"/>
          </a:xfrm>
          <a:prstGeom prst="rect">
            <a:avLst/>
          </a:prstGeom>
          <a:noFill/>
        </p:spPr>
        <p:txBody>
          <a:bodyPr wrap="square" rtlCol="0">
            <a:spAutoFit/>
          </a:bodyPr>
          <a:lstStyle/>
          <a:p>
            <a:pPr algn="ctr"/>
            <a:r>
              <a:rPr lang="zh-CN" altLang="en-US" sz="1400" dirty="0">
                <a:solidFill>
                  <a:schemeClr val="bg1">
                    <a:lumMod val="85000"/>
                  </a:schemeClr>
                </a:solidFill>
                <a:latin typeface="微软雅黑" panose="020B0503020204020204" pitchFamily="34" charset="-122"/>
                <a:ea typeface="微软雅黑" panose="020B0503020204020204" pitchFamily="34" charset="-122"/>
              </a:rPr>
              <a:t>输入你的文字信息</a:t>
            </a:r>
          </a:p>
        </p:txBody>
      </p:sp>
      <p:sp>
        <p:nvSpPr>
          <p:cNvPr id="27" name="文本框 26"/>
          <p:cNvSpPr txBox="1"/>
          <p:nvPr/>
        </p:nvSpPr>
        <p:spPr>
          <a:xfrm>
            <a:off x="4289438" y="4596833"/>
            <a:ext cx="1638634" cy="307777"/>
          </a:xfrm>
          <a:prstGeom prst="rect">
            <a:avLst/>
          </a:prstGeom>
          <a:noFill/>
        </p:spPr>
        <p:txBody>
          <a:bodyPr wrap="square" rtlCol="0">
            <a:spAutoFit/>
          </a:bodyPr>
          <a:lstStyle/>
          <a:p>
            <a:pPr algn="ctr"/>
            <a:r>
              <a:rPr lang="zh-CN" altLang="en-US" sz="1400" dirty="0">
                <a:solidFill>
                  <a:schemeClr val="bg1">
                    <a:lumMod val="85000"/>
                  </a:schemeClr>
                </a:solidFill>
                <a:latin typeface="微软雅黑" panose="020B0503020204020204" pitchFamily="34" charset="-122"/>
                <a:ea typeface="微软雅黑" panose="020B0503020204020204" pitchFamily="34" charset="-122"/>
              </a:rPr>
              <a:t>输入你的文字信息</a:t>
            </a:r>
          </a:p>
        </p:txBody>
      </p:sp>
      <p:sp>
        <p:nvSpPr>
          <p:cNvPr id="28" name="文本框 27"/>
          <p:cNvSpPr txBox="1"/>
          <p:nvPr/>
        </p:nvSpPr>
        <p:spPr>
          <a:xfrm>
            <a:off x="1664000" y="4908210"/>
            <a:ext cx="1638634" cy="307777"/>
          </a:xfrm>
          <a:prstGeom prst="rect">
            <a:avLst/>
          </a:prstGeom>
          <a:noFill/>
        </p:spPr>
        <p:txBody>
          <a:bodyPr wrap="square" rtlCol="0">
            <a:spAutoFit/>
          </a:bodyPr>
          <a:lstStyle/>
          <a:p>
            <a:pPr algn="ctr"/>
            <a:r>
              <a:rPr lang="zh-CN" altLang="en-US" sz="1400" dirty="0">
                <a:solidFill>
                  <a:schemeClr val="bg1">
                    <a:lumMod val="85000"/>
                  </a:schemeClr>
                </a:solidFill>
                <a:latin typeface="微软雅黑" panose="020B0503020204020204" pitchFamily="34" charset="-122"/>
                <a:ea typeface="微软雅黑" panose="020B0503020204020204" pitchFamily="34" charset="-122"/>
              </a:rPr>
              <a:t>输入你的文字信息</a:t>
            </a:r>
          </a:p>
        </p:txBody>
      </p:sp>
      <p:sp>
        <p:nvSpPr>
          <p:cNvPr id="40" name="矩形 39"/>
          <p:cNvSpPr/>
          <p:nvPr/>
        </p:nvSpPr>
        <p:spPr>
          <a:xfrm>
            <a:off x="6217920" y="5089632"/>
            <a:ext cx="5590205" cy="1539235"/>
          </a:xfrm>
          <a:prstGeom prst="rect">
            <a:avLst/>
          </a:prstGeom>
          <a:solidFill>
            <a:schemeClr val="bg1">
              <a:lumMod val="85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文本框 40"/>
          <p:cNvSpPr txBox="1"/>
          <p:nvPr/>
        </p:nvSpPr>
        <p:spPr>
          <a:xfrm>
            <a:off x="7860195" y="5173075"/>
            <a:ext cx="2031326" cy="461665"/>
          </a:xfrm>
          <a:prstGeom prst="rect">
            <a:avLst/>
          </a:prstGeom>
          <a:noFill/>
        </p:spPr>
        <p:txBody>
          <a:bodyPr wrap="none" rtlCol="0">
            <a:spAutoFit/>
          </a:bodyPr>
          <a:lstStyle/>
          <a:p>
            <a:pPr algn="ctr"/>
            <a:r>
              <a:rPr lang="zh-CN" altLang="en-US" sz="2400" dirty="0">
                <a:solidFill>
                  <a:schemeClr val="bg1"/>
                </a:solidFill>
                <a:latin typeface="微软雅黑" panose="020B0503020204020204" pitchFamily="34" charset="-122"/>
                <a:ea typeface="微软雅黑" panose="020B0503020204020204" pitchFamily="34" charset="-122"/>
              </a:rPr>
              <a:t>点击输入标题</a:t>
            </a:r>
            <a:endParaRPr lang="en-US" altLang="zh-CN" sz="2400" dirty="0">
              <a:solidFill>
                <a:schemeClr val="bg1"/>
              </a:solidFill>
              <a:latin typeface="微软雅黑" panose="020B0503020204020204" pitchFamily="34" charset="-122"/>
              <a:ea typeface="微软雅黑" panose="020B0503020204020204" pitchFamily="34" charset="-122"/>
            </a:endParaRPr>
          </a:p>
        </p:txBody>
      </p:sp>
      <p:sp>
        <p:nvSpPr>
          <p:cNvPr id="42" name="文本框 41"/>
          <p:cNvSpPr txBox="1"/>
          <p:nvPr/>
        </p:nvSpPr>
        <p:spPr>
          <a:xfrm>
            <a:off x="6358175" y="5692261"/>
            <a:ext cx="5352479" cy="738664"/>
          </a:xfrm>
          <a:prstGeom prst="rect">
            <a:avLst/>
          </a:prstGeom>
          <a:noFill/>
        </p:spPr>
        <p:txBody>
          <a:bodyPr wrap="square" rtlCol="0">
            <a:spAutoFit/>
          </a:bodyPr>
          <a:lstStyle/>
          <a:p>
            <a:pPr algn="ctr"/>
            <a:r>
              <a:rPr lang="zh-CN" altLang="en-US" sz="1400" dirty="0">
                <a:solidFill>
                  <a:schemeClr val="bg1"/>
                </a:solidFill>
                <a:latin typeface="微软雅黑" panose="020B0503020204020204" pitchFamily="34" charset="-122"/>
                <a:ea typeface="微软雅黑" panose="020B0503020204020204" pitchFamily="34" charset="-122"/>
              </a:rPr>
              <a:t>输入你的文字信息输入你的文字信息输入你的文字信息输入你的文字信息输入你的文字信息输入你的文字信息输入你的文字信息输入你的文字信息输入你的文字信息输入你的文字信息</a:t>
            </a:r>
          </a:p>
        </p:txBody>
      </p:sp>
    </p:spTree>
  </p:cSld>
  <p:clrMapOvr>
    <a:masterClrMapping/>
  </p:clrMapOvr>
  <mc:AlternateContent xmlns:mc="http://schemas.openxmlformats.org/markup-compatibility/2006" xmlns:p14="http://schemas.microsoft.com/office/powerpoint/2010/main">
    <mc:Choice Requires="p14">
      <p:transition spd="slow" p14:dur="1250" advClick="0" advTm="4000">
        <p14:flip dir="r"/>
      </p:transition>
    </mc:Choice>
    <mc:Fallback xmlns="">
      <p:transition spd="slow" advClick="0" advTm="4000">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p:cNvSpPr/>
          <p:nvPr/>
        </p:nvSpPr>
        <p:spPr>
          <a:xfrm>
            <a:off x="1298439" y="943803"/>
            <a:ext cx="2280079" cy="45719"/>
          </a:xfrm>
          <a:prstGeom prst="ellipse">
            <a:avLst/>
          </a:prstGeom>
          <a:gradFill>
            <a:gsLst>
              <a:gs pos="30000">
                <a:schemeClr val="accent1">
                  <a:lumMod val="5000"/>
                  <a:lumOff val="95000"/>
                  <a:alpha val="50000"/>
                </a:schemeClr>
              </a:gs>
              <a:gs pos="66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288998" y="521265"/>
            <a:ext cx="2236510" cy="400110"/>
          </a:xfrm>
          <a:prstGeom prst="rect">
            <a:avLst/>
          </a:prstGeom>
          <a:noFill/>
        </p:spPr>
        <p:txBody>
          <a:bodyPr wrap="none" rtlCol="0">
            <a:spAutoFit/>
          </a:bodyPr>
          <a:lstStyle/>
          <a:p>
            <a:pPr algn="ctr"/>
            <a:r>
              <a:rPr lang="zh-CN" altLang="en-US" sz="2000" dirty="0">
                <a:solidFill>
                  <a:schemeClr val="bg1">
                    <a:lumMod val="85000"/>
                  </a:schemeClr>
                </a:solidFill>
                <a:latin typeface="微软雅黑" panose="020B0503020204020204" pitchFamily="34" charset="-122"/>
                <a:ea typeface="微软雅黑" panose="020B0503020204020204" pitchFamily="34" charset="-122"/>
              </a:rPr>
              <a:t>点击输入标题内容</a:t>
            </a:r>
            <a:endParaRPr lang="en-US" altLang="zh-CN" sz="2000" dirty="0">
              <a:solidFill>
                <a:schemeClr val="bg1">
                  <a:lumMod val="85000"/>
                </a:schemeClr>
              </a:solidFill>
              <a:latin typeface="微软雅黑" panose="020B0503020204020204" pitchFamily="34" charset="-122"/>
              <a:ea typeface="微软雅黑" panose="020B0503020204020204" pitchFamily="34" charset="-122"/>
            </a:endParaRPr>
          </a:p>
        </p:txBody>
      </p:sp>
      <p:sp>
        <p:nvSpPr>
          <p:cNvPr id="6" name="椭圆 5"/>
          <p:cNvSpPr/>
          <p:nvPr/>
        </p:nvSpPr>
        <p:spPr>
          <a:xfrm>
            <a:off x="1149795" y="839365"/>
            <a:ext cx="78243" cy="78243"/>
          </a:xfrm>
          <a:prstGeom prst="ellipse">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492817" y="0"/>
            <a:ext cx="689612" cy="1323439"/>
          </a:xfrm>
          <a:prstGeom prst="rect">
            <a:avLst/>
          </a:prstGeom>
          <a:noFill/>
        </p:spPr>
        <p:txBody>
          <a:bodyPr wrap="none" rtlCol="0">
            <a:spAutoFit/>
          </a:bodyPr>
          <a:lstStyle/>
          <a:p>
            <a:r>
              <a:rPr lang="en-US" altLang="zh-CN" sz="8000" i="1" dirty="0">
                <a:solidFill>
                  <a:schemeClr val="bg1">
                    <a:lumMod val="95000"/>
                  </a:schemeClr>
                </a:solidFill>
                <a:latin typeface="Baskerville Old Face" panose="02020602080505020303" pitchFamily="18" charset="0"/>
              </a:rPr>
              <a:t>4</a:t>
            </a:r>
            <a:endParaRPr lang="zh-CN" altLang="en-US" sz="8000" i="1" dirty="0">
              <a:solidFill>
                <a:schemeClr val="bg1">
                  <a:lumMod val="95000"/>
                </a:schemeClr>
              </a:solidFill>
              <a:latin typeface="Baskerville Old Face" panose="02020602080505020303" pitchFamily="18" charset="0"/>
            </a:endParaRPr>
          </a:p>
        </p:txBody>
      </p:sp>
      <p:pic>
        <p:nvPicPr>
          <p:cNvPr id="9" name="图片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92736" y="1463040"/>
            <a:ext cx="9432498" cy="4834155"/>
          </a:xfrm>
          <a:prstGeom prst="rect">
            <a:avLst/>
          </a:prstGeom>
        </p:spPr>
      </p:pic>
      <p:sp>
        <p:nvSpPr>
          <p:cNvPr id="10" name="椭圆 9"/>
          <p:cNvSpPr/>
          <p:nvPr/>
        </p:nvSpPr>
        <p:spPr>
          <a:xfrm>
            <a:off x="9143920" y="570985"/>
            <a:ext cx="837074" cy="837074"/>
          </a:xfrm>
          <a:prstGeom prst="ellipse">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latin typeface="微软雅黑" panose="020B0503020204020204" pitchFamily="34" charset="-122"/>
                <a:ea typeface="微软雅黑" panose="020B0503020204020204" pitchFamily="34" charset="-122"/>
              </a:rPr>
              <a:t>01</a:t>
            </a:r>
            <a:endParaRPr lang="zh-CN" altLang="en-US" sz="2400" dirty="0">
              <a:latin typeface="微软雅黑" panose="020B0503020204020204" pitchFamily="34" charset="-122"/>
              <a:ea typeface="微软雅黑" panose="020B0503020204020204" pitchFamily="34" charset="-122"/>
            </a:endParaRPr>
          </a:p>
        </p:txBody>
      </p:sp>
      <p:sp>
        <p:nvSpPr>
          <p:cNvPr id="11" name="椭圆 10"/>
          <p:cNvSpPr/>
          <p:nvPr/>
        </p:nvSpPr>
        <p:spPr>
          <a:xfrm>
            <a:off x="7832238" y="4721815"/>
            <a:ext cx="837074" cy="837074"/>
          </a:xfrm>
          <a:prstGeom prst="ellipse">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latin typeface="微软雅黑" panose="020B0503020204020204" pitchFamily="34" charset="-122"/>
                <a:ea typeface="微软雅黑" panose="020B0503020204020204" pitchFamily="34" charset="-122"/>
              </a:rPr>
              <a:t>02</a:t>
            </a:r>
            <a:endParaRPr lang="zh-CN" altLang="en-US" sz="2400" dirty="0">
              <a:latin typeface="微软雅黑" panose="020B0503020204020204" pitchFamily="34" charset="-122"/>
              <a:ea typeface="微软雅黑" panose="020B0503020204020204" pitchFamily="34" charset="-122"/>
            </a:endParaRPr>
          </a:p>
        </p:txBody>
      </p:sp>
      <p:sp>
        <p:nvSpPr>
          <p:cNvPr id="12" name="椭圆 11"/>
          <p:cNvSpPr/>
          <p:nvPr/>
        </p:nvSpPr>
        <p:spPr>
          <a:xfrm>
            <a:off x="809501" y="4340373"/>
            <a:ext cx="837074" cy="837074"/>
          </a:xfrm>
          <a:prstGeom prst="ellipse">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latin typeface="微软雅黑" panose="020B0503020204020204" pitchFamily="34" charset="-122"/>
                <a:ea typeface="微软雅黑" panose="020B0503020204020204" pitchFamily="34" charset="-122"/>
              </a:rPr>
              <a:t>03</a:t>
            </a:r>
            <a:endParaRPr lang="zh-CN" altLang="en-US" sz="2400" dirty="0">
              <a:latin typeface="微软雅黑" panose="020B0503020204020204" pitchFamily="34" charset="-122"/>
              <a:ea typeface="微软雅黑" panose="020B0503020204020204" pitchFamily="34" charset="-122"/>
            </a:endParaRPr>
          </a:p>
        </p:txBody>
      </p:sp>
      <p:sp>
        <p:nvSpPr>
          <p:cNvPr id="24" name="任意多边形: 形状 23"/>
          <p:cNvSpPr/>
          <p:nvPr/>
        </p:nvSpPr>
        <p:spPr>
          <a:xfrm>
            <a:off x="7219378" y="989522"/>
            <a:ext cx="1924542" cy="1174243"/>
          </a:xfrm>
          <a:custGeom>
            <a:avLst/>
            <a:gdLst>
              <a:gd name="connsiteX0" fmla="*/ 0 w 1930400"/>
              <a:gd name="connsiteY0" fmla="*/ 822960 h 822960"/>
              <a:gd name="connsiteX1" fmla="*/ 528320 w 1930400"/>
              <a:gd name="connsiteY1" fmla="*/ 243840 h 822960"/>
              <a:gd name="connsiteX2" fmla="*/ 1930400 w 1930400"/>
              <a:gd name="connsiteY2" fmla="*/ 0 h 822960"/>
            </a:gdLst>
            <a:ahLst/>
            <a:cxnLst>
              <a:cxn ang="0">
                <a:pos x="connsiteX0" y="connsiteY0"/>
              </a:cxn>
              <a:cxn ang="0">
                <a:pos x="connsiteX1" y="connsiteY1"/>
              </a:cxn>
              <a:cxn ang="0">
                <a:pos x="connsiteX2" y="connsiteY2"/>
              </a:cxn>
            </a:cxnLst>
            <a:rect l="l" t="t" r="r" b="b"/>
            <a:pathLst>
              <a:path w="1930400" h="822960">
                <a:moveTo>
                  <a:pt x="0" y="822960"/>
                </a:moveTo>
                <a:cubicBezTo>
                  <a:pt x="103293" y="601980"/>
                  <a:pt x="206587" y="381000"/>
                  <a:pt x="528320" y="243840"/>
                </a:cubicBezTo>
                <a:cubicBezTo>
                  <a:pt x="850053" y="106680"/>
                  <a:pt x="1390226" y="53340"/>
                  <a:pt x="1930400" y="0"/>
                </a:cubicBezTo>
              </a:path>
            </a:pathLst>
          </a:custGeom>
          <a:noFill/>
          <a:ln>
            <a:solidFill>
              <a:schemeClr val="bg1">
                <a:lumMod val="85000"/>
              </a:schemeClr>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a:off x="7153495" y="2156679"/>
            <a:ext cx="120206" cy="120206"/>
          </a:xfrm>
          <a:prstGeom prst="ellipse">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任意多边形: 形状 25"/>
          <p:cNvSpPr/>
          <p:nvPr/>
        </p:nvSpPr>
        <p:spPr>
          <a:xfrm>
            <a:off x="6731186" y="4455009"/>
            <a:ext cx="1254891" cy="379293"/>
          </a:xfrm>
          <a:custGeom>
            <a:avLst/>
            <a:gdLst>
              <a:gd name="connsiteX0" fmla="*/ 0 w 2164080"/>
              <a:gd name="connsiteY0" fmla="*/ 237283 h 399843"/>
              <a:gd name="connsiteX1" fmla="*/ 1117600 w 2164080"/>
              <a:gd name="connsiteY1" fmla="*/ 3603 h 399843"/>
              <a:gd name="connsiteX2" fmla="*/ 2164080 w 2164080"/>
              <a:gd name="connsiteY2" fmla="*/ 399843 h 399843"/>
            </a:gdLst>
            <a:ahLst/>
            <a:cxnLst>
              <a:cxn ang="0">
                <a:pos x="connsiteX0" y="connsiteY0"/>
              </a:cxn>
              <a:cxn ang="0">
                <a:pos x="connsiteX1" y="connsiteY1"/>
              </a:cxn>
              <a:cxn ang="0">
                <a:pos x="connsiteX2" y="connsiteY2"/>
              </a:cxn>
            </a:cxnLst>
            <a:rect l="l" t="t" r="r" b="b"/>
            <a:pathLst>
              <a:path w="2164080" h="399843">
                <a:moveTo>
                  <a:pt x="0" y="237283"/>
                </a:moveTo>
                <a:cubicBezTo>
                  <a:pt x="378460" y="106896"/>
                  <a:pt x="756920" y="-23490"/>
                  <a:pt x="1117600" y="3603"/>
                </a:cubicBezTo>
                <a:cubicBezTo>
                  <a:pt x="1478280" y="30696"/>
                  <a:pt x="1821180" y="215269"/>
                  <a:pt x="2164080" y="399843"/>
                </a:cubicBezTo>
              </a:path>
            </a:pathLst>
          </a:custGeom>
          <a:noFill/>
          <a:ln>
            <a:solidFill>
              <a:schemeClr val="bg1">
                <a:lumMod val="8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任意多边形: 形状 26"/>
          <p:cNvSpPr/>
          <p:nvPr/>
        </p:nvSpPr>
        <p:spPr>
          <a:xfrm>
            <a:off x="1605280" y="4585669"/>
            <a:ext cx="1818640" cy="497267"/>
          </a:xfrm>
          <a:custGeom>
            <a:avLst/>
            <a:gdLst>
              <a:gd name="connsiteX0" fmla="*/ 1818640 w 1818640"/>
              <a:gd name="connsiteY0" fmla="*/ 497267 h 497267"/>
              <a:gd name="connsiteX1" fmla="*/ 1249680 w 1818640"/>
              <a:gd name="connsiteY1" fmla="*/ 50227 h 497267"/>
              <a:gd name="connsiteX2" fmla="*/ 0 w 1818640"/>
              <a:gd name="connsiteY2" fmla="*/ 29907 h 497267"/>
            </a:gdLst>
            <a:ahLst/>
            <a:cxnLst>
              <a:cxn ang="0">
                <a:pos x="connsiteX0" y="connsiteY0"/>
              </a:cxn>
              <a:cxn ang="0">
                <a:pos x="connsiteX1" y="connsiteY1"/>
              </a:cxn>
              <a:cxn ang="0">
                <a:pos x="connsiteX2" y="connsiteY2"/>
              </a:cxn>
            </a:cxnLst>
            <a:rect l="l" t="t" r="r" b="b"/>
            <a:pathLst>
              <a:path w="1818640" h="497267">
                <a:moveTo>
                  <a:pt x="1818640" y="497267"/>
                </a:moveTo>
                <a:cubicBezTo>
                  <a:pt x="1685713" y="312693"/>
                  <a:pt x="1552787" y="128120"/>
                  <a:pt x="1249680" y="50227"/>
                </a:cubicBezTo>
                <a:cubicBezTo>
                  <a:pt x="946573" y="-27666"/>
                  <a:pt x="473286" y="1120"/>
                  <a:pt x="0" y="29907"/>
                </a:cubicBezTo>
              </a:path>
            </a:pathLst>
          </a:custGeom>
          <a:noFill/>
          <a:ln>
            <a:solidFill>
              <a:schemeClr val="bg1">
                <a:lumMod val="8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a:off x="6671083" y="4668327"/>
            <a:ext cx="120206" cy="120206"/>
          </a:xfrm>
          <a:prstGeom prst="ellipse">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p:nvPr/>
        </p:nvSpPr>
        <p:spPr>
          <a:xfrm>
            <a:off x="3343497" y="5020146"/>
            <a:ext cx="120206" cy="120206"/>
          </a:xfrm>
          <a:prstGeom prst="ellipse">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文本框 29"/>
          <p:cNvSpPr txBox="1"/>
          <p:nvPr/>
        </p:nvSpPr>
        <p:spPr>
          <a:xfrm>
            <a:off x="9980994" y="820245"/>
            <a:ext cx="1415772" cy="338554"/>
          </a:xfrm>
          <a:prstGeom prst="rect">
            <a:avLst/>
          </a:prstGeom>
          <a:noFill/>
        </p:spPr>
        <p:txBody>
          <a:bodyPr wrap="none" rtlCol="0">
            <a:spAutoFit/>
          </a:bodyPr>
          <a:lstStyle/>
          <a:p>
            <a:pPr algn="ctr"/>
            <a:r>
              <a:rPr lang="zh-CN" altLang="en-US" sz="1600" dirty="0">
                <a:solidFill>
                  <a:schemeClr val="bg1"/>
                </a:solidFill>
                <a:latin typeface="微软雅黑" panose="020B0503020204020204" pitchFamily="34" charset="-122"/>
                <a:ea typeface="微软雅黑" panose="020B0503020204020204" pitchFamily="34" charset="-122"/>
              </a:rPr>
              <a:t>点击输入标题</a:t>
            </a:r>
            <a:endParaRPr lang="en-US" altLang="zh-CN" sz="1600" dirty="0">
              <a:solidFill>
                <a:schemeClr val="bg1"/>
              </a:solidFill>
              <a:latin typeface="微软雅黑" panose="020B0503020204020204" pitchFamily="34" charset="-122"/>
              <a:ea typeface="微软雅黑" panose="020B0503020204020204" pitchFamily="34" charset="-122"/>
            </a:endParaRPr>
          </a:p>
        </p:txBody>
      </p:sp>
      <p:sp>
        <p:nvSpPr>
          <p:cNvPr id="31" name="文本框 30"/>
          <p:cNvSpPr txBox="1"/>
          <p:nvPr/>
        </p:nvSpPr>
        <p:spPr>
          <a:xfrm>
            <a:off x="9980994" y="1186739"/>
            <a:ext cx="2028675" cy="600164"/>
          </a:xfrm>
          <a:prstGeom prst="rect">
            <a:avLst/>
          </a:prstGeom>
          <a:noFill/>
        </p:spPr>
        <p:txBody>
          <a:bodyPr wrap="square" rtlCol="0">
            <a:spAutoFit/>
          </a:bodyPr>
          <a:lstStyle/>
          <a:p>
            <a:r>
              <a:rPr lang="zh-CN" altLang="en-US" sz="1100" dirty="0">
                <a:solidFill>
                  <a:schemeClr val="bg1">
                    <a:lumMod val="85000"/>
                  </a:schemeClr>
                </a:solidFill>
                <a:latin typeface="微软雅黑" panose="020B0503020204020204" pitchFamily="34" charset="-122"/>
                <a:ea typeface="微软雅黑" panose="020B0503020204020204" pitchFamily="34" charset="-122"/>
              </a:rPr>
              <a:t>输入你的文字信息输入你的文字信息输入你的文字信息输入你的文字信息</a:t>
            </a:r>
          </a:p>
        </p:txBody>
      </p:sp>
      <p:sp>
        <p:nvSpPr>
          <p:cNvPr id="32" name="文本框 31"/>
          <p:cNvSpPr txBox="1"/>
          <p:nvPr/>
        </p:nvSpPr>
        <p:spPr>
          <a:xfrm>
            <a:off x="7755954" y="5630619"/>
            <a:ext cx="1415772" cy="338554"/>
          </a:xfrm>
          <a:prstGeom prst="rect">
            <a:avLst/>
          </a:prstGeom>
          <a:noFill/>
        </p:spPr>
        <p:txBody>
          <a:bodyPr wrap="none" rtlCol="0">
            <a:spAutoFit/>
          </a:bodyPr>
          <a:lstStyle/>
          <a:p>
            <a:pPr algn="ctr"/>
            <a:r>
              <a:rPr lang="zh-CN" altLang="en-US" sz="1600" dirty="0">
                <a:solidFill>
                  <a:schemeClr val="bg1"/>
                </a:solidFill>
                <a:latin typeface="微软雅黑" panose="020B0503020204020204" pitchFamily="34" charset="-122"/>
                <a:ea typeface="微软雅黑" panose="020B0503020204020204" pitchFamily="34" charset="-122"/>
              </a:rPr>
              <a:t>点击输入标题</a:t>
            </a:r>
            <a:endParaRPr lang="en-US" altLang="zh-CN" sz="1600" dirty="0">
              <a:solidFill>
                <a:schemeClr val="bg1"/>
              </a:solidFill>
              <a:latin typeface="微软雅黑" panose="020B0503020204020204" pitchFamily="34" charset="-122"/>
              <a:ea typeface="微软雅黑" panose="020B0503020204020204" pitchFamily="34" charset="-122"/>
            </a:endParaRPr>
          </a:p>
        </p:txBody>
      </p:sp>
      <p:sp>
        <p:nvSpPr>
          <p:cNvPr id="33" name="文本框 32"/>
          <p:cNvSpPr txBox="1"/>
          <p:nvPr/>
        </p:nvSpPr>
        <p:spPr>
          <a:xfrm>
            <a:off x="7755954" y="5997113"/>
            <a:ext cx="2871406" cy="430887"/>
          </a:xfrm>
          <a:prstGeom prst="rect">
            <a:avLst/>
          </a:prstGeom>
          <a:noFill/>
        </p:spPr>
        <p:txBody>
          <a:bodyPr wrap="square" rtlCol="0">
            <a:spAutoFit/>
          </a:bodyPr>
          <a:lstStyle/>
          <a:p>
            <a:r>
              <a:rPr lang="zh-CN" altLang="en-US" sz="1100" dirty="0">
                <a:solidFill>
                  <a:schemeClr val="bg1">
                    <a:lumMod val="85000"/>
                  </a:schemeClr>
                </a:solidFill>
                <a:latin typeface="微软雅黑" panose="020B0503020204020204" pitchFamily="34" charset="-122"/>
                <a:ea typeface="微软雅黑" panose="020B0503020204020204" pitchFamily="34" charset="-122"/>
              </a:rPr>
              <a:t>输入你的文字信息输入你的文字信息输入你的文字信息输入你的文字信息</a:t>
            </a:r>
          </a:p>
        </p:txBody>
      </p:sp>
      <p:sp>
        <p:nvSpPr>
          <p:cNvPr id="34" name="文本框 33"/>
          <p:cNvSpPr txBox="1"/>
          <p:nvPr/>
        </p:nvSpPr>
        <p:spPr>
          <a:xfrm>
            <a:off x="592297" y="5284471"/>
            <a:ext cx="1415772" cy="338554"/>
          </a:xfrm>
          <a:prstGeom prst="rect">
            <a:avLst/>
          </a:prstGeom>
          <a:noFill/>
        </p:spPr>
        <p:txBody>
          <a:bodyPr wrap="none" rtlCol="0">
            <a:spAutoFit/>
          </a:bodyPr>
          <a:lstStyle/>
          <a:p>
            <a:pPr algn="ctr"/>
            <a:r>
              <a:rPr lang="zh-CN" altLang="en-US" sz="1600" dirty="0">
                <a:solidFill>
                  <a:schemeClr val="bg1"/>
                </a:solidFill>
                <a:latin typeface="微软雅黑" panose="020B0503020204020204" pitchFamily="34" charset="-122"/>
                <a:ea typeface="微软雅黑" panose="020B0503020204020204" pitchFamily="34" charset="-122"/>
              </a:rPr>
              <a:t>点击输入标题</a:t>
            </a:r>
            <a:endParaRPr lang="en-US" altLang="zh-CN" sz="1600" dirty="0">
              <a:solidFill>
                <a:schemeClr val="bg1"/>
              </a:solidFill>
              <a:latin typeface="微软雅黑" panose="020B0503020204020204" pitchFamily="34" charset="-122"/>
              <a:ea typeface="微软雅黑" panose="020B0503020204020204" pitchFamily="34" charset="-122"/>
            </a:endParaRPr>
          </a:p>
        </p:txBody>
      </p:sp>
      <p:sp>
        <p:nvSpPr>
          <p:cNvPr id="35" name="文本框 34"/>
          <p:cNvSpPr txBox="1"/>
          <p:nvPr/>
        </p:nvSpPr>
        <p:spPr>
          <a:xfrm>
            <a:off x="592297" y="5650965"/>
            <a:ext cx="2831623" cy="430887"/>
          </a:xfrm>
          <a:prstGeom prst="rect">
            <a:avLst/>
          </a:prstGeom>
          <a:noFill/>
        </p:spPr>
        <p:txBody>
          <a:bodyPr wrap="square" rtlCol="0">
            <a:spAutoFit/>
          </a:bodyPr>
          <a:lstStyle/>
          <a:p>
            <a:r>
              <a:rPr lang="zh-CN" altLang="en-US" sz="1100" dirty="0">
                <a:solidFill>
                  <a:schemeClr val="bg1">
                    <a:lumMod val="85000"/>
                  </a:schemeClr>
                </a:solidFill>
                <a:latin typeface="微软雅黑" panose="020B0503020204020204" pitchFamily="34" charset="-122"/>
                <a:ea typeface="微软雅黑" panose="020B0503020204020204" pitchFamily="34" charset="-122"/>
              </a:rPr>
              <a:t>输入你的文字信息输入你的文字信息输入你的文字信息输入你的文字信息</a:t>
            </a:r>
          </a:p>
        </p:txBody>
      </p:sp>
    </p:spTree>
  </p:cSld>
  <p:clrMapOvr>
    <a:masterClrMapping/>
  </p:clrMapOvr>
  <mc:AlternateContent xmlns:mc="http://schemas.openxmlformats.org/markup-compatibility/2006" xmlns:p14="http://schemas.microsoft.com/office/powerpoint/2010/main">
    <mc:Choice Requires="p14">
      <p:transition spd="slow" p14:dur="900" advClick="0" advTm="4000">
        <p14:warp dir="in"/>
      </p:transition>
    </mc:Choice>
    <mc:Fallback xmlns="">
      <p:transition spd="slow" advClick="0" advTm="4000">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圆角 22"/>
          <p:cNvSpPr/>
          <p:nvPr/>
        </p:nvSpPr>
        <p:spPr>
          <a:xfrm>
            <a:off x="4969974" y="1449096"/>
            <a:ext cx="2375706" cy="461665"/>
          </a:xfrm>
          <a:prstGeom prst="roundRect">
            <a:avLst>
              <a:gd name="adj" fmla="val 20626"/>
            </a:avLst>
          </a:prstGeom>
          <a:solidFill>
            <a:schemeClr val="bg1">
              <a:lumMod val="85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 name="椭圆 3"/>
          <p:cNvSpPr/>
          <p:nvPr/>
        </p:nvSpPr>
        <p:spPr>
          <a:xfrm>
            <a:off x="1298439" y="943803"/>
            <a:ext cx="2280079" cy="45719"/>
          </a:xfrm>
          <a:prstGeom prst="ellipse">
            <a:avLst/>
          </a:prstGeom>
          <a:gradFill>
            <a:gsLst>
              <a:gs pos="30000">
                <a:schemeClr val="accent1">
                  <a:lumMod val="5000"/>
                  <a:lumOff val="95000"/>
                  <a:alpha val="50000"/>
                </a:schemeClr>
              </a:gs>
              <a:gs pos="66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288998" y="521265"/>
            <a:ext cx="2236510" cy="400110"/>
          </a:xfrm>
          <a:prstGeom prst="rect">
            <a:avLst/>
          </a:prstGeom>
          <a:noFill/>
        </p:spPr>
        <p:txBody>
          <a:bodyPr wrap="none" rtlCol="0">
            <a:spAutoFit/>
          </a:bodyPr>
          <a:lstStyle/>
          <a:p>
            <a:pPr algn="ctr"/>
            <a:r>
              <a:rPr lang="zh-CN" altLang="en-US" sz="2000" dirty="0">
                <a:solidFill>
                  <a:schemeClr val="bg1">
                    <a:lumMod val="85000"/>
                  </a:schemeClr>
                </a:solidFill>
                <a:latin typeface="微软雅黑" panose="020B0503020204020204" pitchFamily="34" charset="-122"/>
                <a:ea typeface="微软雅黑" panose="020B0503020204020204" pitchFamily="34" charset="-122"/>
              </a:rPr>
              <a:t>点击输入标题内容</a:t>
            </a:r>
            <a:endParaRPr lang="en-US" altLang="zh-CN" sz="2000" dirty="0">
              <a:solidFill>
                <a:schemeClr val="bg1">
                  <a:lumMod val="85000"/>
                </a:schemeClr>
              </a:solidFill>
              <a:latin typeface="微软雅黑" panose="020B0503020204020204" pitchFamily="34" charset="-122"/>
              <a:ea typeface="微软雅黑" panose="020B0503020204020204" pitchFamily="34" charset="-122"/>
            </a:endParaRPr>
          </a:p>
        </p:txBody>
      </p:sp>
      <p:sp>
        <p:nvSpPr>
          <p:cNvPr id="6" name="椭圆 5"/>
          <p:cNvSpPr/>
          <p:nvPr/>
        </p:nvSpPr>
        <p:spPr>
          <a:xfrm>
            <a:off x="1149795" y="839365"/>
            <a:ext cx="78243" cy="78243"/>
          </a:xfrm>
          <a:prstGeom prst="ellipse">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492817" y="0"/>
            <a:ext cx="689612" cy="1323439"/>
          </a:xfrm>
          <a:prstGeom prst="rect">
            <a:avLst/>
          </a:prstGeom>
          <a:noFill/>
        </p:spPr>
        <p:txBody>
          <a:bodyPr wrap="none" rtlCol="0">
            <a:spAutoFit/>
          </a:bodyPr>
          <a:lstStyle/>
          <a:p>
            <a:r>
              <a:rPr lang="en-US" altLang="zh-CN" sz="8000" i="1" dirty="0">
                <a:solidFill>
                  <a:schemeClr val="bg1">
                    <a:lumMod val="95000"/>
                  </a:schemeClr>
                </a:solidFill>
                <a:latin typeface="Baskerville Old Face" panose="02020602080505020303" pitchFamily="18" charset="0"/>
              </a:rPr>
              <a:t>4</a:t>
            </a:r>
            <a:endParaRPr lang="zh-CN" altLang="en-US" sz="8000" i="1" dirty="0">
              <a:solidFill>
                <a:schemeClr val="bg1">
                  <a:lumMod val="95000"/>
                </a:schemeClr>
              </a:solidFill>
              <a:latin typeface="Baskerville Old Face" panose="02020602080505020303" pitchFamily="18" charset="0"/>
            </a:endParaRPr>
          </a:p>
        </p:txBody>
      </p:sp>
      <p:sp>
        <p:nvSpPr>
          <p:cNvPr id="8" name="矩形 7"/>
          <p:cNvSpPr/>
          <p:nvPr/>
        </p:nvSpPr>
        <p:spPr>
          <a:xfrm>
            <a:off x="0" y="2498084"/>
            <a:ext cx="12192000" cy="2226316"/>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1078675" y="3824359"/>
            <a:ext cx="1569660" cy="369332"/>
          </a:xfrm>
          <a:prstGeom prst="rect">
            <a:avLst/>
          </a:prstGeom>
          <a:noFill/>
        </p:spPr>
        <p:txBody>
          <a:bodyPr wrap="none" rtlCol="0">
            <a:spAutoFit/>
          </a:bodyPr>
          <a:lstStyle/>
          <a:p>
            <a:pPr algn="ctr"/>
            <a:r>
              <a:rPr lang="zh-CN" altLang="en-US" dirty="0">
                <a:solidFill>
                  <a:schemeClr val="bg1"/>
                </a:solidFill>
                <a:latin typeface="微软雅黑" panose="020B0503020204020204" pitchFamily="34" charset="-122"/>
                <a:ea typeface="微软雅黑" panose="020B0503020204020204" pitchFamily="34" charset="-122"/>
              </a:rPr>
              <a:t>点击输入标题</a:t>
            </a:r>
            <a:endParaRPr lang="en-US" altLang="zh-CN" dirty="0">
              <a:solidFill>
                <a:schemeClr val="bg1"/>
              </a:solidFill>
              <a:latin typeface="微软雅黑" panose="020B0503020204020204" pitchFamily="34" charset="-122"/>
              <a:ea typeface="微软雅黑" panose="020B0503020204020204" pitchFamily="34" charset="-122"/>
            </a:endParaRPr>
          </a:p>
        </p:txBody>
      </p:sp>
      <p:sp>
        <p:nvSpPr>
          <p:cNvPr id="11" name="文本框 10"/>
          <p:cNvSpPr txBox="1"/>
          <p:nvPr/>
        </p:nvSpPr>
        <p:spPr>
          <a:xfrm>
            <a:off x="5136457" y="1449096"/>
            <a:ext cx="2031326" cy="461665"/>
          </a:xfrm>
          <a:prstGeom prst="rect">
            <a:avLst/>
          </a:prstGeom>
          <a:noFill/>
        </p:spPr>
        <p:txBody>
          <a:bodyPr wrap="none" rtlCol="0">
            <a:spAutoFit/>
          </a:bodyPr>
          <a:lstStyle/>
          <a:p>
            <a:pPr algn="ctr"/>
            <a:r>
              <a:rPr lang="zh-CN" altLang="en-US" sz="2400" dirty="0">
                <a:solidFill>
                  <a:schemeClr val="bg1">
                    <a:lumMod val="85000"/>
                  </a:schemeClr>
                </a:solidFill>
                <a:latin typeface="微软雅黑" panose="020B0503020204020204" pitchFamily="34" charset="-122"/>
                <a:ea typeface="微软雅黑" panose="020B0503020204020204" pitchFamily="34" charset="-122"/>
              </a:rPr>
              <a:t>点击输入标题</a:t>
            </a:r>
            <a:endParaRPr lang="en-US" altLang="zh-CN" sz="2400" dirty="0">
              <a:solidFill>
                <a:schemeClr val="bg1">
                  <a:lumMod val="85000"/>
                </a:schemeClr>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1078675" y="3013459"/>
            <a:ext cx="1770036" cy="707886"/>
          </a:xfrm>
          <a:prstGeom prst="rect">
            <a:avLst/>
          </a:prstGeom>
          <a:noFill/>
        </p:spPr>
        <p:txBody>
          <a:bodyPr wrap="none" rtlCol="0">
            <a:spAutoFit/>
          </a:bodyPr>
          <a:lstStyle/>
          <a:p>
            <a:pPr algn="ctr"/>
            <a:r>
              <a:rPr lang="en-US" altLang="zh-CN" sz="4000" dirty="0">
                <a:solidFill>
                  <a:schemeClr val="bg1"/>
                </a:solidFill>
                <a:latin typeface="微软雅黑" panose="020B0503020204020204" pitchFamily="34" charset="-122"/>
                <a:ea typeface="微软雅黑" panose="020B0503020204020204" pitchFamily="34" charset="-122"/>
              </a:rPr>
              <a:t>6000+</a:t>
            </a:r>
          </a:p>
        </p:txBody>
      </p:sp>
      <p:sp>
        <p:nvSpPr>
          <p:cNvPr id="14" name="文本框 13"/>
          <p:cNvSpPr txBox="1"/>
          <p:nvPr/>
        </p:nvSpPr>
        <p:spPr>
          <a:xfrm>
            <a:off x="4201098" y="3013459"/>
            <a:ext cx="1244250" cy="707886"/>
          </a:xfrm>
          <a:prstGeom prst="rect">
            <a:avLst/>
          </a:prstGeom>
          <a:noFill/>
        </p:spPr>
        <p:txBody>
          <a:bodyPr wrap="none" rtlCol="0">
            <a:spAutoFit/>
          </a:bodyPr>
          <a:lstStyle/>
          <a:p>
            <a:pPr algn="ctr"/>
            <a:r>
              <a:rPr lang="en-US" altLang="zh-CN" sz="4000" dirty="0">
                <a:solidFill>
                  <a:schemeClr val="bg1"/>
                </a:solidFill>
                <a:latin typeface="微软雅黑" panose="020B0503020204020204" pitchFamily="34" charset="-122"/>
                <a:ea typeface="微软雅黑" panose="020B0503020204020204" pitchFamily="34" charset="-122"/>
              </a:rPr>
              <a:t>92%</a:t>
            </a:r>
          </a:p>
        </p:txBody>
      </p:sp>
      <p:sp>
        <p:nvSpPr>
          <p:cNvPr id="15" name="文本框 14"/>
          <p:cNvSpPr txBox="1"/>
          <p:nvPr/>
        </p:nvSpPr>
        <p:spPr>
          <a:xfrm>
            <a:off x="6746736" y="3013459"/>
            <a:ext cx="1691489" cy="707886"/>
          </a:xfrm>
          <a:prstGeom prst="rect">
            <a:avLst/>
          </a:prstGeom>
          <a:noFill/>
        </p:spPr>
        <p:txBody>
          <a:bodyPr wrap="none" rtlCol="0">
            <a:spAutoFit/>
          </a:bodyPr>
          <a:lstStyle/>
          <a:p>
            <a:pPr algn="ctr"/>
            <a:r>
              <a:rPr lang="en-US" altLang="zh-CN" sz="4000" dirty="0">
                <a:solidFill>
                  <a:schemeClr val="bg1"/>
                </a:solidFill>
                <a:latin typeface="微软雅黑" panose="020B0503020204020204" pitchFamily="34" charset="-122"/>
                <a:ea typeface="微软雅黑" panose="020B0503020204020204" pitchFamily="34" charset="-122"/>
              </a:rPr>
              <a:t>$2000</a:t>
            </a:r>
          </a:p>
        </p:txBody>
      </p:sp>
      <p:sp>
        <p:nvSpPr>
          <p:cNvPr id="16" name="文本框 15"/>
          <p:cNvSpPr txBox="1"/>
          <p:nvPr/>
        </p:nvSpPr>
        <p:spPr>
          <a:xfrm>
            <a:off x="9519603" y="3013459"/>
            <a:ext cx="1611339" cy="707886"/>
          </a:xfrm>
          <a:prstGeom prst="rect">
            <a:avLst/>
          </a:prstGeom>
          <a:noFill/>
        </p:spPr>
        <p:txBody>
          <a:bodyPr wrap="none" rtlCol="0">
            <a:spAutoFit/>
          </a:bodyPr>
          <a:lstStyle/>
          <a:p>
            <a:pPr algn="ctr"/>
            <a:r>
              <a:rPr lang="en-US" altLang="zh-CN" sz="4000" dirty="0">
                <a:solidFill>
                  <a:schemeClr val="bg1"/>
                </a:solidFill>
                <a:latin typeface="微软雅黑" panose="020B0503020204020204" pitchFamily="34" charset="-122"/>
                <a:ea typeface="微软雅黑" panose="020B0503020204020204" pitchFamily="34" charset="-122"/>
              </a:rPr>
              <a:t>-3500</a:t>
            </a:r>
          </a:p>
        </p:txBody>
      </p:sp>
      <p:sp>
        <p:nvSpPr>
          <p:cNvPr id="17" name="文本框 16"/>
          <p:cNvSpPr txBox="1"/>
          <p:nvPr/>
        </p:nvSpPr>
        <p:spPr>
          <a:xfrm>
            <a:off x="994358" y="5217002"/>
            <a:ext cx="2440811" cy="1046440"/>
          </a:xfrm>
          <a:prstGeom prst="rect">
            <a:avLst/>
          </a:prstGeom>
          <a:noFill/>
        </p:spPr>
        <p:txBody>
          <a:bodyPr wrap="square" rtlCol="0">
            <a:spAutoFit/>
          </a:bodyPr>
          <a:lstStyle/>
          <a:p>
            <a:r>
              <a:rPr lang="zh-CN" altLang="en-US" sz="1400" dirty="0">
                <a:solidFill>
                  <a:schemeClr val="bg1">
                    <a:lumMod val="85000"/>
                  </a:schemeClr>
                </a:solidFill>
                <a:latin typeface="微软雅黑" panose="020B0503020204020204" pitchFamily="34" charset="-122"/>
                <a:ea typeface="微软雅黑" panose="020B0503020204020204" pitchFamily="34" charset="-122"/>
              </a:rPr>
              <a:t>输入你的文字信息</a:t>
            </a:r>
            <a:endParaRPr lang="en-US" altLang="zh-CN" sz="1400" dirty="0">
              <a:solidFill>
                <a:schemeClr val="bg1">
                  <a:lumMod val="85000"/>
                </a:schemeClr>
              </a:solidFill>
              <a:latin typeface="微软雅黑" panose="020B0503020204020204" pitchFamily="34" charset="-122"/>
              <a:ea typeface="微软雅黑" panose="020B0503020204020204" pitchFamily="34" charset="-122"/>
            </a:endParaRPr>
          </a:p>
          <a:p>
            <a:r>
              <a:rPr lang="zh-CN" altLang="en-US" sz="1200" dirty="0">
                <a:solidFill>
                  <a:schemeClr val="bg1">
                    <a:lumMod val="85000"/>
                  </a:schemeClr>
                </a:solidFill>
                <a:latin typeface="微软雅黑" panose="020B0503020204020204" pitchFamily="34" charset="-122"/>
                <a:ea typeface="微软雅黑" panose="020B0503020204020204" pitchFamily="34" charset="-122"/>
              </a:rPr>
              <a:t>输入你的文字信息输入你的文字信息输入你的文字信息输入你的文字信息输入你的文字信息</a:t>
            </a:r>
            <a:endParaRPr lang="en-US" altLang="zh-CN" sz="1200" dirty="0">
              <a:solidFill>
                <a:schemeClr val="bg1">
                  <a:lumMod val="85000"/>
                </a:schemeClr>
              </a:solidFill>
              <a:latin typeface="微软雅黑" panose="020B0503020204020204" pitchFamily="34" charset="-122"/>
              <a:ea typeface="微软雅黑" panose="020B0503020204020204" pitchFamily="34" charset="-122"/>
            </a:endParaRPr>
          </a:p>
          <a:p>
            <a:r>
              <a:rPr lang="zh-CN" altLang="en-US" sz="1200" dirty="0">
                <a:solidFill>
                  <a:schemeClr val="bg1">
                    <a:lumMod val="85000"/>
                  </a:schemeClr>
                </a:solidFill>
                <a:latin typeface="微软雅黑" panose="020B0503020204020204" pitchFamily="34" charset="-122"/>
                <a:ea typeface="微软雅黑" panose="020B0503020204020204" pitchFamily="34" charset="-122"/>
              </a:rPr>
              <a:t>输入你的文字信息</a:t>
            </a:r>
          </a:p>
        </p:txBody>
      </p:sp>
      <p:sp>
        <p:nvSpPr>
          <p:cNvPr id="20" name="文本框 19"/>
          <p:cNvSpPr txBox="1"/>
          <p:nvPr/>
        </p:nvSpPr>
        <p:spPr>
          <a:xfrm>
            <a:off x="4015673" y="5206526"/>
            <a:ext cx="2440811" cy="1046440"/>
          </a:xfrm>
          <a:prstGeom prst="rect">
            <a:avLst/>
          </a:prstGeom>
          <a:noFill/>
        </p:spPr>
        <p:txBody>
          <a:bodyPr wrap="square" rtlCol="0">
            <a:spAutoFit/>
          </a:bodyPr>
          <a:lstStyle/>
          <a:p>
            <a:r>
              <a:rPr lang="zh-CN" altLang="en-US" sz="1400" dirty="0">
                <a:solidFill>
                  <a:schemeClr val="bg1">
                    <a:lumMod val="85000"/>
                  </a:schemeClr>
                </a:solidFill>
                <a:latin typeface="微软雅黑" panose="020B0503020204020204" pitchFamily="34" charset="-122"/>
                <a:ea typeface="微软雅黑" panose="020B0503020204020204" pitchFamily="34" charset="-122"/>
              </a:rPr>
              <a:t>输入你的文字信息</a:t>
            </a:r>
            <a:endParaRPr lang="en-US" altLang="zh-CN" sz="1400" dirty="0">
              <a:solidFill>
                <a:schemeClr val="bg1">
                  <a:lumMod val="85000"/>
                </a:schemeClr>
              </a:solidFill>
              <a:latin typeface="微软雅黑" panose="020B0503020204020204" pitchFamily="34" charset="-122"/>
              <a:ea typeface="微软雅黑" panose="020B0503020204020204" pitchFamily="34" charset="-122"/>
            </a:endParaRPr>
          </a:p>
          <a:p>
            <a:r>
              <a:rPr lang="zh-CN" altLang="en-US" sz="1200" dirty="0">
                <a:solidFill>
                  <a:schemeClr val="bg1">
                    <a:lumMod val="85000"/>
                  </a:schemeClr>
                </a:solidFill>
                <a:latin typeface="微软雅黑" panose="020B0503020204020204" pitchFamily="34" charset="-122"/>
                <a:ea typeface="微软雅黑" panose="020B0503020204020204" pitchFamily="34" charset="-122"/>
              </a:rPr>
              <a:t>输入你的文字信息输入你的文字信息输入你的文字信息输入你的文字信息输入你的文字信息</a:t>
            </a:r>
            <a:endParaRPr lang="en-US" altLang="zh-CN" sz="1200" dirty="0">
              <a:solidFill>
                <a:schemeClr val="bg1">
                  <a:lumMod val="85000"/>
                </a:schemeClr>
              </a:solidFill>
              <a:latin typeface="微软雅黑" panose="020B0503020204020204" pitchFamily="34" charset="-122"/>
              <a:ea typeface="微软雅黑" panose="020B0503020204020204" pitchFamily="34" charset="-122"/>
            </a:endParaRPr>
          </a:p>
          <a:p>
            <a:r>
              <a:rPr lang="zh-CN" altLang="en-US" sz="1200" dirty="0">
                <a:solidFill>
                  <a:schemeClr val="bg1">
                    <a:lumMod val="85000"/>
                  </a:schemeClr>
                </a:solidFill>
                <a:latin typeface="微软雅黑" panose="020B0503020204020204" pitchFamily="34" charset="-122"/>
                <a:ea typeface="微软雅黑" panose="020B0503020204020204" pitchFamily="34" charset="-122"/>
              </a:rPr>
              <a:t>输入你的文字信息</a:t>
            </a:r>
          </a:p>
        </p:txBody>
      </p:sp>
      <p:sp>
        <p:nvSpPr>
          <p:cNvPr id="21" name="文本框 20"/>
          <p:cNvSpPr txBox="1"/>
          <p:nvPr/>
        </p:nvSpPr>
        <p:spPr>
          <a:xfrm>
            <a:off x="6746736" y="5186206"/>
            <a:ext cx="2440811" cy="1046440"/>
          </a:xfrm>
          <a:prstGeom prst="rect">
            <a:avLst/>
          </a:prstGeom>
          <a:noFill/>
        </p:spPr>
        <p:txBody>
          <a:bodyPr wrap="square" rtlCol="0">
            <a:spAutoFit/>
          </a:bodyPr>
          <a:lstStyle/>
          <a:p>
            <a:r>
              <a:rPr lang="zh-CN" altLang="en-US" sz="1400" dirty="0">
                <a:solidFill>
                  <a:schemeClr val="bg1">
                    <a:lumMod val="85000"/>
                  </a:schemeClr>
                </a:solidFill>
                <a:latin typeface="微软雅黑" panose="020B0503020204020204" pitchFamily="34" charset="-122"/>
                <a:ea typeface="微软雅黑" panose="020B0503020204020204" pitchFamily="34" charset="-122"/>
              </a:rPr>
              <a:t>输入你的文字信息</a:t>
            </a:r>
            <a:endParaRPr lang="en-US" altLang="zh-CN" sz="1400" dirty="0">
              <a:solidFill>
                <a:schemeClr val="bg1">
                  <a:lumMod val="85000"/>
                </a:schemeClr>
              </a:solidFill>
              <a:latin typeface="微软雅黑" panose="020B0503020204020204" pitchFamily="34" charset="-122"/>
              <a:ea typeface="微软雅黑" panose="020B0503020204020204" pitchFamily="34" charset="-122"/>
            </a:endParaRPr>
          </a:p>
          <a:p>
            <a:r>
              <a:rPr lang="zh-CN" altLang="en-US" sz="1200" dirty="0">
                <a:solidFill>
                  <a:schemeClr val="bg1">
                    <a:lumMod val="85000"/>
                  </a:schemeClr>
                </a:solidFill>
                <a:latin typeface="微软雅黑" panose="020B0503020204020204" pitchFamily="34" charset="-122"/>
                <a:ea typeface="微软雅黑" panose="020B0503020204020204" pitchFamily="34" charset="-122"/>
              </a:rPr>
              <a:t>输入你的文字信息输入你的文字信息输入你的文字信息输入你的文字信息输入你的文字信息</a:t>
            </a:r>
            <a:endParaRPr lang="en-US" altLang="zh-CN" sz="1200" dirty="0">
              <a:solidFill>
                <a:schemeClr val="bg1">
                  <a:lumMod val="85000"/>
                </a:schemeClr>
              </a:solidFill>
              <a:latin typeface="微软雅黑" panose="020B0503020204020204" pitchFamily="34" charset="-122"/>
              <a:ea typeface="微软雅黑" panose="020B0503020204020204" pitchFamily="34" charset="-122"/>
            </a:endParaRPr>
          </a:p>
          <a:p>
            <a:r>
              <a:rPr lang="zh-CN" altLang="en-US" sz="1200" dirty="0">
                <a:solidFill>
                  <a:schemeClr val="bg1">
                    <a:lumMod val="85000"/>
                  </a:schemeClr>
                </a:solidFill>
                <a:latin typeface="微软雅黑" panose="020B0503020204020204" pitchFamily="34" charset="-122"/>
                <a:ea typeface="微软雅黑" panose="020B0503020204020204" pitchFamily="34" charset="-122"/>
              </a:rPr>
              <a:t>输入你的文字信息</a:t>
            </a:r>
          </a:p>
        </p:txBody>
      </p:sp>
      <p:sp>
        <p:nvSpPr>
          <p:cNvPr id="22" name="文本框 21"/>
          <p:cNvSpPr txBox="1"/>
          <p:nvPr/>
        </p:nvSpPr>
        <p:spPr>
          <a:xfrm>
            <a:off x="9477799" y="5186206"/>
            <a:ext cx="2440811" cy="1046440"/>
          </a:xfrm>
          <a:prstGeom prst="rect">
            <a:avLst/>
          </a:prstGeom>
          <a:noFill/>
        </p:spPr>
        <p:txBody>
          <a:bodyPr wrap="square" rtlCol="0">
            <a:spAutoFit/>
          </a:bodyPr>
          <a:lstStyle/>
          <a:p>
            <a:r>
              <a:rPr lang="zh-CN" altLang="en-US" sz="1400" dirty="0">
                <a:solidFill>
                  <a:schemeClr val="bg1">
                    <a:lumMod val="85000"/>
                  </a:schemeClr>
                </a:solidFill>
                <a:latin typeface="微软雅黑" panose="020B0503020204020204" pitchFamily="34" charset="-122"/>
                <a:ea typeface="微软雅黑" panose="020B0503020204020204" pitchFamily="34" charset="-122"/>
              </a:rPr>
              <a:t>输入你的文字信息</a:t>
            </a:r>
            <a:endParaRPr lang="en-US" altLang="zh-CN" sz="1400" dirty="0">
              <a:solidFill>
                <a:schemeClr val="bg1">
                  <a:lumMod val="85000"/>
                </a:schemeClr>
              </a:solidFill>
              <a:latin typeface="微软雅黑" panose="020B0503020204020204" pitchFamily="34" charset="-122"/>
              <a:ea typeface="微软雅黑" panose="020B0503020204020204" pitchFamily="34" charset="-122"/>
            </a:endParaRPr>
          </a:p>
          <a:p>
            <a:r>
              <a:rPr lang="zh-CN" altLang="en-US" sz="1200" dirty="0">
                <a:solidFill>
                  <a:schemeClr val="bg1">
                    <a:lumMod val="85000"/>
                  </a:schemeClr>
                </a:solidFill>
                <a:latin typeface="微软雅黑" panose="020B0503020204020204" pitchFamily="34" charset="-122"/>
                <a:ea typeface="微软雅黑" panose="020B0503020204020204" pitchFamily="34" charset="-122"/>
              </a:rPr>
              <a:t>输入你的文字信息输入你的文字信息输入你的文字信息输入你的文字信息输入你的文字信息</a:t>
            </a:r>
            <a:endParaRPr lang="en-US" altLang="zh-CN" sz="1200" dirty="0">
              <a:solidFill>
                <a:schemeClr val="bg1">
                  <a:lumMod val="85000"/>
                </a:schemeClr>
              </a:solidFill>
              <a:latin typeface="微软雅黑" panose="020B0503020204020204" pitchFamily="34" charset="-122"/>
              <a:ea typeface="微软雅黑" panose="020B0503020204020204" pitchFamily="34" charset="-122"/>
            </a:endParaRPr>
          </a:p>
          <a:p>
            <a:r>
              <a:rPr lang="zh-CN" altLang="en-US" sz="1200" dirty="0">
                <a:solidFill>
                  <a:schemeClr val="bg1">
                    <a:lumMod val="85000"/>
                  </a:schemeClr>
                </a:solidFill>
                <a:latin typeface="微软雅黑" panose="020B0503020204020204" pitchFamily="34" charset="-122"/>
                <a:ea typeface="微软雅黑" panose="020B0503020204020204" pitchFamily="34" charset="-122"/>
              </a:rPr>
              <a:t>输入你的文字信息</a:t>
            </a:r>
          </a:p>
        </p:txBody>
      </p:sp>
      <p:sp>
        <p:nvSpPr>
          <p:cNvPr id="24" name="文本框 23"/>
          <p:cNvSpPr txBox="1"/>
          <p:nvPr/>
        </p:nvSpPr>
        <p:spPr>
          <a:xfrm>
            <a:off x="4063505" y="3824359"/>
            <a:ext cx="1569660" cy="369332"/>
          </a:xfrm>
          <a:prstGeom prst="rect">
            <a:avLst/>
          </a:prstGeom>
          <a:noFill/>
        </p:spPr>
        <p:txBody>
          <a:bodyPr wrap="none" rtlCol="0">
            <a:spAutoFit/>
          </a:bodyPr>
          <a:lstStyle/>
          <a:p>
            <a:pPr algn="ctr"/>
            <a:r>
              <a:rPr lang="zh-CN" altLang="en-US" dirty="0">
                <a:solidFill>
                  <a:schemeClr val="bg1"/>
                </a:solidFill>
                <a:latin typeface="微软雅黑" panose="020B0503020204020204" pitchFamily="34" charset="-122"/>
                <a:ea typeface="微软雅黑" panose="020B0503020204020204" pitchFamily="34" charset="-122"/>
              </a:rPr>
              <a:t>点击输入标题</a:t>
            </a:r>
            <a:endParaRPr lang="en-US" altLang="zh-CN" dirty="0">
              <a:solidFill>
                <a:schemeClr val="bg1"/>
              </a:solidFill>
              <a:latin typeface="微软雅黑" panose="020B0503020204020204" pitchFamily="34" charset="-122"/>
              <a:ea typeface="微软雅黑" panose="020B0503020204020204" pitchFamily="34" charset="-122"/>
            </a:endParaRPr>
          </a:p>
        </p:txBody>
      </p:sp>
      <p:sp>
        <p:nvSpPr>
          <p:cNvPr id="25" name="文本框 24"/>
          <p:cNvSpPr txBox="1"/>
          <p:nvPr/>
        </p:nvSpPr>
        <p:spPr>
          <a:xfrm>
            <a:off x="6746736" y="3824359"/>
            <a:ext cx="1569660" cy="369332"/>
          </a:xfrm>
          <a:prstGeom prst="rect">
            <a:avLst/>
          </a:prstGeom>
          <a:noFill/>
        </p:spPr>
        <p:txBody>
          <a:bodyPr wrap="none" rtlCol="0">
            <a:spAutoFit/>
          </a:bodyPr>
          <a:lstStyle/>
          <a:p>
            <a:pPr algn="ctr"/>
            <a:r>
              <a:rPr lang="zh-CN" altLang="en-US" dirty="0">
                <a:solidFill>
                  <a:schemeClr val="bg1"/>
                </a:solidFill>
                <a:latin typeface="微软雅黑" panose="020B0503020204020204" pitchFamily="34" charset="-122"/>
                <a:ea typeface="微软雅黑" panose="020B0503020204020204" pitchFamily="34" charset="-122"/>
              </a:rPr>
              <a:t>点击输入标题</a:t>
            </a:r>
            <a:endParaRPr lang="en-US" altLang="zh-CN" dirty="0">
              <a:solidFill>
                <a:schemeClr val="bg1"/>
              </a:solidFill>
              <a:latin typeface="微软雅黑" panose="020B0503020204020204" pitchFamily="34" charset="-122"/>
              <a:ea typeface="微软雅黑" panose="020B0503020204020204" pitchFamily="34" charset="-122"/>
            </a:endParaRPr>
          </a:p>
        </p:txBody>
      </p:sp>
      <p:sp>
        <p:nvSpPr>
          <p:cNvPr id="26" name="文本框 25"/>
          <p:cNvSpPr txBox="1"/>
          <p:nvPr/>
        </p:nvSpPr>
        <p:spPr>
          <a:xfrm>
            <a:off x="9460447" y="3824359"/>
            <a:ext cx="1569660" cy="369332"/>
          </a:xfrm>
          <a:prstGeom prst="rect">
            <a:avLst/>
          </a:prstGeom>
          <a:noFill/>
        </p:spPr>
        <p:txBody>
          <a:bodyPr wrap="none" rtlCol="0">
            <a:spAutoFit/>
          </a:bodyPr>
          <a:lstStyle/>
          <a:p>
            <a:pPr algn="ctr"/>
            <a:r>
              <a:rPr lang="zh-CN" altLang="en-US" dirty="0">
                <a:solidFill>
                  <a:schemeClr val="bg1"/>
                </a:solidFill>
                <a:latin typeface="微软雅黑" panose="020B0503020204020204" pitchFamily="34" charset="-122"/>
                <a:ea typeface="微软雅黑" panose="020B0503020204020204" pitchFamily="34" charset="-122"/>
              </a:rPr>
              <a:t>点击输入标题</a:t>
            </a:r>
            <a:endParaRPr lang="en-US" altLang="zh-CN"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ransition spd="slow" advClick="0" advTm="4000">
    <p:push dir="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椭圆 20"/>
          <p:cNvSpPr/>
          <p:nvPr/>
        </p:nvSpPr>
        <p:spPr>
          <a:xfrm rot="19045045">
            <a:off x="-69594" y="5241586"/>
            <a:ext cx="662688" cy="52553"/>
          </a:xfrm>
          <a:prstGeom prst="ellipse">
            <a:avLst/>
          </a:prstGeom>
          <a:gradFill flip="none" rotWithShape="1">
            <a:gsLst>
              <a:gs pos="32000">
                <a:schemeClr val="bg1">
                  <a:lumMod val="7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path path="circle">
              <a:fillToRect l="100000" t="100000"/>
            </a:path>
            <a:tileRect r="-100000" b="-100000"/>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2449565" y="1993226"/>
            <a:ext cx="7398179" cy="2215991"/>
          </a:xfrm>
          <a:prstGeom prst="rect">
            <a:avLst/>
          </a:prstGeom>
          <a:noFill/>
        </p:spPr>
        <p:txBody>
          <a:bodyPr wrap="none" rtlCol="0">
            <a:spAutoFit/>
          </a:bodyPr>
          <a:lstStyle/>
          <a:p>
            <a:pPr algn="ctr"/>
            <a:r>
              <a:rPr lang="en-US" altLang="zh-CN" sz="13800" dirty="0">
                <a:solidFill>
                  <a:schemeClr val="bg1">
                    <a:lumMod val="85000"/>
                  </a:schemeClr>
                </a:solidFill>
                <a:latin typeface="微软雅黑" panose="020B0503020204020204" pitchFamily="34" charset="-122"/>
                <a:ea typeface="微软雅黑" panose="020B0503020204020204" pitchFamily="34" charset="-122"/>
              </a:rPr>
              <a:t>THANKS</a:t>
            </a:r>
          </a:p>
        </p:txBody>
      </p:sp>
      <p:sp>
        <p:nvSpPr>
          <p:cNvPr id="3" name="文本框 2"/>
          <p:cNvSpPr txBox="1"/>
          <p:nvPr/>
        </p:nvSpPr>
        <p:spPr>
          <a:xfrm>
            <a:off x="4762698" y="4338735"/>
            <a:ext cx="2771913" cy="369332"/>
          </a:xfrm>
          <a:prstGeom prst="rect">
            <a:avLst/>
          </a:prstGeom>
          <a:noFill/>
        </p:spPr>
        <p:txBody>
          <a:bodyPr wrap="none" rtlCol="0">
            <a:spAutoFit/>
          </a:bodyPr>
          <a:lstStyle/>
          <a:p>
            <a:r>
              <a:rPr lang="en-US" altLang="zh-CN" dirty="0">
                <a:solidFill>
                  <a:schemeClr val="bg1">
                    <a:lumMod val="85000"/>
                  </a:schemeClr>
                </a:solidFill>
              </a:rPr>
              <a:t>POWERPOINT  TEMPLATE</a:t>
            </a:r>
            <a:endParaRPr lang="zh-CN" altLang="en-US" dirty="0">
              <a:solidFill>
                <a:schemeClr val="bg1">
                  <a:lumMod val="85000"/>
                </a:schemeClr>
              </a:solidFill>
            </a:endParaRPr>
          </a:p>
        </p:txBody>
      </p:sp>
      <p:sp>
        <p:nvSpPr>
          <p:cNvPr id="4" name="椭圆 3"/>
          <p:cNvSpPr/>
          <p:nvPr/>
        </p:nvSpPr>
        <p:spPr>
          <a:xfrm>
            <a:off x="4637095" y="4877221"/>
            <a:ext cx="3023118" cy="45719"/>
          </a:xfrm>
          <a:prstGeom prst="ellipse">
            <a:avLst/>
          </a:prstGeom>
          <a:gradFill>
            <a:gsLst>
              <a:gs pos="30000">
                <a:schemeClr val="accent1">
                  <a:lumMod val="5000"/>
                  <a:lumOff val="95000"/>
                </a:schemeClr>
              </a:gs>
              <a:gs pos="66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10185431" y="526551"/>
            <a:ext cx="132760" cy="132760"/>
          </a:xfrm>
          <a:prstGeom prst="ellipse">
            <a:avLst/>
          </a:prstGeom>
          <a:solidFill>
            <a:schemeClr val="bg1">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rot="19274176">
            <a:off x="1050908" y="469816"/>
            <a:ext cx="1549093" cy="57069"/>
          </a:xfrm>
          <a:prstGeom prst="ellipse">
            <a:avLst/>
          </a:prstGeom>
          <a:gradFill flip="none" rotWithShape="1">
            <a:gsLst>
              <a:gs pos="3200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path path="circle">
              <a:fillToRect l="100000" t="100000"/>
            </a:path>
            <a:tileRect r="-100000" b="-100000"/>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rot="19277101">
            <a:off x="10538115" y="6334867"/>
            <a:ext cx="1233055" cy="45719"/>
          </a:xfrm>
          <a:prstGeom prst="ellipse">
            <a:avLst/>
          </a:prstGeom>
          <a:gradFill flip="none" rotWithShape="1">
            <a:gsLst>
              <a:gs pos="32000">
                <a:schemeClr val="bg1">
                  <a:lumMod val="7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path path="circle">
              <a:fillToRect l="100000" t="100000"/>
            </a:path>
            <a:tileRect r="-100000" b="-100000"/>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11251109" y="5465696"/>
            <a:ext cx="132760" cy="132760"/>
          </a:xfrm>
          <a:prstGeom prst="ellipse">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rot="8389438" flipV="1">
            <a:off x="10483928" y="510272"/>
            <a:ext cx="1447760" cy="45719"/>
          </a:xfrm>
          <a:prstGeom prst="ellipse">
            <a:avLst/>
          </a:prstGeom>
          <a:gradFill flip="none" rotWithShape="1">
            <a:gsLst>
              <a:gs pos="3200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path path="circle">
              <a:fillToRect l="100000" t="100000"/>
            </a:path>
            <a:tileRect r="-100000" b="-100000"/>
          </a:gradFill>
          <a:ln>
            <a:noFill/>
          </a:ln>
          <a:effectLst>
            <a:outerShdw dist="50800" dir="5400000" sx="99000" sy="99000" algn="ctr" rotWithShape="0">
              <a:srgbClr val="000000">
                <a:alpha val="43137"/>
              </a:srgbClr>
            </a:outerShdw>
            <a:reflection stA="45000" endPos="0" dir="5400000" sy="-100000" algn="bl" rotWithShape="0"/>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8666186" y="1329528"/>
            <a:ext cx="132760" cy="132760"/>
          </a:xfrm>
          <a:prstGeom prst="ellipse">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10441295" y="3222595"/>
            <a:ext cx="84431" cy="66380"/>
          </a:xfrm>
          <a:prstGeom prst="ellipse">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2593929" y="3288975"/>
            <a:ext cx="98037" cy="98037"/>
          </a:xfrm>
          <a:prstGeom prst="ellipse">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987823" y="225616"/>
            <a:ext cx="98037" cy="98037"/>
          </a:xfrm>
          <a:prstGeom prst="ellipse">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4892691" y="5498886"/>
            <a:ext cx="84431" cy="66380"/>
          </a:xfrm>
          <a:prstGeom prst="ellipse">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6948536" y="5092094"/>
            <a:ext cx="84431" cy="66380"/>
          </a:xfrm>
          <a:prstGeom prst="ellipse">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p:nvSpPr>
        <p:spPr>
          <a:xfrm>
            <a:off x="6322938" y="498350"/>
            <a:ext cx="84431" cy="66380"/>
          </a:xfrm>
          <a:prstGeom prst="ellipse">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a:off x="786901" y="5367659"/>
            <a:ext cx="98037" cy="98037"/>
          </a:xfrm>
          <a:prstGeom prst="ellipse">
            <a:avLst/>
          </a:prstGeom>
          <a:solidFill>
            <a:schemeClr val="bg1">
              <a:lumMod val="65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4000" advClick="0" advTm="4000">
        <p14:vortex dir="r"/>
      </p:transition>
    </mc:Choice>
    <mc:Fallback xmlns="">
      <p:transition spd="slow" advClick="0" advTm="4000">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整理发布</a:t>
            </a:r>
            <a:endParaRPr lang="zh-CN" altLang="en-US" dirty="0"/>
          </a:p>
        </p:txBody>
      </p:sp>
    </p:spTree>
    <p:extLst>
      <p:ext uri="{BB962C8B-B14F-4D97-AF65-F5344CB8AC3E}">
        <p14:creationId xmlns:p14="http://schemas.microsoft.com/office/powerpoint/2010/main" val="3989532698"/>
      </p:ext>
    </p:extLst>
  </p:cSld>
  <p:clrMapOvr>
    <a:masterClrMapping/>
  </p:clrMapOvr>
  <mc:AlternateContent xmlns:mc="http://schemas.openxmlformats.org/markup-compatibility/2006" xmlns:p14="http://schemas.microsoft.com/office/powerpoint/2010/main">
    <mc:Choice Requires="p14">
      <p:transition spd="slow" p14:dur="1600" advClick="0" advTm="4000">
        <p14:conveyor dir="l"/>
      </p:transition>
    </mc:Choice>
    <mc:Fallback xmlns="">
      <p:transition spd="slow" advClick="0" advTm="4000">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5138165" y="1932029"/>
            <a:ext cx="1915909" cy="1862048"/>
          </a:xfrm>
          <a:prstGeom prst="rect">
            <a:avLst/>
          </a:prstGeom>
        </p:spPr>
        <p:txBody>
          <a:bodyPr wrap="none">
            <a:spAutoFit/>
          </a:bodyPr>
          <a:lstStyle/>
          <a:p>
            <a:pPr algn="ctr"/>
            <a:r>
              <a:rPr lang="en-US" altLang="zh-CN" sz="11500" dirty="0">
                <a:solidFill>
                  <a:schemeClr val="bg1">
                    <a:lumMod val="85000"/>
                  </a:schemeClr>
                </a:solidFill>
                <a:latin typeface="微软雅黑" panose="020B0503020204020204" pitchFamily="34" charset="-122"/>
                <a:ea typeface="微软雅黑" panose="020B0503020204020204" pitchFamily="34" charset="-122"/>
              </a:rPr>
              <a:t>01</a:t>
            </a:r>
            <a:endParaRPr lang="zh-CN" altLang="en-US" sz="11500" dirty="0">
              <a:latin typeface="微软雅黑" panose="020B0503020204020204" pitchFamily="34" charset="-122"/>
              <a:ea typeface="微软雅黑" panose="020B0503020204020204" pitchFamily="34" charset="-122"/>
            </a:endParaRPr>
          </a:p>
        </p:txBody>
      </p:sp>
      <p:sp>
        <p:nvSpPr>
          <p:cNvPr id="6" name="六边形 5"/>
          <p:cNvSpPr/>
          <p:nvPr/>
        </p:nvSpPr>
        <p:spPr>
          <a:xfrm rot="5400000">
            <a:off x="4433044" y="1753433"/>
            <a:ext cx="3326150" cy="2867370"/>
          </a:xfrm>
          <a:prstGeom prst="hexagon">
            <a:avLst/>
          </a:prstGeom>
          <a:noFill/>
          <a:ln w="57150">
            <a:solidFill>
              <a:srgbClr val="D9D9D9">
                <a:alpha val="52941"/>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5227131" y="3558666"/>
            <a:ext cx="1737976" cy="646331"/>
          </a:xfrm>
          <a:prstGeom prst="rect">
            <a:avLst/>
          </a:prstGeom>
          <a:noFill/>
        </p:spPr>
        <p:txBody>
          <a:bodyPr wrap="none" rtlCol="0">
            <a:spAutoFit/>
          </a:bodyPr>
          <a:lstStyle/>
          <a:p>
            <a:pPr algn="ctr"/>
            <a:r>
              <a:rPr lang="zh-CN" altLang="en-US" sz="2000" dirty="0">
                <a:solidFill>
                  <a:schemeClr val="bg1">
                    <a:lumMod val="85000"/>
                  </a:schemeClr>
                </a:solidFill>
              </a:rPr>
              <a:t>点击输入标题</a:t>
            </a:r>
            <a:endParaRPr lang="en-US" altLang="zh-CN" sz="2000" dirty="0">
              <a:solidFill>
                <a:schemeClr val="bg1">
                  <a:lumMod val="85000"/>
                </a:schemeClr>
              </a:solidFill>
            </a:endParaRPr>
          </a:p>
          <a:p>
            <a:r>
              <a:rPr lang="en-US" altLang="zh-CN" sz="1600" dirty="0">
                <a:solidFill>
                  <a:schemeClr val="bg1">
                    <a:lumMod val="85000"/>
                  </a:schemeClr>
                </a:solidFill>
              </a:rPr>
              <a:t>ADD YOUR TITLE</a:t>
            </a:r>
            <a:endParaRPr lang="zh-CN" altLang="en-US" sz="1600" dirty="0">
              <a:solidFill>
                <a:schemeClr val="bg1">
                  <a:lumMod val="85000"/>
                </a:schemeClr>
              </a:solidFill>
            </a:endParaRPr>
          </a:p>
        </p:txBody>
      </p:sp>
      <p:sp>
        <p:nvSpPr>
          <p:cNvPr id="10" name="椭圆 9"/>
          <p:cNvSpPr/>
          <p:nvPr/>
        </p:nvSpPr>
        <p:spPr>
          <a:xfrm flipV="1">
            <a:off x="5423828" y="4272680"/>
            <a:ext cx="1344583" cy="45719"/>
          </a:xfrm>
          <a:prstGeom prst="ellipse">
            <a:avLst/>
          </a:prstGeom>
          <a:gradFill>
            <a:gsLst>
              <a:gs pos="30000">
                <a:schemeClr val="accent1">
                  <a:lumMod val="5000"/>
                  <a:lumOff val="95000"/>
                  <a:alpha val="50000"/>
                </a:schemeClr>
              </a:gs>
              <a:gs pos="66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10185431" y="526551"/>
            <a:ext cx="132760" cy="132760"/>
          </a:xfrm>
          <a:prstGeom prst="ellipse">
            <a:avLst/>
          </a:prstGeom>
          <a:solidFill>
            <a:schemeClr val="bg1">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8666186" y="1329528"/>
            <a:ext cx="132760" cy="132760"/>
          </a:xfrm>
          <a:prstGeom prst="ellipse">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6322938" y="498350"/>
            <a:ext cx="84431" cy="66380"/>
          </a:xfrm>
          <a:prstGeom prst="ellipse">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rot="8389438" flipV="1">
            <a:off x="10483928" y="510272"/>
            <a:ext cx="1447760" cy="45719"/>
          </a:xfrm>
          <a:prstGeom prst="ellipse">
            <a:avLst/>
          </a:prstGeom>
          <a:gradFill flip="none" rotWithShape="1">
            <a:gsLst>
              <a:gs pos="3200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path path="circle">
              <a:fillToRect l="100000" t="100000"/>
            </a:path>
            <a:tileRect r="-100000" b="-100000"/>
          </a:gradFill>
          <a:ln>
            <a:noFill/>
          </a:ln>
          <a:effectLst>
            <a:outerShdw dist="50800" dir="5400000" sx="99000" sy="99000" algn="ctr" rotWithShape="0">
              <a:srgbClr val="000000">
                <a:alpha val="43137"/>
              </a:srgbClr>
            </a:outerShdw>
            <a:reflection stA="45000" endPos="0" dir="5400000" sy="-100000" algn="bl" rotWithShape="0"/>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rot="19277101">
            <a:off x="10538115" y="6334867"/>
            <a:ext cx="1233055" cy="45719"/>
          </a:xfrm>
          <a:prstGeom prst="ellipse">
            <a:avLst/>
          </a:prstGeom>
          <a:gradFill flip="none" rotWithShape="1">
            <a:gsLst>
              <a:gs pos="32000">
                <a:schemeClr val="bg1">
                  <a:lumMod val="7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path path="circle">
              <a:fillToRect l="100000" t="100000"/>
            </a:path>
            <a:tileRect r="-100000" b="-100000"/>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11251109" y="5465696"/>
            <a:ext cx="132760" cy="132760"/>
          </a:xfrm>
          <a:prstGeom prst="ellipse">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rot="19274176">
            <a:off x="1050908" y="469816"/>
            <a:ext cx="1549093" cy="57069"/>
          </a:xfrm>
          <a:prstGeom prst="ellipse">
            <a:avLst/>
          </a:prstGeom>
          <a:gradFill flip="none" rotWithShape="1">
            <a:gsLst>
              <a:gs pos="3200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path path="circle">
              <a:fillToRect l="100000" t="100000"/>
            </a:path>
            <a:tileRect r="-100000" b="-100000"/>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987823" y="225616"/>
            <a:ext cx="98037" cy="98037"/>
          </a:xfrm>
          <a:prstGeom prst="ellipse">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737882" y="1544482"/>
            <a:ext cx="98037" cy="98037"/>
          </a:xfrm>
          <a:prstGeom prst="ellipse">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rot="19045045">
            <a:off x="-69594" y="5241586"/>
            <a:ext cx="662688" cy="52553"/>
          </a:xfrm>
          <a:prstGeom prst="ellipse">
            <a:avLst/>
          </a:prstGeom>
          <a:gradFill flip="none" rotWithShape="1">
            <a:gsLst>
              <a:gs pos="32000">
                <a:schemeClr val="bg1">
                  <a:lumMod val="7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path path="circle">
              <a:fillToRect l="100000" t="100000"/>
            </a:path>
            <a:tileRect r="-100000" b="-100000"/>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2593929" y="3288975"/>
            <a:ext cx="98037" cy="98037"/>
          </a:xfrm>
          <a:prstGeom prst="ellipse">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786901" y="5367659"/>
            <a:ext cx="98037" cy="98037"/>
          </a:xfrm>
          <a:prstGeom prst="ellipse">
            <a:avLst/>
          </a:prstGeom>
          <a:solidFill>
            <a:schemeClr val="bg1">
              <a:lumMod val="65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4892691" y="5498886"/>
            <a:ext cx="84431" cy="66380"/>
          </a:xfrm>
          <a:prstGeom prst="ellipse">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6948536" y="5092094"/>
            <a:ext cx="84431" cy="66380"/>
          </a:xfrm>
          <a:prstGeom prst="ellipse">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Click="0" advTm="4000">
        <p14:prism isContent="1"/>
      </p:transition>
    </mc:Choice>
    <mc:Fallback xmlns="">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250"/>
                                  </p:stCondLst>
                                  <p:childTnLst>
                                    <p:set>
                                      <p:cBhvr>
                                        <p:cTn id="6" dur="1" fill="hold">
                                          <p:stCondLst>
                                            <p:cond delay="0"/>
                                          </p:stCondLst>
                                        </p:cTn>
                                        <p:tgtEl>
                                          <p:spTgt spid="12"/>
                                        </p:tgtEl>
                                        <p:attrNameLst>
                                          <p:attrName>style.visibility</p:attrName>
                                        </p:attrNameLst>
                                      </p:cBhvr>
                                      <p:to>
                                        <p:strVal val="visible"/>
                                      </p:to>
                                    </p:set>
                                    <p:animEffect transition="in" filter="wipe(up)">
                                      <p:cBhvr>
                                        <p:cTn id="7" dur="500"/>
                                        <p:tgtEl>
                                          <p:spTgt spid="12"/>
                                        </p:tgtEl>
                                      </p:cBhvr>
                                    </p:animEffect>
                                  </p:childTnLst>
                                </p:cTn>
                              </p:par>
                              <p:par>
                                <p:cTn id="8" presetID="22" presetClass="entr" presetSubtype="1" fill="hold" grpId="0" nodeType="withEffect">
                                  <p:stCondLst>
                                    <p:cond delay="750"/>
                                  </p:stCondLst>
                                  <p:childTnLst>
                                    <p:set>
                                      <p:cBhvr>
                                        <p:cTn id="9" dur="1" fill="hold">
                                          <p:stCondLst>
                                            <p:cond delay="0"/>
                                          </p:stCondLst>
                                        </p:cTn>
                                        <p:tgtEl>
                                          <p:spTgt spid="13"/>
                                        </p:tgtEl>
                                        <p:attrNameLst>
                                          <p:attrName>style.visibility</p:attrName>
                                        </p:attrNameLst>
                                      </p:cBhvr>
                                      <p:to>
                                        <p:strVal val="visible"/>
                                      </p:to>
                                    </p:set>
                                    <p:animEffect transition="in" filter="wipe(up)">
                                      <p:cBhvr>
                                        <p:cTn id="10" dur="500"/>
                                        <p:tgtEl>
                                          <p:spTgt spid="13"/>
                                        </p:tgtEl>
                                      </p:cBhvr>
                                    </p:animEffect>
                                  </p:childTnLst>
                                </p:cTn>
                              </p:par>
                              <p:par>
                                <p:cTn id="11" presetID="10" presetClass="entr" presetSubtype="0" fill="hold" grpId="0" nodeType="withEffect">
                                  <p:stCondLst>
                                    <p:cond delay="750"/>
                                  </p:stCondLst>
                                  <p:childTnLst>
                                    <p:set>
                                      <p:cBhvr>
                                        <p:cTn id="12" dur="1" fill="hold">
                                          <p:stCondLst>
                                            <p:cond delay="0"/>
                                          </p:stCondLst>
                                        </p:cTn>
                                        <p:tgtEl>
                                          <p:spTgt spid="14"/>
                                        </p:tgtEl>
                                        <p:attrNameLst>
                                          <p:attrName>style.visibility</p:attrName>
                                        </p:attrNameLst>
                                      </p:cBhvr>
                                      <p:to>
                                        <p:strVal val="visible"/>
                                      </p:to>
                                    </p:set>
                                    <p:animEffect transition="in" filter="fade">
                                      <p:cBhvr>
                                        <p:cTn id="13" dur="500"/>
                                        <p:tgtEl>
                                          <p:spTgt spid="14"/>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wipe(up)">
                                      <p:cBhvr>
                                        <p:cTn id="16" dur="500"/>
                                        <p:tgtEl>
                                          <p:spTgt spid="15"/>
                                        </p:tgtEl>
                                      </p:cBhvr>
                                    </p:animEffect>
                                  </p:childTnLst>
                                </p:cTn>
                              </p:par>
                              <p:par>
                                <p:cTn id="17" presetID="10" presetClass="entr" presetSubtype="0" fill="hold" grpId="0" nodeType="withEffect">
                                  <p:stCondLst>
                                    <p:cond delay="500"/>
                                  </p:stCondLst>
                                  <p:childTnLst>
                                    <p:set>
                                      <p:cBhvr>
                                        <p:cTn id="18" dur="1" fill="hold">
                                          <p:stCondLst>
                                            <p:cond delay="0"/>
                                          </p:stCondLst>
                                        </p:cTn>
                                        <p:tgtEl>
                                          <p:spTgt spid="16"/>
                                        </p:tgtEl>
                                        <p:attrNameLst>
                                          <p:attrName>style.visibility</p:attrName>
                                        </p:attrNameLst>
                                      </p:cBhvr>
                                      <p:to>
                                        <p:strVal val="visible"/>
                                      </p:to>
                                    </p:set>
                                    <p:animEffect transition="in" filter="fade">
                                      <p:cBhvr>
                                        <p:cTn id="19" dur="500"/>
                                        <p:tgtEl>
                                          <p:spTgt spid="16"/>
                                        </p:tgtEl>
                                      </p:cBhvr>
                                    </p:animEffect>
                                  </p:childTnLst>
                                </p:cTn>
                              </p:par>
                              <p:par>
                                <p:cTn id="20" presetID="10" presetClass="entr" presetSubtype="0" fill="hold" grpId="0" nodeType="withEffect">
                                  <p:stCondLst>
                                    <p:cond delay="1750"/>
                                  </p:stCondLst>
                                  <p:childTnLst>
                                    <p:set>
                                      <p:cBhvr>
                                        <p:cTn id="21" dur="1" fill="hold">
                                          <p:stCondLst>
                                            <p:cond delay="0"/>
                                          </p:stCondLst>
                                        </p:cTn>
                                        <p:tgtEl>
                                          <p:spTgt spid="17"/>
                                        </p:tgtEl>
                                        <p:attrNameLst>
                                          <p:attrName>style.visibility</p:attrName>
                                        </p:attrNameLst>
                                      </p:cBhvr>
                                      <p:to>
                                        <p:strVal val="visible"/>
                                      </p:to>
                                    </p:set>
                                    <p:animEffect transition="in" filter="fade">
                                      <p:cBhvr>
                                        <p:cTn id="22" dur="500"/>
                                        <p:tgtEl>
                                          <p:spTgt spid="17"/>
                                        </p:tgtEl>
                                      </p:cBhvr>
                                    </p:animEffect>
                                  </p:childTnLst>
                                </p:cTn>
                              </p:par>
                              <p:par>
                                <p:cTn id="23" presetID="22" presetClass="entr" presetSubtype="1" fill="hold" grpId="0" nodeType="withEffect">
                                  <p:stCondLst>
                                    <p:cond delay="500"/>
                                  </p:stCondLst>
                                  <p:childTnLst>
                                    <p:set>
                                      <p:cBhvr>
                                        <p:cTn id="24" dur="1" fill="hold">
                                          <p:stCondLst>
                                            <p:cond delay="0"/>
                                          </p:stCondLst>
                                        </p:cTn>
                                        <p:tgtEl>
                                          <p:spTgt spid="18"/>
                                        </p:tgtEl>
                                        <p:attrNameLst>
                                          <p:attrName>style.visibility</p:attrName>
                                        </p:attrNameLst>
                                      </p:cBhvr>
                                      <p:to>
                                        <p:strVal val="visible"/>
                                      </p:to>
                                    </p:set>
                                    <p:animEffect transition="in" filter="wipe(up)">
                                      <p:cBhvr>
                                        <p:cTn id="25" dur="500"/>
                                        <p:tgtEl>
                                          <p:spTgt spid="18"/>
                                        </p:tgtEl>
                                      </p:cBhvr>
                                    </p:animEffect>
                                  </p:childTnLst>
                                </p:cTn>
                              </p:par>
                              <p:par>
                                <p:cTn id="26" presetID="10" presetClass="entr" presetSubtype="0" fill="hold" grpId="0" nodeType="withEffect">
                                  <p:stCondLst>
                                    <p:cond delay="1250"/>
                                  </p:stCondLst>
                                  <p:childTnLst>
                                    <p:set>
                                      <p:cBhvr>
                                        <p:cTn id="27" dur="1" fill="hold">
                                          <p:stCondLst>
                                            <p:cond delay="0"/>
                                          </p:stCondLst>
                                        </p:cTn>
                                        <p:tgtEl>
                                          <p:spTgt spid="19"/>
                                        </p:tgtEl>
                                        <p:attrNameLst>
                                          <p:attrName>style.visibility</p:attrName>
                                        </p:attrNameLst>
                                      </p:cBhvr>
                                      <p:to>
                                        <p:strVal val="visible"/>
                                      </p:to>
                                    </p:set>
                                    <p:animEffect transition="in" filter="fade">
                                      <p:cBhvr>
                                        <p:cTn id="28" dur="500"/>
                                        <p:tgtEl>
                                          <p:spTgt spid="19"/>
                                        </p:tgtEl>
                                      </p:cBhvr>
                                    </p:animEffect>
                                  </p:childTnLst>
                                </p:cTn>
                              </p:par>
                              <p:par>
                                <p:cTn id="29" presetID="10" presetClass="entr" presetSubtype="0" fill="hold" grpId="0" nodeType="withEffect">
                                  <p:stCondLst>
                                    <p:cond delay="1750"/>
                                  </p:stCondLst>
                                  <p:childTnLst>
                                    <p:set>
                                      <p:cBhvr>
                                        <p:cTn id="30" dur="1" fill="hold">
                                          <p:stCondLst>
                                            <p:cond delay="0"/>
                                          </p:stCondLst>
                                        </p:cTn>
                                        <p:tgtEl>
                                          <p:spTgt spid="20"/>
                                        </p:tgtEl>
                                        <p:attrNameLst>
                                          <p:attrName>style.visibility</p:attrName>
                                        </p:attrNameLst>
                                      </p:cBhvr>
                                      <p:to>
                                        <p:strVal val="visible"/>
                                      </p:to>
                                    </p:set>
                                    <p:animEffect transition="in" filter="fade">
                                      <p:cBhvr>
                                        <p:cTn id="31" dur="500"/>
                                        <p:tgtEl>
                                          <p:spTgt spid="20"/>
                                        </p:tgtEl>
                                      </p:cBhvr>
                                    </p:animEffect>
                                  </p:childTnLst>
                                </p:cTn>
                              </p:par>
                              <p:par>
                                <p:cTn id="32" presetID="10" presetClass="entr" presetSubtype="0" fill="hold" grpId="0" nodeType="withEffect">
                                  <p:stCondLst>
                                    <p:cond delay="1500"/>
                                  </p:stCondLst>
                                  <p:childTnLst>
                                    <p:set>
                                      <p:cBhvr>
                                        <p:cTn id="33" dur="1" fill="hold">
                                          <p:stCondLst>
                                            <p:cond delay="0"/>
                                          </p:stCondLst>
                                        </p:cTn>
                                        <p:tgtEl>
                                          <p:spTgt spid="22"/>
                                        </p:tgtEl>
                                        <p:attrNameLst>
                                          <p:attrName>style.visibility</p:attrName>
                                        </p:attrNameLst>
                                      </p:cBhvr>
                                      <p:to>
                                        <p:strVal val="visible"/>
                                      </p:to>
                                    </p:set>
                                    <p:animEffect transition="in" filter="fade">
                                      <p:cBhvr>
                                        <p:cTn id="34"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5" grpId="0" animBg="1"/>
      <p:bldP spid="16" grpId="0" animBg="1"/>
      <p:bldP spid="17" grpId="0" animBg="1"/>
      <p:bldP spid="18" grpId="0" animBg="1"/>
      <p:bldP spid="19" grpId="0" animBg="1"/>
      <p:bldP spid="20" grpId="0" animBg="1"/>
      <p:bldP spid="22"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p:cNvSpPr/>
          <p:nvPr/>
        </p:nvSpPr>
        <p:spPr>
          <a:xfrm>
            <a:off x="1298439" y="943803"/>
            <a:ext cx="2280079" cy="45719"/>
          </a:xfrm>
          <a:prstGeom prst="ellipse">
            <a:avLst/>
          </a:prstGeom>
          <a:gradFill>
            <a:gsLst>
              <a:gs pos="30000">
                <a:schemeClr val="accent1">
                  <a:lumMod val="5000"/>
                  <a:lumOff val="95000"/>
                  <a:alpha val="50000"/>
                </a:schemeClr>
              </a:gs>
              <a:gs pos="66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288998" y="521265"/>
            <a:ext cx="2236510" cy="400110"/>
          </a:xfrm>
          <a:prstGeom prst="rect">
            <a:avLst/>
          </a:prstGeom>
          <a:noFill/>
        </p:spPr>
        <p:txBody>
          <a:bodyPr wrap="none" rtlCol="0">
            <a:spAutoFit/>
          </a:bodyPr>
          <a:lstStyle/>
          <a:p>
            <a:pPr algn="ctr"/>
            <a:r>
              <a:rPr lang="zh-CN" altLang="en-US" sz="2000" dirty="0">
                <a:solidFill>
                  <a:schemeClr val="bg1">
                    <a:lumMod val="85000"/>
                  </a:schemeClr>
                </a:solidFill>
                <a:latin typeface="微软雅黑" panose="020B0503020204020204" pitchFamily="34" charset="-122"/>
                <a:ea typeface="微软雅黑" panose="020B0503020204020204" pitchFamily="34" charset="-122"/>
              </a:rPr>
              <a:t>点击输入标题内容</a:t>
            </a:r>
            <a:endParaRPr lang="en-US" altLang="zh-CN" sz="2000" dirty="0">
              <a:solidFill>
                <a:schemeClr val="bg1">
                  <a:lumMod val="85000"/>
                </a:schemeClr>
              </a:solidFill>
              <a:latin typeface="微软雅黑" panose="020B0503020204020204" pitchFamily="34" charset="-122"/>
              <a:ea typeface="微软雅黑" panose="020B0503020204020204" pitchFamily="34" charset="-122"/>
            </a:endParaRPr>
          </a:p>
        </p:txBody>
      </p:sp>
      <p:sp>
        <p:nvSpPr>
          <p:cNvPr id="6" name="椭圆 5"/>
          <p:cNvSpPr/>
          <p:nvPr/>
        </p:nvSpPr>
        <p:spPr>
          <a:xfrm>
            <a:off x="1149795" y="839365"/>
            <a:ext cx="78243" cy="78243"/>
          </a:xfrm>
          <a:prstGeom prst="ellipse">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492817" y="0"/>
            <a:ext cx="689612" cy="1323439"/>
          </a:xfrm>
          <a:prstGeom prst="rect">
            <a:avLst/>
          </a:prstGeom>
          <a:noFill/>
        </p:spPr>
        <p:txBody>
          <a:bodyPr wrap="none" rtlCol="0">
            <a:spAutoFit/>
          </a:bodyPr>
          <a:lstStyle/>
          <a:p>
            <a:r>
              <a:rPr lang="en-US" altLang="zh-CN" sz="8000" i="1" dirty="0">
                <a:solidFill>
                  <a:schemeClr val="bg1">
                    <a:lumMod val="95000"/>
                  </a:schemeClr>
                </a:solidFill>
                <a:latin typeface="Baskerville Old Face" panose="02020602080505020303" pitchFamily="18" charset="0"/>
              </a:rPr>
              <a:t>1</a:t>
            </a:r>
            <a:endParaRPr lang="zh-CN" altLang="en-US" sz="8000" i="1" dirty="0">
              <a:solidFill>
                <a:schemeClr val="bg1">
                  <a:lumMod val="95000"/>
                </a:schemeClr>
              </a:solidFill>
              <a:latin typeface="Baskerville Old Face" panose="02020602080505020303" pitchFamily="18" charset="0"/>
            </a:endParaRPr>
          </a:p>
        </p:txBody>
      </p:sp>
      <p:sp>
        <p:nvSpPr>
          <p:cNvPr id="9" name="矩形 8"/>
          <p:cNvSpPr/>
          <p:nvPr/>
        </p:nvSpPr>
        <p:spPr>
          <a:xfrm rot="2885282">
            <a:off x="4997864" y="1724898"/>
            <a:ext cx="2483368" cy="2490088"/>
          </a:xfrm>
          <a:prstGeom prst="rect">
            <a:avLst/>
          </a:prstGeom>
          <a:noFill/>
          <a:ln>
            <a:solidFill>
              <a:srgbClr val="D9D9D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2885282">
            <a:off x="2445473" y="4178773"/>
            <a:ext cx="534420" cy="534420"/>
          </a:xfrm>
          <a:prstGeom prst="rect">
            <a:avLst/>
          </a:prstGeom>
          <a:solidFill>
            <a:schemeClr val="bg1">
              <a:lumMod val="85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 name="矩形 10"/>
          <p:cNvSpPr/>
          <p:nvPr/>
        </p:nvSpPr>
        <p:spPr>
          <a:xfrm rot="2885282">
            <a:off x="5073445" y="4206767"/>
            <a:ext cx="534420" cy="534420"/>
          </a:xfrm>
          <a:prstGeom prst="rect">
            <a:avLst/>
          </a:prstGeom>
          <a:solidFill>
            <a:schemeClr val="bg1">
              <a:lumMod val="85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rot="2885282">
            <a:off x="6793307" y="4197441"/>
            <a:ext cx="534420" cy="534420"/>
          </a:xfrm>
          <a:prstGeom prst="rect">
            <a:avLst/>
          </a:prstGeom>
          <a:solidFill>
            <a:schemeClr val="bg1">
              <a:lumMod val="85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rot="2885282">
            <a:off x="9444058" y="4178777"/>
            <a:ext cx="534420" cy="534420"/>
          </a:xfrm>
          <a:prstGeom prst="rect">
            <a:avLst/>
          </a:prstGeom>
          <a:solidFill>
            <a:schemeClr val="bg1">
              <a:lumMod val="85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4" name="图片 1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287048" y="1562098"/>
            <a:ext cx="1905000" cy="1905000"/>
          </a:xfrm>
          <a:prstGeom prst="rect">
            <a:avLst/>
          </a:prstGeom>
        </p:spPr>
      </p:pic>
      <p:sp>
        <p:nvSpPr>
          <p:cNvPr id="15" name="文本框 14"/>
          <p:cNvSpPr txBox="1"/>
          <p:nvPr/>
        </p:nvSpPr>
        <p:spPr>
          <a:xfrm>
            <a:off x="5121293" y="3127609"/>
            <a:ext cx="2236510" cy="400110"/>
          </a:xfrm>
          <a:prstGeom prst="rect">
            <a:avLst/>
          </a:prstGeom>
          <a:noFill/>
        </p:spPr>
        <p:txBody>
          <a:bodyPr wrap="none" rtlCol="0">
            <a:sp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点击输入标题内容</a:t>
            </a:r>
            <a:endParaRPr lang="en-US" altLang="zh-CN" sz="2000" dirty="0">
              <a:solidFill>
                <a:schemeClr val="bg1"/>
              </a:solidFill>
              <a:latin typeface="微软雅黑" panose="020B0503020204020204" pitchFamily="34" charset="-122"/>
              <a:ea typeface="微软雅黑" panose="020B0503020204020204" pitchFamily="34" charset="-122"/>
            </a:endParaRPr>
          </a:p>
        </p:txBody>
      </p:sp>
      <p:sp>
        <p:nvSpPr>
          <p:cNvPr id="16" name="文本框 15"/>
          <p:cNvSpPr txBox="1"/>
          <p:nvPr/>
        </p:nvSpPr>
        <p:spPr>
          <a:xfrm>
            <a:off x="2498522" y="4261317"/>
            <a:ext cx="428322" cy="369332"/>
          </a:xfrm>
          <a:prstGeom prst="rect">
            <a:avLst/>
          </a:prstGeom>
          <a:noFill/>
        </p:spPr>
        <p:txBody>
          <a:bodyPr wrap="none" rtlCol="0">
            <a:spAutoFit/>
          </a:bodyPr>
          <a:lstStyle/>
          <a:p>
            <a:r>
              <a:rPr lang="en-US" altLang="zh-CN" dirty="0">
                <a:solidFill>
                  <a:schemeClr val="bg1"/>
                </a:solidFill>
              </a:rPr>
              <a:t>01</a:t>
            </a:r>
            <a:endParaRPr lang="zh-CN" altLang="en-US" dirty="0">
              <a:solidFill>
                <a:schemeClr val="bg1"/>
              </a:solidFill>
            </a:endParaRPr>
          </a:p>
        </p:txBody>
      </p:sp>
      <p:sp>
        <p:nvSpPr>
          <p:cNvPr id="17" name="文本框 16"/>
          <p:cNvSpPr txBox="1"/>
          <p:nvPr/>
        </p:nvSpPr>
        <p:spPr>
          <a:xfrm>
            <a:off x="5126494" y="4289310"/>
            <a:ext cx="428322" cy="369332"/>
          </a:xfrm>
          <a:prstGeom prst="rect">
            <a:avLst/>
          </a:prstGeom>
          <a:noFill/>
        </p:spPr>
        <p:txBody>
          <a:bodyPr wrap="none" rtlCol="0">
            <a:spAutoFit/>
          </a:bodyPr>
          <a:lstStyle/>
          <a:p>
            <a:r>
              <a:rPr lang="en-US" altLang="zh-CN" dirty="0">
                <a:solidFill>
                  <a:schemeClr val="bg1"/>
                </a:solidFill>
              </a:rPr>
              <a:t>02</a:t>
            </a:r>
            <a:endParaRPr lang="zh-CN" altLang="en-US" dirty="0">
              <a:solidFill>
                <a:schemeClr val="bg1"/>
              </a:solidFill>
            </a:endParaRPr>
          </a:p>
        </p:txBody>
      </p:sp>
      <p:sp>
        <p:nvSpPr>
          <p:cNvPr id="18" name="文本框 17"/>
          <p:cNvSpPr txBox="1"/>
          <p:nvPr/>
        </p:nvSpPr>
        <p:spPr>
          <a:xfrm>
            <a:off x="6846356" y="4279979"/>
            <a:ext cx="428322" cy="369332"/>
          </a:xfrm>
          <a:prstGeom prst="rect">
            <a:avLst/>
          </a:prstGeom>
          <a:noFill/>
        </p:spPr>
        <p:txBody>
          <a:bodyPr wrap="none" rtlCol="0">
            <a:spAutoFit/>
          </a:bodyPr>
          <a:lstStyle/>
          <a:p>
            <a:r>
              <a:rPr lang="en-US" altLang="zh-CN" dirty="0">
                <a:solidFill>
                  <a:schemeClr val="bg1"/>
                </a:solidFill>
              </a:rPr>
              <a:t>03</a:t>
            </a:r>
            <a:endParaRPr lang="zh-CN" altLang="en-US" dirty="0">
              <a:solidFill>
                <a:schemeClr val="bg1"/>
              </a:solidFill>
            </a:endParaRPr>
          </a:p>
        </p:txBody>
      </p:sp>
      <p:sp>
        <p:nvSpPr>
          <p:cNvPr id="19" name="文本框 18"/>
          <p:cNvSpPr txBox="1"/>
          <p:nvPr/>
        </p:nvSpPr>
        <p:spPr>
          <a:xfrm>
            <a:off x="9497107" y="4261317"/>
            <a:ext cx="428322" cy="369332"/>
          </a:xfrm>
          <a:prstGeom prst="rect">
            <a:avLst/>
          </a:prstGeom>
          <a:noFill/>
        </p:spPr>
        <p:txBody>
          <a:bodyPr wrap="none" rtlCol="0">
            <a:spAutoFit/>
          </a:bodyPr>
          <a:lstStyle/>
          <a:p>
            <a:r>
              <a:rPr lang="en-US" altLang="zh-CN" dirty="0">
                <a:solidFill>
                  <a:schemeClr val="bg1"/>
                </a:solidFill>
              </a:rPr>
              <a:t>04</a:t>
            </a:r>
            <a:endParaRPr lang="zh-CN" altLang="en-US" dirty="0">
              <a:solidFill>
                <a:schemeClr val="bg1"/>
              </a:solidFill>
            </a:endParaRPr>
          </a:p>
        </p:txBody>
      </p:sp>
      <p:sp>
        <p:nvSpPr>
          <p:cNvPr id="20" name="椭圆 19"/>
          <p:cNvSpPr/>
          <p:nvPr/>
        </p:nvSpPr>
        <p:spPr>
          <a:xfrm>
            <a:off x="928330" y="4762657"/>
            <a:ext cx="1702907" cy="60670"/>
          </a:xfrm>
          <a:prstGeom prst="ellipse">
            <a:avLst/>
          </a:prstGeom>
          <a:gradFill>
            <a:gsLst>
              <a:gs pos="30000">
                <a:schemeClr val="accent1">
                  <a:lumMod val="5000"/>
                  <a:lumOff val="95000"/>
                  <a:alpha val="50000"/>
                </a:schemeClr>
              </a:gs>
              <a:gs pos="66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3565551" y="4823327"/>
            <a:ext cx="1702907" cy="60670"/>
          </a:xfrm>
          <a:prstGeom prst="ellipse">
            <a:avLst/>
          </a:prstGeom>
          <a:gradFill>
            <a:gsLst>
              <a:gs pos="30000">
                <a:schemeClr val="accent1">
                  <a:lumMod val="5000"/>
                  <a:lumOff val="95000"/>
                  <a:alpha val="50000"/>
                </a:schemeClr>
              </a:gs>
              <a:gs pos="66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7060517" y="4841983"/>
            <a:ext cx="1702907" cy="60670"/>
          </a:xfrm>
          <a:prstGeom prst="ellipse">
            <a:avLst/>
          </a:prstGeom>
          <a:gradFill>
            <a:gsLst>
              <a:gs pos="30000">
                <a:schemeClr val="accent1">
                  <a:lumMod val="5000"/>
                  <a:lumOff val="95000"/>
                  <a:alpha val="50000"/>
                </a:schemeClr>
              </a:gs>
              <a:gs pos="66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9711268" y="4785400"/>
            <a:ext cx="1702907" cy="60670"/>
          </a:xfrm>
          <a:prstGeom prst="ellipse">
            <a:avLst/>
          </a:prstGeom>
          <a:gradFill>
            <a:gsLst>
              <a:gs pos="30000">
                <a:schemeClr val="accent1">
                  <a:lumMod val="5000"/>
                  <a:lumOff val="95000"/>
                  <a:alpha val="50000"/>
                </a:schemeClr>
              </a:gs>
              <a:gs pos="66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文本框 23"/>
          <p:cNvSpPr txBox="1"/>
          <p:nvPr/>
        </p:nvSpPr>
        <p:spPr>
          <a:xfrm>
            <a:off x="738525" y="4388876"/>
            <a:ext cx="1620957" cy="307777"/>
          </a:xfrm>
          <a:prstGeom prst="rect">
            <a:avLst/>
          </a:prstGeom>
          <a:noFill/>
        </p:spPr>
        <p:txBody>
          <a:bodyPr wrap="none" rtlCol="0">
            <a:spAutoFit/>
          </a:bodyPr>
          <a:lstStyle/>
          <a:p>
            <a:pPr algn="ctr"/>
            <a:r>
              <a:rPr lang="zh-CN" altLang="en-US" sz="1400" dirty="0">
                <a:solidFill>
                  <a:schemeClr val="bg1"/>
                </a:solidFill>
                <a:latin typeface="微软雅黑" panose="020B0503020204020204" pitchFamily="34" charset="-122"/>
                <a:ea typeface="微软雅黑" panose="020B0503020204020204" pitchFamily="34" charset="-122"/>
              </a:rPr>
              <a:t>点击输入标题内容</a:t>
            </a:r>
            <a:endParaRPr lang="en-US" altLang="zh-CN" sz="1400" dirty="0">
              <a:solidFill>
                <a:schemeClr val="bg1"/>
              </a:solidFill>
              <a:latin typeface="微软雅黑" panose="020B0503020204020204" pitchFamily="34" charset="-122"/>
              <a:ea typeface="微软雅黑" panose="020B0503020204020204" pitchFamily="34" charset="-122"/>
            </a:endParaRPr>
          </a:p>
        </p:txBody>
      </p:sp>
      <p:sp>
        <p:nvSpPr>
          <p:cNvPr id="25" name="文本框 24"/>
          <p:cNvSpPr txBox="1"/>
          <p:nvPr/>
        </p:nvSpPr>
        <p:spPr>
          <a:xfrm>
            <a:off x="598417" y="5187104"/>
            <a:ext cx="2075776" cy="830997"/>
          </a:xfrm>
          <a:prstGeom prst="rect">
            <a:avLst/>
          </a:prstGeom>
          <a:noFill/>
        </p:spPr>
        <p:txBody>
          <a:bodyPr wrap="square" rtlCol="0">
            <a:spAutoFit/>
          </a:bodyPr>
          <a:lstStyle/>
          <a:p>
            <a:pPr algn="ctr"/>
            <a:r>
              <a:rPr lang="zh-CN" altLang="en-US" sz="1200" dirty="0">
                <a:solidFill>
                  <a:schemeClr val="bg1"/>
                </a:solidFill>
                <a:latin typeface="微软雅黑" panose="020B0503020204020204" pitchFamily="34" charset="-122"/>
                <a:ea typeface="微软雅黑" panose="020B0503020204020204" pitchFamily="34" charset="-122"/>
              </a:rPr>
              <a:t>输入你的文字信息输入你的文字信息输入你的文字信息输入你的文字信息输入你的文字信息</a:t>
            </a:r>
          </a:p>
        </p:txBody>
      </p:sp>
      <p:sp>
        <p:nvSpPr>
          <p:cNvPr id="26" name="文本框 25"/>
          <p:cNvSpPr txBox="1"/>
          <p:nvPr/>
        </p:nvSpPr>
        <p:spPr>
          <a:xfrm>
            <a:off x="3401300" y="4388876"/>
            <a:ext cx="1620957" cy="307777"/>
          </a:xfrm>
          <a:prstGeom prst="rect">
            <a:avLst/>
          </a:prstGeom>
          <a:noFill/>
        </p:spPr>
        <p:txBody>
          <a:bodyPr wrap="none" rtlCol="0">
            <a:spAutoFit/>
          </a:bodyPr>
          <a:lstStyle/>
          <a:p>
            <a:pPr algn="ctr"/>
            <a:r>
              <a:rPr lang="zh-CN" altLang="en-US" sz="1400" dirty="0">
                <a:solidFill>
                  <a:schemeClr val="bg1"/>
                </a:solidFill>
                <a:latin typeface="微软雅黑" panose="020B0503020204020204" pitchFamily="34" charset="-122"/>
                <a:ea typeface="微软雅黑" panose="020B0503020204020204" pitchFamily="34" charset="-122"/>
              </a:rPr>
              <a:t>点击输入标题内容</a:t>
            </a:r>
            <a:endParaRPr lang="en-US" altLang="zh-CN" sz="1400" dirty="0">
              <a:solidFill>
                <a:schemeClr val="bg1"/>
              </a:solidFill>
              <a:latin typeface="微软雅黑" panose="020B0503020204020204" pitchFamily="34" charset="-122"/>
              <a:ea typeface="微软雅黑" panose="020B0503020204020204" pitchFamily="34" charset="-122"/>
            </a:endParaRPr>
          </a:p>
        </p:txBody>
      </p:sp>
      <p:sp>
        <p:nvSpPr>
          <p:cNvPr id="27" name="文本框 26"/>
          <p:cNvSpPr txBox="1"/>
          <p:nvPr/>
        </p:nvSpPr>
        <p:spPr>
          <a:xfrm>
            <a:off x="3242530" y="5187104"/>
            <a:ext cx="2075776" cy="830997"/>
          </a:xfrm>
          <a:prstGeom prst="rect">
            <a:avLst/>
          </a:prstGeom>
          <a:noFill/>
        </p:spPr>
        <p:txBody>
          <a:bodyPr wrap="square" rtlCol="0">
            <a:spAutoFit/>
          </a:bodyPr>
          <a:lstStyle/>
          <a:p>
            <a:pPr algn="ctr"/>
            <a:r>
              <a:rPr lang="zh-CN" altLang="en-US" sz="1200" dirty="0">
                <a:solidFill>
                  <a:schemeClr val="bg1"/>
                </a:solidFill>
                <a:latin typeface="微软雅黑" panose="020B0503020204020204" pitchFamily="34" charset="-122"/>
                <a:ea typeface="微软雅黑" panose="020B0503020204020204" pitchFamily="34" charset="-122"/>
              </a:rPr>
              <a:t>输入你的文字信息输入你的文字信息输入你的文字信息输入你的文字信息输入你的文字信息</a:t>
            </a:r>
          </a:p>
        </p:txBody>
      </p:sp>
      <p:sp>
        <p:nvSpPr>
          <p:cNvPr id="28" name="文本框 27"/>
          <p:cNvSpPr txBox="1"/>
          <p:nvPr/>
        </p:nvSpPr>
        <p:spPr>
          <a:xfrm>
            <a:off x="7450351" y="4378829"/>
            <a:ext cx="1620957" cy="307777"/>
          </a:xfrm>
          <a:prstGeom prst="rect">
            <a:avLst/>
          </a:prstGeom>
          <a:noFill/>
        </p:spPr>
        <p:txBody>
          <a:bodyPr wrap="none" rtlCol="0">
            <a:spAutoFit/>
          </a:bodyPr>
          <a:lstStyle/>
          <a:p>
            <a:pPr algn="ctr"/>
            <a:r>
              <a:rPr lang="zh-CN" altLang="en-US" sz="1400" dirty="0">
                <a:solidFill>
                  <a:schemeClr val="bg1"/>
                </a:solidFill>
                <a:latin typeface="微软雅黑" panose="020B0503020204020204" pitchFamily="34" charset="-122"/>
                <a:ea typeface="微软雅黑" panose="020B0503020204020204" pitchFamily="34" charset="-122"/>
              </a:rPr>
              <a:t>点击输入标题内容</a:t>
            </a:r>
            <a:endParaRPr lang="en-US" altLang="zh-CN" sz="1400" dirty="0">
              <a:solidFill>
                <a:schemeClr val="bg1"/>
              </a:solidFill>
              <a:latin typeface="微软雅黑" panose="020B0503020204020204" pitchFamily="34" charset="-122"/>
              <a:ea typeface="微软雅黑" panose="020B0503020204020204" pitchFamily="34" charset="-122"/>
            </a:endParaRPr>
          </a:p>
        </p:txBody>
      </p:sp>
      <p:sp>
        <p:nvSpPr>
          <p:cNvPr id="29" name="文本框 28"/>
          <p:cNvSpPr txBox="1"/>
          <p:nvPr/>
        </p:nvSpPr>
        <p:spPr>
          <a:xfrm>
            <a:off x="7310243" y="5177057"/>
            <a:ext cx="2075776" cy="830997"/>
          </a:xfrm>
          <a:prstGeom prst="rect">
            <a:avLst/>
          </a:prstGeom>
          <a:noFill/>
        </p:spPr>
        <p:txBody>
          <a:bodyPr wrap="square" rtlCol="0">
            <a:spAutoFit/>
          </a:bodyPr>
          <a:lstStyle/>
          <a:p>
            <a:pPr algn="ctr"/>
            <a:r>
              <a:rPr lang="zh-CN" altLang="en-US" sz="1200" dirty="0">
                <a:solidFill>
                  <a:schemeClr val="bg1"/>
                </a:solidFill>
                <a:latin typeface="微软雅黑" panose="020B0503020204020204" pitchFamily="34" charset="-122"/>
                <a:ea typeface="微软雅黑" panose="020B0503020204020204" pitchFamily="34" charset="-122"/>
              </a:rPr>
              <a:t>输入你的文字信息输入你的文字信息输入你的文字信息输入你的文字信息输入你的文字信息</a:t>
            </a:r>
          </a:p>
        </p:txBody>
      </p:sp>
      <p:sp>
        <p:nvSpPr>
          <p:cNvPr id="30" name="文本框 29"/>
          <p:cNvSpPr txBox="1"/>
          <p:nvPr/>
        </p:nvSpPr>
        <p:spPr>
          <a:xfrm>
            <a:off x="10038469" y="4322872"/>
            <a:ext cx="1620957" cy="307777"/>
          </a:xfrm>
          <a:prstGeom prst="rect">
            <a:avLst/>
          </a:prstGeom>
          <a:noFill/>
        </p:spPr>
        <p:txBody>
          <a:bodyPr wrap="none" rtlCol="0">
            <a:spAutoFit/>
          </a:bodyPr>
          <a:lstStyle/>
          <a:p>
            <a:pPr algn="ctr"/>
            <a:r>
              <a:rPr lang="zh-CN" altLang="en-US" sz="1400" dirty="0">
                <a:solidFill>
                  <a:schemeClr val="bg1"/>
                </a:solidFill>
                <a:latin typeface="微软雅黑" panose="020B0503020204020204" pitchFamily="34" charset="-122"/>
                <a:ea typeface="微软雅黑" panose="020B0503020204020204" pitchFamily="34" charset="-122"/>
              </a:rPr>
              <a:t>点击输入标题内容</a:t>
            </a:r>
            <a:endParaRPr lang="en-US" altLang="zh-CN" sz="1400" dirty="0">
              <a:solidFill>
                <a:schemeClr val="bg1"/>
              </a:solidFill>
              <a:latin typeface="微软雅黑" panose="020B0503020204020204" pitchFamily="34" charset="-122"/>
              <a:ea typeface="微软雅黑" panose="020B0503020204020204" pitchFamily="34" charset="-122"/>
            </a:endParaRPr>
          </a:p>
        </p:txBody>
      </p:sp>
      <p:sp>
        <p:nvSpPr>
          <p:cNvPr id="31" name="文本框 30"/>
          <p:cNvSpPr txBox="1"/>
          <p:nvPr/>
        </p:nvSpPr>
        <p:spPr>
          <a:xfrm>
            <a:off x="9925429" y="5177057"/>
            <a:ext cx="2075776" cy="830997"/>
          </a:xfrm>
          <a:prstGeom prst="rect">
            <a:avLst/>
          </a:prstGeom>
          <a:noFill/>
        </p:spPr>
        <p:txBody>
          <a:bodyPr wrap="square" rtlCol="0">
            <a:spAutoFit/>
          </a:bodyPr>
          <a:lstStyle/>
          <a:p>
            <a:pPr algn="ctr"/>
            <a:r>
              <a:rPr lang="zh-CN" altLang="en-US" sz="1200" dirty="0">
                <a:solidFill>
                  <a:schemeClr val="bg1"/>
                </a:solidFill>
                <a:latin typeface="微软雅黑" panose="020B0503020204020204" pitchFamily="34" charset="-122"/>
                <a:ea typeface="微软雅黑" panose="020B0503020204020204" pitchFamily="34" charset="-122"/>
              </a:rPr>
              <a:t>输入你的文字信息输入你的文字信息输入你的文字信息输入你的文字信息输入你的文字信息</a:t>
            </a:r>
          </a:p>
        </p:txBody>
      </p:sp>
    </p:spTree>
  </p:cSld>
  <p:clrMapOvr>
    <a:masterClrMapping/>
  </p:clrMapOvr>
  <mc:AlternateContent xmlns:mc="http://schemas.openxmlformats.org/markup-compatibility/2006" xmlns:p14="http://schemas.microsoft.com/office/powerpoint/2010/main">
    <mc:Choice Requires="p14">
      <p:transition spd="slow" p14:dur="2000" advClick="0" advTm="4000">
        <p14:ferris dir="l"/>
      </p:transition>
    </mc:Choice>
    <mc:Fallback xmlns="">
      <p:transition spd="slow" advClick="0" advTm="4000">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3909527" y="1968002"/>
            <a:ext cx="4413701" cy="2607654"/>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a:off x="1298439" y="943803"/>
            <a:ext cx="2280079" cy="45719"/>
          </a:xfrm>
          <a:prstGeom prst="ellipse">
            <a:avLst/>
          </a:prstGeom>
          <a:gradFill>
            <a:gsLst>
              <a:gs pos="30000">
                <a:schemeClr val="accent1">
                  <a:lumMod val="5000"/>
                  <a:lumOff val="95000"/>
                  <a:alpha val="50000"/>
                </a:schemeClr>
              </a:gs>
              <a:gs pos="66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288998" y="521265"/>
            <a:ext cx="2236510" cy="400110"/>
          </a:xfrm>
          <a:prstGeom prst="rect">
            <a:avLst/>
          </a:prstGeom>
          <a:noFill/>
        </p:spPr>
        <p:txBody>
          <a:bodyPr wrap="none" rtlCol="0">
            <a:spAutoFit/>
          </a:bodyPr>
          <a:lstStyle/>
          <a:p>
            <a:pPr algn="ctr"/>
            <a:r>
              <a:rPr lang="zh-CN" altLang="en-US" sz="2000" dirty="0">
                <a:solidFill>
                  <a:schemeClr val="bg1">
                    <a:lumMod val="85000"/>
                  </a:schemeClr>
                </a:solidFill>
                <a:latin typeface="微软雅黑" panose="020B0503020204020204" pitchFamily="34" charset="-122"/>
                <a:ea typeface="微软雅黑" panose="020B0503020204020204" pitchFamily="34" charset="-122"/>
              </a:rPr>
              <a:t>点击输入标题内容</a:t>
            </a:r>
            <a:endParaRPr lang="en-US" altLang="zh-CN" sz="2000" dirty="0">
              <a:solidFill>
                <a:schemeClr val="bg1">
                  <a:lumMod val="85000"/>
                </a:schemeClr>
              </a:solidFill>
              <a:latin typeface="微软雅黑" panose="020B0503020204020204" pitchFamily="34" charset="-122"/>
              <a:ea typeface="微软雅黑" panose="020B0503020204020204" pitchFamily="34" charset="-122"/>
            </a:endParaRPr>
          </a:p>
        </p:txBody>
      </p:sp>
      <p:sp>
        <p:nvSpPr>
          <p:cNvPr id="6" name="椭圆 5"/>
          <p:cNvSpPr/>
          <p:nvPr/>
        </p:nvSpPr>
        <p:spPr>
          <a:xfrm>
            <a:off x="1149795" y="839365"/>
            <a:ext cx="78243" cy="78243"/>
          </a:xfrm>
          <a:prstGeom prst="ellipse">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492817" y="0"/>
            <a:ext cx="689612" cy="1323439"/>
          </a:xfrm>
          <a:prstGeom prst="rect">
            <a:avLst/>
          </a:prstGeom>
          <a:noFill/>
        </p:spPr>
        <p:txBody>
          <a:bodyPr wrap="none" rtlCol="0">
            <a:spAutoFit/>
          </a:bodyPr>
          <a:lstStyle/>
          <a:p>
            <a:r>
              <a:rPr lang="en-US" altLang="zh-CN" sz="8000" i="1" dirty="0">
                <a:solidFill>
                  <a:schemeClr val="bg1">
                    <a:lumMod val="95000"/>
                  </a:schemeClr>
                </a:solidFill>
                <a:latin typeface="Baskerville Old Face" panose="02020602080505020303" pitchFamily="18" charset="0"/>
              </a:rPr>
              <a:t>1</a:t>
            </a:r>
            <a:endParaRPr lang="zh-CN" altLang="en-US" sz="8000" i="1" dirty="0">
              <a:solidFill>
                <a:schemeClr val="bg1">
                  <a:lumMod val="95000"/>
                </a:schemeClr>
              </a:solidFill>
              <a:latin typeface="Baskerville Old Face" panose="02020602080505020303" pitchFamily="18" charset="0"/>
            </a:endParaRPr>
          </a:p>
        </p:txBody>
      </p:sp>
      <p:pic>
        <p:nvPicPr>
          <p:cNvPr id="13" name="图片 1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1968002"/>
            <a:ext cx="3909527" cy="2607654"/>
          </a:xfrm>
          <a:prstGeom prst="rect">
            <a:avLst/>
          </a:prstGeom>
        </p:spPr>
      </p:pic>
      <p:pic>
        <p:nvPicPr>
          <p:cNvPr id="14" name="图片 1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323228" y="1968002"/>
            <a:ext cx="3868772" cy="2611421"/>
          </a:xfrm>
          <a:prstGeom prst="rect">
            <a:avLst/>
          </a:prstGeom>
        </p:spPr>
      </p:pic>
      <p:sp>
        <p:nvSpPr>
          <p:cNvPr id="15" name="文本框 14"/>
          <p:cNvSpPr txBox="1"/>
          <p:nvPr/>
        </p:nvSpPr>
        <p:spPr>
          <a:xfrm>
            <a:off x="4914146" y="2521126"/>
            <a:ext cx="2236510" cy="400110"/>
          </a:xfrm>
          <a:prstGeom prst="rect">
            <a:avLst/>
          </a:prstGeom>
          <a:noFill/>
        </p:spPr>
        <p:txBody>
          <a:bodyPr wrap="none" rtlCol="0">
            <a:sp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点击输入标题内容</a:t>
            </a:r>
            <a:endParaRPr lang="en-US" altLang="zh-CN" sz="2000" dirty="0">
              <a:solidFill>
                <a:schemeClr val="bg1"/>
              </a:solidFill>
              <a:latin typeface="微软雅黑" panose="020B0503020204020204" pitchFamily="34" charset="-122"/>
              <a:ea typeface="微软雅黑" panose="020B0503020204020204" pitchFamily="34" charset="-122"/>
            </a:endParaRPr>
          </a:p>
        </p:txBody>
      </p:sp>
      <p:sp>
        <p:nvSpPr>
          <p:cNvPr id="17" name="文本框 16"/>
          <p:cNvSpPr txBox="1"/>
          <p:nvPr/>
        </p:nvSpPr>
        <p:spPr>
          <a:xfrm>
            <a:off x="4422444" y="3271829"/>
            <a:ext cx="3356486" cy="954107"/>
          </a:xfrm>
          <a:prstGeom prst="rect">
            <a:avLst/>
          </a:prstGeom>
          <a:noFill/>
        </p:spPr>
        <p:txBody>
          <a:bodyPr wrap="square" rtlCol="0">
            <a:spAutoFit/>
          </a:bodyPr>
          <a:lstStyle/>
          <a:p>
            <a:pPr algn="ctr"/>
            <a:r>
              <a:rPr lang="zh-CN" altLang="en-US" sz="1400" dirty="0">
                <a:solidFill>
                  <a:schemeClr val="bg1"/>
                </a:solidFill>
                <a:latin typeface="微软雅黑" panose="020B0503020204020204" pitchFamily="34" charset="-122"/>
                <a:ea typeface="微软雅黑" panose="020B0503020204020204" pitchFamily="34" charset="-122"/>
              </a:rPr>
              <a:t>输入你的文字信息输入你的文字信息输入你的文字信息输入你的文字信息输入你的文字信息输入你的文字信息输入你的文字信息</a:t>
            </a:r>
          </a:p>
        </p:txBody>
      </p:sp>
      <p:sp>
        <p:nvSpPr>
          <p:cNvPr id="18" name="等腰三角形 17"/>
          <p:cNvSpPr/>
          <p:nvPr/>
        </p:nvSpPr>
        <p:spPr>
          <a:xfrm rot="10800000">
            <a:off x="5752482" y="4575656"/>
            <a:ext cx="559837" cy="329789"/>
          </a:xfrm>
          <a:prstGeom prst="triangle">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1419835" y="5416841"/>
            <a:ext cx="9393083" cy="738664"/>
          </a:xfrm>
          <a:prstGeom prst="rect">
            <a:avLst/>
          </a:prstGeom>
          <a:noFill/>
        </p:spPr>
        <p:txBody>
          <a:bodyPr wrap="square" rtlCol="0">
            <a:spAutoFit/>
          </a:bodyPr>
          <a:lstStyle/>
          <a:p>
            <a:pPr algn="ctr"/>
            <a:r>
              <a:rPr lang="zh-CN" altLang="en-US" sz="1400" dirty="0">
                <a:solidFill>
                  <a:schemeClr val="bg1"/>
                </a:solidFill>
                <a:latin typeface="微软雅黑" panose="020B0503020204020204" pitchFamily="34" charset="-122"/>
                <a:ea typeface="微软雅黑" panose="020B0503020204020204" pitchFamily="34" charset="-122"/>
              </a:rPr>
              <a:t>输入你的文字信息输入你的文字信息输入你的文字信息输入你的文字信息输入你的文字信息输入你的文字信息输入你的文字信息输入你的文字信息输入你的文字信息输入你的文字信息输入你的文字信息输入你的文字信息输入你的文字信息输入你的文字信息输入你的文字信息输入你的文字信息输入你的文字信息</a:t>
            </a:r>
          </a:p>
        </p:txBody>
      </p:sp>
      <p:sp>
        <p:nvSpPr>
          <p:cNvPr id="20" name="椭圆 19"/>
          <p:cNvSpPr/>
          <p:nvPr/>
        </p:nvSpPr>
        <p:spPr>
          <a:xfrm>
            <a:off x="4960647" y="6321341"/>
            <a:ext cx="2280079" cy="45719"/>
          </a:xfrm>
          <a:prstGeom prst="ellipse">
            <a:avLst/>
          </a:prstGeom>
          <a:gradFill>
            <a:gsLst>
              <a:gs pos="30000">
                <a:schemeClr val="accent1">
                  <a:lumMod val="5000"/>
                  <a:lumOff val="95000"/>
                  <a:alpha val="50000"/>
                </a:schemeClr>
              </a:gs>
              <a:gs pos="66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advClick="0" advTm="4000">
        <p14:conveyor dir="l"/>
      </p:transition>
    </mc:Choice>
    <mc:Fallback xmlns="">
      <p:transition spd="slow" advClick="0" advTm="4000">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p:cNvSpPr/>
          <p:nvPr/>
        </p:nvSpPr>
        <p:spPr>
          <a:xfrm>
            <a:off x="1298439" y="943803"/>
            <a:ext cx="2280079" cy="45719"/>
          </a:xfrm>
          <a:prstGeom prst="ellipse">
            <a:avLst/>
          </a:prstGeom>
          <a:gradFill>
            <a:gsLst>
              <a:gs pos="30000">
                <a:schemeClr val="accent1">
                  <a:lumMod val="5000"/>
                  <a:lumOff val="95000"/>
                  <a:alpha val="50000"/>
                </a:schemeClr>
              </a:gs>
              <a:gs pos="66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288998" y="521265"/>
            <a:ext cx="2236510" cy="400110"/>
          </a:xfrm>
          <a:prstGeom prst="rect">
            <a:avLst/>
          </a:prstGeom>
          <a:noFill/>
        </p:spPr>
        <p:txBody>
          <a:bodyPr wrap="none" rtlCol="0">
            <a:spAutoFit/>
          </a:bodyPr>
          <a:lstStyle/>
          <a:p>
            <a:pPr algn="ctr"/>
            <a:r>
              <a:rPr lang="zh-CN" altLang="en-US" sz="2000" dirty="0">
                <a:solidFill>
                  <a:schemeClr val="bg1">
                    <a:lumMod val="85000"/>
                  </a:schemeClr>
                </a:solidFill>
                <a:latin typeface="微软雅黑" panose="020B0503020204020204" pitchFamily="34" charset="-122"/>
                <a:ea typeface="微软雅黑" panose="020B0503020204020204" pitchFamily="34" charset="-122"/>
              </a:rPr>
              <a:t>点击输入标题内容</a:t>
            </a:r>
            <a:endParaRPr lang="en-US" altLang="zh-CN" sz="2000" dirty="0">
              <a:solidFill>
                <a:schemeClr val="bg1">
                  <a:lumMod val="85000"/>
                </a:schemeClr>
              </a:solidFill>
              <a:latin typeface="微软雅黑" panose="020B0503020204020204" pitchFamily="34" charset="-122"/>
              <a:ea typeface="微软雅黑" panose="020B0503020204020204" pitchFamily="34" charset="-122"/>
            </a:endParaRPr>
          </a:p>
        </p:txBody>
      </p:sp>
      <p:sp>
        <p:nvSpPr>
          <p:cNvPr id="6" name="椭圆 5"/>
          <p:cNvSpPr/>
          <p:nvPr/>
        </p:nvSpPr>
        <p:spPr>
          <a:xfrm>
            <a:off x="1149795" y="839365"/>
            <a:ext cx="78243" cy="78243"/>
          </a:xfrm>
          <a:prstGeom prst="ellipse">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492817" y="0"/>
            <a:ext cx="689612" cy="1323439"/>
          </a:xfrm>
          <a:prstGeom prst="rect">
            <a:avLst/>
          </a:prstGeom>
          <a:noFill/>
        </p:spPr>
        <p:txBody>
          <a:bodyPr wrap="none" rtlCol="0">
            <a:spAutoFit/>
          </a:bodyPr>
          <a:lstStyle/>
          <a:p>
            <a:r>
              <a:rPr lang="en-US" altLang="zh-CN" sz="8000" i="1" dirty="0">
                <a:solidFill>
                  <a:schemeClr val="bg1">
                    <a:lumMod val="95000"/>
                  </a:schemeClr>
                </a:solidFill>
                <a:latin typeface="Baskerville Old Face" panose="02020602080505020303" pitchFamily="18" charset="0"/>
              </a:rPr>
              <a:t>1</a:t>
            </a:r>
            <a:endParaRPr lang="zh-CN" altLang="en-US" sz="8000" i="1" dirty="0">
              <a:solidFill>
                <a:schemeClr val="bg1">
                  <a:lumMod val="95000"/>
                </a:schemeClr>
              </a:solidFill>
              <a:latin typeface="Baskerville Old Face" panose="02020602080505020303" pitchFamily="18" charset="0"/>
            </a:endParaRPr>
          </a:p>
        </p:txBody>
      </p:sp>
      <p:sp>
        <p:nvSpPr>
          <p:cNvPr id="8" name="矩形: 圆角 7"/>
          <p:cNvSpPr/>
          <p:nvPr/>
        </p:nvSpPr>
        <p:spPr>
          <a:xfrm>
            <a:off x="1138328" y="2080727"/>
            <a:ext cx="2286000" cy="2006082"/>
          </a:xfrm>
          <a:prstGeom prst="roundRect">
            <a:avLst>
              <a:gd name="adj" fmla="val 3132"/>
            </a:avLst>
          </a:prstGeom>
          <a:solidFill>
            <a:schemeClr val="bg1">
              <a:lumMod val="85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圆角 8"/>
          <p:cNvSpPr/>
          <p:nvPr/>
        </p:nvSpPr>
        <p:spPr>
          <a:xfrm>
            <a:off x="3819327" y="2080726"/>
            <a:ext cx="2286000" cy="2006083"/>
          </a:xfrm>
          <a:prstGeom prst="roundRect">
            <a:avLst>
              <a:gd name="adj" fmla="val 3132"/>
            </a:avLst>
          </a:prstGeom>
          <a:solidFill>
            <a:schemeClr val="bg1">
              <a:lumMod val="85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圆角 11"/>
          <p:cNvSpPr/>
          <p:nvPr/>
        </p:nvSpPr>
        <p:spPr>
          <a:xfrm>
            <a:off x="6490998" y="2080726"/>
            <a:ext cx="2286000" cy="2006083"/>
          </a:xfrm>
          <a:prstGeom prst="roundRect">
            <a:avLst>
              <a:gd name="adj" fmla="val 3132"/>
            </a:avLst>
          </a:prstGeom>
          <a:solidFill>
            <a:schemeClr val="bg1">
              <a:lumMod val="85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圆角 12"/>
          <p:cNvSpPr/>
          <p:nvPr/>
        </p:nvSpPr>
        <p:spPr>
          <a:xfrm>
            <a:off x="9144007" y="2080726"/>
            <a:ext cx="2286000" cy="2006083"/>
          </a:xfrm>
          <a:prstGeom prst="roundRect">
            <a:avLst>
              <a:gd name="adj" fmla="val 3132"/>
            </a:avLst>
          </a:prstGeom>
          <a:solidFill>
            <a:schemeClr val="bg1">
              <a:lumMod val="85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4" name="图片 1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10951" y="2437463"/>
            <a:ext cx="994106" cy="994106"/>
          </a:xfrm>
          <a:prstGeom prst="rect">
            <a:avLst/>
          </a:prstGeom>
        </p:spPr>
      </p:pic>
      <p:pic>
        <p:nvPicPr>
          <p:cNvPr id="15" name="图片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49663" y="2585863"/>
            <a:ext cx="811312" cy="811312"/>
          </a:xfrm>
          <a:prstGeom prst="rect">
            <a:avLst/>
          </a:prstGeom>
        </p:spPr>
      </p:pic>
      <p:pic>
        <p:nvPicPr>
          <p:cNvPr id="16" name="图片 1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068400" y="2312808"/>
            <a:ext cx="1152155" cy="1152155"/>
          </a:xfrm>
          <a:prstGeom prst="rect">
            <a:avLst/>
          </a:prstGeom>
        </p:spPr>
      </p:pic>
      <p:pic>
        <p:nvPicPr>
          <p:cNvPr id="17" name="图片 1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752828" y="2312808"/>
            <a:ext cx="1118761" cy="1118761"/>
          </a:xfrm>
          <a:prstGeom prst="rect">
            <a:avLst/>
          </a:prstGeom>
        </p:spPr>
      </p:pic>
      <p:sp>
        <p:nvSpPr>
          <p:cNvPr id="18" name="文本框 17"/>
          <p:cNvSpPr txBox="1"/>
          <p:nvPr/>
        </p:nvSpPr>
        <p:spPr>
          <a:xfrm>
            <a:off x="1552436" y="3668943"/>
            <a:ext cx="1415772" cy="338554"/>
          </a:xfrm>
          <a:prstGeom prst="rect">
            <a:avLst/>
          </a:prstGeom>
          <a:noFill/>
        </p:spPr>
        <p:txBody>
          <a:bodyPr wrap="none" rtlCol="0">
            <a:spAutoFit/>
          </a:bodyPr>
          <a:lstStyle/>
          <a:p>
            <a:pPr algn="ctr"/>
            <a:r>
              <a:rPr lang="zh-CN" altLang="en-US" sz="1600" dirty="0">
                <a:solidFill>
                  <a:schemeClr val="bg1"/>
                </a:solidFill>
                <a:latin typeface="微软雅黑" panose="020B0503020204020204" pitchFamily="34" charset="-122"/>
                <a:ea typeface="微软雅黑" panose="020B0503020204020204" pitchFamily="34" charset="-122"/>
              </a:rPr>
              <a:t>点击输入标题</a:t>
            </a:r>
            <a:endParaRPr lang="en-US" altLang="zh-CN" sz="1600" dirty="0">
              <a:solidFill>
                <a:schemeClr val="bg1"/>
              </a:solidFill>
              <a:latin typeface="微软雅黑" panose="020B0503020204020204" pitchFamily="34" charset="-122"/>
              <a:ea typeface="微软雅黑" panose="020B0503020204020204" pitchFamily="34" charset="-122"/>
            </a:endParaRPr>
          </a:p>
        </p:txBody>
      </p:sp>
      <p:sp>
        <p:nvSpPr>
          <p:cNvPr id="19" name="文本框 18"/>
          <p:cNvSpPr txBox="1"/>
          <p:nvPr/>
        </p:nvSpPr>
        <p:spPr>
          <a:xfrm>
            <a:off x="1191515" y="4306564"/>
            <a:ext cx="2188256" cy="1384995"/>
          </a:xfrm>
          <a:prstGeom prst="rect">
            <a:avLst/>
          </a:prstGeom>
          <a:noFill/>
        </p:spPr>
        <p:txBody>
          <a:bodyPr wrap="square" rtlCol="0">
            <a:spAutoFit/>
          </a:bodyPr>
          <a:lstStyle/>
          <a:p>
            <a:pPr algn="ctr"/>
            <a:r>
              <a:rPr lang="zh-CN" altLang="en-US" sz="1200" dirty="0">
                <a:solidFill>
                  <a:schemeClr val="bg1"/>
                </a:solidFill>
                <a:latin typeface="微软雅黑" panose="020B0503020204020204" pitchFamily="34" charset="-122"/>
                <a:ea typeface="微软雅黑" panose="020B0503020204020204" pitchFamily="34" charset="-122"/>
              </a:rPr>
              <a:t>输入你的文字信息输入你的文字信息输入你的文字信息输入你的文字信息输入你的文字信息输入你的文字信息输入你的文字信息输入你的文字信息输入你的文字信息输入你的文字信息输入你的文字信息</a:t>
            </a:r>
          </a:p>
        </p:txBody>
      </p:sp>
      <p:sp>
        <p:nvSpPr>
          <p:cNvPr id="20" name="文本框 19"/>
          <p:cNvSpPr txBox="1"/>
          <p:nvPr/>
        </p:nvSpPr>
        <p:spPr>
          <a:xfrm>
            <a:off x="4240437" y="3668943"/>
            <a:ext cx="1415772" cy="338554"/>
          </a:xfrm>
          <a:prstGeom prst="rect">
            <a:avLst/>
          </a:prstGeom>
          <a:noFill/>
        </p:spPr>
        <p:txBody>
          <a:bodyPr wrap="none" rtlCol="0">
            <a:spAutoFit/>
          </a:bodyPr>
          <a:lstStyle/>
          <a:p>
            <a:pPr algn="ctr"/>
            <a:r>
              <a:rPr lang="zh-CN" altLang="en-US" sz="1600" dirty="0">
                <a:solidFill>
                  <a:schemeClr val="bg1"/>
                </a:solidFill>
                <a:latin typeface="微软雅黑" panose="020B0503020204020204" pitchFamily="34" charset="-122"/>
                <a:ea typeface="微软雅黑" panose="020B0503020204020204" pitchFamily="34" charset="-122"/>
              </a:rPr>
              <a:t>点击输入标题</a:t>
            </a:r>
            <a:endParaRPr lang="en-US" altLang="zh-CN" sz="1600" dirty="0">
              <a:solidFill>
                <a:schemeClr val="bg1"/>
              </a:solidFill>
              <a:latin typeface="微软雅黑" panose="020B0503020204020204" pitchFamily="34" charset="-122"/>
              <a:ea typeface="微软雅黑" panose="020B0503020204020204" pitchFamily="34" charset="-122"/>
            </a:endParaRPr>
          </a:p>
        </p:txBody>
      </p:sp>
      <p:sp>
        <p:nvSpPr>
          <p:cNvPr id="22" name="文本框 21"/>
          <p:cNvSpPr txBox="1"/>
          <p:nvPr/>
        </p:nvSpPr>
        <p:spPr>
          <a:xfrm>
            <a:off x="6919110" y="3668943"/>
            <a:ext cx="1415772" cy="338554"/>
          </a:xfrm>
          <a:prstGeom prst="rect">
            <a:avLst/>
          </a:prstGeom>
          <a:noFill/>
        </p:spPr>
        <p:txBody>
          <a:bodyPr wrap="none" rtlCol="0">
            <a:spAutoFit/>
          </a:bodyPr>
          <a:lstStyle/>
          <a:p>
            <a:pPr algn="ctr"/>
            <a:r>
              <a:rPr lang="zh-CN" altLang="en-US" sz="1600" dirty="0">
                <a:solidFill>
                  <a:schemeClr val="bg1"/>
                </a:solidFill>
                <a:latin typeface="微软雅黑" panose="020B0503020204020204" pitchFamily="34" charset="-122"/>
                <a:ea typeface="微软雅黑" panose="020B0503020204020204" pitchFamily="34" charset="-122"/>
              </a:rPr>
              <a:t>点击输入标题</a:t>
            </a:r>
            <a:endParaRPr lang="en-US" altLang="zh-CN" sz="1600" dirty="0">
              <a:solidFill>
                <a:schemeClr val="bg1"/>
              </a:solidFill>
              <a:latin typeface="微软雅黑" panose="020B0503020204020204" pitchFamily="34" charset="-122"/>
              <a:ea typeface="微软雅黑" panose="020B0503020204020204" pitchFamily="34" charset="-122"/>
            </a:endParaRPr>
          </a:p>
        </p:txBody>
      </p:sp>
      <p:sp>
        <p:nvSpPr>
          <p:cNvPr id="24" name="文本框 23"/>
          <p:cNvSpPr txBox="1"/>
          <p:nvPr/>
        </p:nvSpPr>
        <p:spPr>
          <a:xfrm>
            <a:off x="9579121" y="3668943"/>
            <a:ext cx="1415772" cy="338554"/>
          </a:xfrm>
          <a:prstGeom prst="rect">
            <a:avLst/>
          </a:prstGeom>
          <a:noFill/>
        </p:spPr>
        <p:txBody>
          <a:bodyPr wrap="none" rtlCol="0">
            <a:spAutoFit/>
          </a:bodyPr>
          <a:lstStyle/>
          <a:p>
            <a:pPr algn="ctr"/>
            <a:r>
              <a:rPr lang="zh-CN" altLang="en-US" sz="1600" dirty="0">
                <a:solidFill>
                  <a:schemeClr val="bg1"/>
                </a:solidFill>
                <a:latin typeface="微软雅黑" panose="020B0503020204020204" pitchFamily="34" charset="-122"/>
                <a:ea typeface="微软雅黑" panose="020B0503020204020204" pitchFamily="34" charset="-122"/>
              </a:rPr>
              <a:t>点击输入标题</a:t>
            </a:r>
            <a:endParaRPr lang="en-US" altLang="zh-CN" sz="1600" dirty="0">
              <a:solidFill>
                <a:schemeClr val="bg1"/>
              </a:solidFill>
              <a:latin typeface="微软雅黑" panose="020B0503020204020204" pitchFamily="34" charset="-122"/>
              <a:ea typeface="微软雅黑" panose="020B0503020204020204" pitchFamily="34" charset="-122"/>
            </a:endParaRPr>
          </a:p>
        </p:txBody>
      </p:sp>
      <p:sp>
        <p:nvSpPr>
          <p:cNvPr id="28" name="文本框 27"/>
          <p:cNvSpPr txBox="1"/>
          <p:nvPr/>
        </p:nvSpPr>
        <p:spPr>
          <a:xfrm>
            <a:off x="3917071" y="4306563"/>
            <a:ext cx="2188256" cy="1384995"/>
          </a:xfrm>
          <a:prstGeom prst="rect">
            <a:avLst/>
          </a:prstGeom>
          <a:noFill/>
        </p:spPr>
        <p:txBody>
          <a:bodyPr wrap="square" rtlCol="0">
            <a:spAutoFit/>
          </a:bodyPr>
          <a:lstStyle/>
          <a:p>
            <a:pPr algn="ctr"/>
            <a:r>
              <a:rPr lang="zh-CN" altLang="en-US" sz="1200" dirty="0">
                <a:solidFill>
                  <a:schemeClr val="bg1"/>
                </a:solidFill>
                <a:latin typeface="微软雅黑" panose="020B0503020204020204" pitchFamily="34" charset="-122"/>
                <a:ea typeface="微软雅黑" panose="020B0503020204020204" pitchFamily="34" charset="-122"/>
              </a:rPr>
              <a:t>输入你的文字信息输入你的文字信息输入你的文字信息输入你的文字信息输入你的文字信息输入你的文字信息输入你的文字信息输入你的文字信息输入你的文字信息输入你的文字信息输入你的文字信息</a:t>
            </a:r>
          </a:p>
        </p:txBody>
      </p:sp>
      <p:sp>
        <p:nvSpPr>
          <p:cNvPr id="29" name="文本框 28"/>
          <p:cNvSpPr txBox="1"/>
          <p:nvPr/>
        </p:nvSpPr>
        <p:spPr>
          <a:xfrm>
            <a:off x="6532868" y="4306563"/>
            <a:ext cx="2188256" cy="1384995"/>
          </a:xfrm>
          <a:prstGeom prst="rect">
            <a:avLst/>
          </a:prstGeom>
          <a:noFill/>
        </p:spPr>
        <p:txBody>
          <a:bodyPr wrap="square" rtlCol="0">
            <a:spAutoFit/>
          </a:bodyPr>
          <a:lstStyle/>
          <a:p>
            <a:pPr algn="ctr"/>
            <a:r>
              <a:rPr lang="zh-CN" altLang="en-US" sz="1200" dirty="0">
                <a:solidFill>
                  <a:schemeClr val="bg1"/>
                </a:solidFill>
                <a:latin typeface="微软雅黑" panose="020B0503020204020204" pitchFamily="34" charset="-122"/>
                <a:ea typeface="微软雅黑" panose="020B0503020204020204" pitchFamily="34" charset="-122"/>
              </a:rPr>
              <a:t>输入你的文字信息输入你的文字信息输入你的文字信息输入你的文字信息输入你的文字信息输入你的文字信息输入你的文字信息输入你的文字信息输入你的文字信息输入你的文字信息输入你的文字信息</a:t>
            </a:r>
          </a:p>
        </p:txBody>
      </p:sp>
      <p:sp>
        <p:nvSpPr>
          <p:cNvPr id="30" name="文本框 29"/>
          <p:cNvSpPr txBox="1"/>
          <p:nvPr/>
        </p:nvSpPr>
        <p:spPr>
          <a:xfrm>
            <a:off x="9130003" y="4306563"/>
            <a:ext cx="2188256" cy="1384995"/>
          </a:xfrm>
          <a:prstGeom prst="rect">
            <a:avLst/>
          </a:prstGeom>
          <a:noFill/>
        </p:spPr>
        <p:txBody>
          <a:bodyPr wrap="square" rtlCol="0">
            <a:spAutoFit/>
          </a:bodyPr>
          <a:lstStyle/>
          <a:p>
            <a:pPr algn="ctr"/>
            <a:r>
              <a:rPr lang="zh-CN" altLang="en-US" sz="1200" dirty="0">
                <a:solidFill>
                  <a:schemeClr val="bg1"/>
                </a:solidFill>
                <a:latin typeface="微软雅黑" panose="020B0503020204020204" pitchFamily="34" charset="-122"/>
                <a:ea typeface="微软雅黑" panose="020B0503020204020204" pitchFamily="34" charset="-122"/>
              </a:rPr>
              <a:t>输入你的文字信息输入你的文字信息输入你的文字信息输入你的文字信息输入你的文字信息输入你的文字信息输入你的文字信息输入你的文字信息输入你的文字信息输入你的文字信息输入你的文字信息</a:t>
            </a:r>
          </a:p>
        </p:txBody>
      </p:sp>
      <p:sp>
        <p:nvSpPr>
          <p:cNvPr id="31" name="矩形: 圆角 30"/>
          <p:cNvSpPr/>
          <p:nvPr/>
        </p:nvSpPr>
        <p:spPr>
          <a:xfrm>
            <a:off x="1117322" y="4174973"/>
            <a:ext cx="2286000" cy="1656660"/>
          </a:xfrm>
          <a:prstGeom prst="roundRect">
            <a:avLst>
              <a:gd name="adj" fmla="val 3132"/>
            </a:avLst>
          </a:prstGeom>
          <a:noFill/>
          <a:ln>
            <a:solidFill>
              <a:srgbClr val="D9D9D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圆角 31"/>
          <p:cNvSpPr/>
          <p:nvPr/>
        </p:nvSpPr>
        <p:spPr>
          <a:xfrm>
            <a:off x="3805323" y="4174973"/>
            <a:ext cx="2286000" cy="1656660"/>
          </a:xfrm>
          <a:prstGeom prst="roundRect">
            <a:avLst>
              <a:gd name="adj" fmla="val 3132"/>
            </a:avLst>
          </a:prstGeom>
          <a:noFill/>
          <a:ln>
            <a:solidFill>
              <a:srgbClr val="D9D9D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圆角 32"/>
          <p:cNvSpPr/>
          <p:nvPr/>
        </p:nvSpPr>
        <p:spPr>
          <a:xfrm>
            <a:off x="6483996" y="4174973"/>
            <a:ext cx="2286000" cy="1656660"/>
          </a:xfrm>
          <a:prstGeom prst="roundRect">
            <a:avLst>
              <a:gd name="adj" fmla="val 3132"/>
            </a:avLst>
          </a:prstGeom>
          <a:noFill/>
          <a:ln>
            <a:solidFill>
              <a:srgbClr val="D9D9D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圆角 33"/>
          <p:cNvSpPr/>
          <p:nvPr/>
        </p:nvSpPr>
        <p:spPr>
          <a:xfrm>
            <a:off x="9144007" y="4174973"/>
            <a:ext cx="2286000" cy="1656660"/>
          </a:xfrm>
          <a:prstGeom prst="roundRect">
            <a:avLst>
              <a:gd name="adj" fmla="val 3132"/>
            </a:avLst>
          </a:prstGeom>
          <a:noFill/>
          <a:ln>
            <a:solidFill>
              <a:srgbClr val="D9D9D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250" advClick="0" advTm="4000">
        <p14:flip dir="r"/>
      </p:transition>
    </mc:Choice>
    <mc:Fallback xmlns="">
      <p:transition spd="slow" advClick="0" advTm="4000">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p:cNvSpPr/>
          <p:nvPr/>
        </p:nvSpPr>
        <p:spPr>
          <a:xfrm>
            <a:off x="1298439" y="943803"/>
            <a:ext cx="2280079" cy="45719"/>
          </a:xfrm>
          <a:prstGeom prst="ellipse">
            <a:avLst/>
          </a:prstGeom>
          <a:gradFill>
            <a:gsLst>
              <a:gs pos="30000">
                <a:schemeClr val="accent1">
                  <a:lumMod val="5000"/>
                  <a:lumOff val="95000"/>
                  <a:alpha val="50000"/>
                </a:schemeClr>
              </a:gs>
              <a:gs pos="66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288998" y="521265"/>
            <a:ext cx="2236510" cy="400110"/>
          </a:xfrm>
          <a:prstGeom prst="rect">
            <a:avLst/>
          </a:prstGeom>
          <a:noFill/>
        </p:spPr>
        <p:txBody>
          <a:bodyPr wrap="none" rtlCol="0">
            <a:spAutoFit/>
          </a:bodyPr>
          <a:lstStyle/>
          <a:p>
            <a:pPr algn="ctr"/>
            <a:r>
              <a:rPr lang="zh-CN" altLang="en-US" sz="2000" dirty="0">
                <a:solidFill>
                  <a:schemeClr val="bg1">
                    <a:lumMod val="85000"/>
                  </a:schemeClr>
                </a:solidFill>
                <a:latin typeface="微软雅黑" panose="020B0503020204020204" pitchFamily="34" charset="-122"/>
                <a:ea typeface="微软雅黑" panose="020B0503020204020204" pitchFamily="34" charset="-122"/>
              </a:rPr>
              <a:t>点击输入标题内容</a:t>
            </a:r>
            <a:endParaRPr lang="en-US" altLang="zh-CN" sz="2000" dirty="0">
              <a:solidFill>
                <a:schemeClr val="bg1">
                  <a:lumMod val="85000"/>
                </a:schemeClr>
              </a:solidFill>
              <a:latin typeface="微软雅黑" panose="020B0503020204020204" pitchFamily="34" charset="-122"/>
              <a:ea typeface="微软雅黑" panose="020B0503020204020204" pitchFamily="34" charset="-122"/>
            </a:endParaRPr>
          </a:p>
        </p:txBody>
      </p:sp>
      <p:sp>
        <p:nvSpPr>
          <p:cNvPr id="6" name="椭圆 5"/>
          <p:cNvSpPr/>
          <p:nvPr/>
        </p:nvSpPr>
        <p:spPr>
          <a:xfrm>
            <a:off x="1149795" y="839365"/>
            <a:ext cx="78243" cy="78243"/>
          </a:xfrm>
          <a:prstGeom prst="ellipse">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492817" y="0"/>
            <a:ext cx="689612" cy="1323439"/>
          </a:xfrm>
          <a:prstGeom prst="rect">
            <a:avLst/>
          </a:prstGeom>
          <a:noFill/>
        </p:spPr>
        <p:txBody>
          <a:bodyPr wrap="none" rtlCol="0">
            <a:spAutoFit/>
          </a:bodyPr>
          <a:lstStyle/>
          <a:p>
            <a:r>
              <a:rPr lang="en-US" altLang="zh-CN" sz="8000" i="1" dirty="0">
                <a:solidFill>
                  <a:schemeClr val="bg1">
                    <a:lumMod val="95000"/>
                  </a:schemeClr>
                </a:solidFill>
                <a:latin typeface="Baskerville Old Face" panose="02020602080505020303" pitchFamily="18" charset="0"/>
              </a:rPr>
              <a:t>1</a:t>
            </a:r>
            <a:endParaRPr lang="zh-CN" altLang="en-US" sz="8000" i="1" dirty="0">
              <a:solidFill>
                <a:schemeClr val="bg1">
                  <a:lumMod val="95000"/>
                </a:schemeClr>
              </a:solidFill>
              <a:latin typeface="Baskerville Old Face" panose="02020602080505020303" pitchFamily="18" charset="0"/>
            </a:endParaRPr>
          </a:p>
        </p:txBody>
      </p:sp>
      <p:sp>
        <p:nvSpPr>
          <p:cNvPr id="8" name="箭头: 五边形 7"/>
          <p:cNvSpPr/>
          <p:nvPr/>
        </p:nvSpPr>
        <p:spPr>
          <a:xfrm>
            <a:off x="10703" y="1852128"/>
            <a:ext cx="4925189" cy="648476"/>
          </a:xfrm>
          <a:prstGeom prst="homePlate">
            <a:avLst/>
          </a:prstGeom>
          <a:solidFill>
            <a:schemeClr val="bg1">
              <a:lumMod val="85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箭头: 五边形 8"/>
          <p:cNvSpPr/>
          <p:nvPr/>
        </p:nvSpPr>
        <p:spPr>
          <a:xfrm>
            <a:off x="10703" y="2994652"/>
            <a:ext cx="6306120" cy="648476"/>
          </a:xfrm>
          <a:prstGeom prst="homePlate">
            <a:avLst/>
          </a:prstGeom>
          <a:solidFill>
            <a:schemeClr val="bg1">
              <a:lumMod val="85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箭头: 五边形 9"/>
          <p:cNvSpPr/>
          <p:nvPr/>
        </p:nvSpPr>
        <p:spPr>
          <a:xfrm>
            <a:off x="10703" y="4137176"/>
            <a:ext cx="4458659" cy="648476"/>
          </a:xfrm>
          <a:prstGeom prst="homePlate">
            <a:avLst/>
          </a:prstGeom>
          <a:solidFill>
            <a:schemeClr val="bg1">
              <a:lumMod val="85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箭头: 五边形 10"/>
          <p:cNvSpPr/>
          <p:nvPr/>
        </p:nvSpPr>
        <p:spPr>
          <a:xfrm>
            <a:off x="10702" y="5199786"/>
            <a:ext cx="5606325" cy="648476"/>
          </a:xfrm>
          <a:prstGeom prst="homePlate">
            <a:avLst/>
          </a:prstGeom>
          <a:solidFill>
            <a:schemeClr val="bg1">
              <a:lumMod val="85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3" name="直接连接符 12"/>
          <p:cNvCxnSpPr/>
          <p:nvPr/>
        </p:nvCxnSpPr>
        <p:spPr>
          <a:xfrm>
            <a:off x="10702" y="1483568"/>
            <a:ext cx="0" cy="4795934"/>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5" name="文本框 14"/>
          <p:cNvSpPr txBox="1"/>
          <p:nvPr/>
        </p:nvSpPr>
        <p:spPr>
          <a:xfrm>
            <a:off x="581544" y="1991700"/>
            <a:ext cx="2031325" cy="369332"/>
          </a:xfrm>
          <a:prstGeom prst="rect">
            <a:avLst/>
          </a:prstGeom>
          <a:noFill/>
        </p:spPr>
        <p:txBody>
          <a:bodyPr wrap="none" rtlCol="0">
            <a:spAutoFit/>
          </a:bodyPr>
          <a:lstStyle/>
          <a:p>
            <a:pPr algn="ctr"/>
            <a:r>
              <a:rPr lang="zh-CN" altLang="en-US" dirty="0">
                <a:solidFill>
                  <a:schemeClr val="bg1">
                    <a:lumMod val="85000"/>
                  </a:schemeClr>
                </a:solidFill>
                <a:latin typeface="微软雅黑" panose="020B0503020204020204" pitchFamily="34" charset="-122"/>
                <a:ea typeface="微软雅黑" panose="020B0503020204020204" pitchFamily="34" charset="-122"/>
              </a:rPr>
              <a:t>点击输入标题内容</a:t>
            </a:r>
            <a:endParaRPr lang="en-US" altLang="zh-CN" dirty="0">
              <a:solidFill>
                <a:schemeClr val="bg1">
                  <a:lumMod val="85000"/>
                </a:schemeClr>
              </a:solidFill>
              <a:latin typeface="微软雅黑" panose="020B0503020204020204" pitchFamily="34" charset="-122"/>
              <a:ea typeface="微软雅黑" panose="020B0503020204020204" pitchFamily="34" charset="-122"/>
            </a:endParaRPr>
          </a:p>
        </p:txBody>
      </p:sp>
      <p:sp>
        <p:nvSpPr>
          <p:cNvPr id="16" name="文本框 15"/>
          <p:cNvSpPr txBox="1"/>
          <p:nvPr/>
        </p:nvSpPr>
        <p:spPr>
          <a:xfrm>
            <a:off x="5617027" y="1547749"/>
            <a:ext cx="1252266" cy="1015663"/>
          </a:xfrm>
          <a:prstGeom prst="rect">
            <a:avLst/>
          </a:prstGeom>
          <a:noFill/>
        </p:spPr>
        <p:txBody>
          <a:bodyPr wrap="none" rtlCol="0">
            <a:spAutoFit/>
          </a:bodyPr>
          <a:lstStyle/>
          <a:p>
            <a:r>
              <a:rPr lang="en-US" altLang="zh-CN" sz="6000" dirty="0">
                <a:solidFill>
                  <a:schemeClr val="bg1"/>
                </a:solidFill>
              </a:rPr>
              <a:t>60</a:t>
            </a:r>
            <a:r>
              <a:rPr lang="en-US" altLang="zh-CN" sz="4000" dirty="0">
                <a:solidFill>
                  <a:schemeClr val="bg1"/>
                </a:solidFill>
              </a:rPr>
              <a:t>%</a:t>
            </a:r>
            <a:endParaRPr lang="zh-CN" altLang="en-US" sz="4000" dirty="0">
              <a:solidFill>
                <a:schemeClr val="bg1"/>
              </a:solidFill>
            </a:endParaRPr>
          </a:p>
        </p:txBody>
      </p:sp>
      <p:sp>
        <p:nvSpPr>
          <p:cNvPr id="17" name="文本框 16"/>
          <p:cNvSpPr txBox="1"/>
          <p:nvPr/>
        </p:nvSpPr>
        <p:spPr>
          <a:xfrm>
            <a:off x="6739811" y="2811058"/>
            <a:ext cx="1252266" cy="1015663"/>
          </a:xfrm>
          <a:prstGeom prst="rect">
            <a:avLst/>
          </a:prstGeom>
          <a:noFill/>
        </p:spPr>
        <p:txBody>
          <a:bodyPr wrap="none" rtlCol="0">
            <a:spAutoFit/>
          </a:bodyPr>
          <a:lstStyle/>
          <a:p>
            <a:r>
              <a:rPr lang="en-US" altLang="zh-CN" sz="6000" dirty="0">
                <a:solidFill>
                  <a:schemeClr val="bg1"/>
                </a:solidFill>
              </a:rPr>
              <a:t>78</a:t>
            </a:r>
            <a:r>
              <a:rPr lang="en-US" altLang="zh-CN" sz="4000" dirty="0">
                <a:solidFill>
                  <a:schemeClr val="bg1"/>
                </a:solidFill>
              </a:rPr>
              <a:t>%</a:t>
            </a:r>
            <a:endParaRPr lang="zh-CN" altLang="en-US" sz="4000" dirty="0">
              <a:solidFill>
                <a:schemeClr val="bg1"/>
              </a:solidFill>
            </a:endParaRPr>
          </a:p>
        </p:txBody>
      </p:sp>
      <p:sp>
        <p:nvSpPr>
          <p:cNvPr id="18" name="文本框 17"/>
          <p:cNvSpPr txBox="1"/>
          <p:nvPr/>
        </p:nvSpPr>
        <p:spPr>
          <a:xfrm>
            <a:off x="5064557" y="3913625"/>
            <a:ext cx="1252266" cy="1015663"/>
          </a:xfrm>
          <a:prstGeom prst="rect">
            <a:avLst/>
          </a:prstGeom>
          <a:noFill/>
        </p:spPr>
        <p:txBody>
          <a:bodyPr wrap="none" rtlCol="0">
            <a:spAutoFit/>
          </a:bodyPr>
          <a:lstStyle/>
          <a:p>
            <a:r>
              <a:rPr lang="en-US" altLang="zh-CN" sz="6000" dirty="0">
                <a:solidFill>
                  <a:schemeClr val="bg1"/>
                </a:solidFill>
              </a:rPr>
              <a:t>59</a:t>
            </a:r>
            <a:r>
              <a:rPr lang="en-US" altLang="zh-CN" sz="4000" dirty="0">
                <a:solidFill>
                  <a:schemeClr val="bg1"/>
                </a:solidFill>
              </a:rPr>
              <a:t>%</a:t>
            </a:r>
            <a:endParaRPr lang="zh-CN" altLang="en-US" sz="4000" dirty="0">
              <a:solidFill>
                <a:schemeClr val="bg1"/>
              </a:solidFill>
            </a:endParaRPr>
          </a:p>
        </p:txBody>
      </p:sp>
      <p:sp>
        <p:nvSpPr>
          <p:cNvPr id="20" name="文本框 19"/>
          <p:cNvSpPr txBox="1"/>
          <p:nvPr/>
        </p:nvSpPr>
        <p:spPr>
          <a:xfrm>
            <a:off x="6316823" y="4929288"/>
            <a:ext cx="1252266" cy="1015663"/>
          </a:xfrm>
          <a:prstGeom prst="rect">
            <a:avLst/>
          </a:prstGeom>
          <a:noFill/>
        </p:spPr>
        <p:txBody>
          <a:bodyPr wrap="none" rtlCol="0">
            <a:spAutoFit/>
          </a:bodyPr>
          <a:lstStyle/>
          <a:p>
            <a:r>
              <a:rPr lang="en-US" altLang="zh-CN" sz="6000" dirty="0">
                <a:solidFill>
                  <a:schemeClr val="bg1"/>
                </a:solidFill>
              </a:rPr>
              <a:t>65</a:t>
            </a:r>
            <a:r>
              <a:rPr lang="en-US" altLang="zh-CN" sz="4000" dirty="0">
                <a:solidFill>
                  <a:schemeClr val="bg1"/>
                </a:solidFill>
              </a:rPr>
              <a:t>%</a:t>
            </a:r>
            <a:endParaRPr lang="zh-CN" altLang="en-US" sz="4000" dirty="0">
              <a:solidFill>
                <a:schemeClr val="bg1"/>
              </a:solidFill>
            </a:endParaRPr>
          </a:p>
        </p:txBody>
      </p:sp>
      <p:sp>
        <p:nvSpPr>
          <p:cNvPr id="21" name="文本框 20"/>
          <p:cNvSpPr txBox="1"/>
          <p:nvPr/>
        </p:nvSpPr>
        <p:spPr>
          <a:xfrm>
            <a:off x="581543" y="3134223"/>
            <a:ext cx="2031325" cy="369332"/>
          </a:xfrm>
          <a:prstGeom prst="rect">
            <a:avLst/>
          </a:prstGeom>
          <a:noFill/>
        </p:spPr>
        <p:txBody>
          <a:bodyPr wrap="none" rtlCol="0">
            <a:spAutoFit/>
          </a:bodyPr>
          <a:lstStyle/>
          <a:p>
            <a:pPr algn="ctr"/>
            <a:r>
              <a:rPr lang="zh-CN" altLang="en-US" dirty="0">
                <a:solidFill>
                  <a:schemeClr val="bg1">
                    <a:lumMod val="85000"/>
                  </a:schemeClr>
                </a:solidFill>
                <a:latin typeface="微软雅黑" panose="020B0503020204020204" pitchFamily="34" charset="-122"/>
                <a:ea typeface="微软雅黑" panose="020B0503020204020204" pitchFamily="34" charset="-122"/>
              </a:rPr>
              <a:t>点击输入标题内容</a:t>
            </a:r>
            <a:endParaRPr lang="en-US" altLang="zh-CN" dirty="0">
              <a:solidFill>
                <a:schemeClr val="bg1">
                  <a:lumMod val="85000"/>
                </a:schemeClr>
              </a:solidFill>
              <a:latin typeface="微软雅黑" panose="020B0503020204020204" pitchFamily="34" charset="-122"/>
              <a:ea typeface="微软雅黑" panose="020B0503020204020204" pitchFamily="34" charset="-122"/>
            </a:endParaRPr>
          </a:p>
        </p:txBody>
      </p:sp>
      <p:sp>
        <p:nvSpPr>
          <p:cNvPr id="22" name="文本框 21"/>
          <p:cNvSpPr txBox="1"/>
          <p:nvPr/>
        </p:nvSpPr>
        <p:spPr>
          <a:xfrm>
            <a:off x="581542" y="4276746"/>
            <a:ext cx="2031325" cy="369332"/>
          </a:xfrm>
          <a:prstGeom prst="rect">
            <a:avLst/>
          </a:prstGeom>
          <a:noFill/>
        </p:spPr>
        <p:txBody>
          <a:bodyPr wrap="none" rtlCol="0">
            <a:spAutoFit/>
          </a:bodyPr>
          <a:lstStyle/>
          <a:p>
            <a:pPr algn="ctr"/>
            <a:r>
              <a:rPr lang="zh-CN" altLang="en-US" dirty="0">
                <a:solidFill>
                  <a:schemeClr val="bg1">
                    <a:lumMod val="85000"/>
                  </a:schemeClr>
                </a:solidFill>
                <a:latin typeface="微软雅黑" panose="020B0503020204020204" pitchFamily="34" charset="-122"/>
                <a:ea typeface="微软雅黑" panose="020B0503020204020204" pitchFamily="34" charset="-122"/>
              </a:rPr>
              <a:t>点击输入标题内容</a:t>
            </a:r>
            <a:endParaRPr lang="en-US" altLang="zh-CN" dirty="0">
              <a:solidFill>
                <a:schemeClr val="bg1">
                  <a:lumMod val="85000"/>
                </a:schemeClr>
              </a:solidFill>
              <a:latin typeface="微软雅黑" panose="020B0503020204020204" pitchFamily="34" charset="-122"/>
              <a:ea typeface="微软雅黑" panose="020B0503020204020204" pitchFamily="34" charset="-122"/>
            </a:endParaRPr>
          </a:p>
        </p:txBody>
      </p:sp>
      <p:sp>
        <p:nvSpPr>
          <p:cNvPr id="23" name="文本框 22"/>
          <p:cNvSpPr txBox="1"/>
          <p:nvPr/>
        </p:nvSpPr>
        <p:spPr>
          <a:xfrm>
            <a:off x="581541" y="5391276"/>
            <a:ext cx="2031325" cy="369332"/>
          </a:xfrm>
          <a:prstGeom prst="rect">
            <a:avLst/>
          </a:prstGeom>
          <a:noFill/>
        </p:spPr>
        <p:txBody>
          <a:bodyPr wrap="none" rtlCol="0">
            <a:spAutoFit/>
          </a:bodyPr>
          <a:lstStyle/>
          <a:p>
            <a:pPr algn="ctr"/>
            <a:r>
              <a:rPr lang="zh-CN" altLang="en-US" dirty="0">
                <a:solidFill>
                  <a:schemeClr val="bg1">
                    <a:lumMod val="85000"/>
                  </a:schemeClr>
                </a:solidFill>
                <a:latin typeface="微软雅黑" panose="020B0503020204020204" pitchFamily="34" charset="-122"/>
                <a:ea typeface="微软雅黑" panose="020B0503020204020204" pitchFamily="34" charset="-122"/>
              </a:rPr>
              <a:t>点击输入标题内容</a:t>
            </a:r>
            <a:endParaRPr lang="en-US" altLang="zh-CN" dirty="0">
              <a:solidFill>
                <a:schemeClr val="bg1">
                  <a:lumMod val="85000"/>
                </a:schemeClr>
              </a:solidFill>
              <a:latin typeface="微软雅黑" panose="020B0503020204020204" pitchFamily="34" charset="-122"/>
              <a:ea typeface="微软雅黑" panose="020B0503020204020204" pitchFamily="34" charset="-122"/>
            </a:endParaRPr>
          </a:p>
        </p:txBody>
      </p:sp>
      <p:sp>
        <p:nvSpPr>
          <p:cNvPr id="24" name="矩形: 圆角 23"/>
          <p:cNvSpPr/>
          <p:nvPr/>
        </p:nvSpPr>
        <p:spPr>
          <a:xfrm>
            <a:off x="8566238" y="4441515"/>
            <a:ext cx="3205804" cy="1902349"/>
          </a:xfrm>
          <a:prstGeom prst="roundRect">
            <a:avLst>
              <a:gd name="adj" fmla="val 3132"/>
            </a:avLst>
          </a:prstGeom>
          <a:solidFill>
            <a:schemeClr val="bg1">
              <a:lumMod val="85000"/>
              <a:alpha val="3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25" name="文本框 24"/>
          <p:cNvSpPr txBox="1"/>
          <p:nvPr/>
        </p:nvSpPr>
        <p:spPr>
          <a:xfrm>
            <a:off x="9253392" y="4554863"/>
            <a:ext cx="1723549" cy="400110"/>
          </a:xfrm>
          <a:prstGeom prst="rect">
            <a:avLst/>
          </a:prstGeom>
          <a:noFill/>
        </p:spPr>
        <p:txBody>
          <a:bodyPr wrap="none" rtlCol="0">
            <a:sp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点击输入标题</a:t>
            </a:r>
            <a:endParaRPr lang="en-US" altLang="zh-CN" sz="2000" dirty="0">
              <a:solidFill>
                <a:schemeClr val="bg1"/>
              </a:solidFill>
              <a:latin typeface="微软雅黑" panose="020B0503020204020204" pitchFamily="34" charset="-122"/>
              <a:ea typeface="微软雅黑" panose="020B0503020204020204" pitchFamily="34" charset="-122"/>
            </a:endParaRPr>
          </a:p>
        </p:txBody>
      </p:sp>
      <p:sp>
        <p:nvSpPr>
          <p:cNvPr id="26" name="文本框 25"/>
          <p:cNvSpPr txBox="1"/>
          <p:nvPr/>
        </p:nvSpPr>
        <p:spPr>
          <a:xfrm>
            <a:off x="8667060" y="5140421"/>
            <a:ext cx="3004161" cy="954107"/>
          </a:xfrm>
          <a:prstGeom prst="rect">
            <a:avLst/>
          </a:prstGeom>
          <a:noFill/>
        </p:spPr>
        <p:txBody>
          <a:bodyPr wrap="square" rtlCol="0">
            <a:spAutoFit/>
          </a:bodyPr>
          <a:lstStyle/>
          <a:p>
            <a:pPr algn="ctr"/>
            <a:r>
              <a:rPr lang="zh-CN" altLang="en-US" sz="1400" dirty="0">
                <a:solidFill>
                  <a:schemeClr val="bg1"/>
                </a:solidFill>
                <a:latin typeface="微软雅黑" panose="020B0503020204020204" pitchFamily="34" charset="-122"/>
                <a:ea typeface="微软雅黑" panose="020B0503020204020204" pitchFamily="34" charset="-122"/>
              </a:rPr>
              <a:t>输入你的文字信息输入你的文字信息输入你的文字信息输入你的文字信息输入你的文字信息输入你的文字信息输入你的文字信息</a:t>
            </a:r>
          </a:p>
        </p:txBody>
      </p:sp>
    </p:spTree>
  </p:cSld>
  <p:clrMapOvr>
    <a:masterClrMapping/>
  </p:clrMapOvr>
  <mc:AlternateContent xmlns:mc="http://schemas.openxmlformats.org/markup-compatibility/2006" xmlns:p14="http://schemas.microsoft.com/office/powerpoint/2010/main">
    <mc:Choice Requires="p14">
      <p:transition spd="slow" p14:dur="1300" advClick="0" advTm="4000">
        <p14:pan dir="r"/>
      </p:transition>
    </mc:Choice>
    <mc:Fallback xmlns="">
      <p:transition spd="slow" advClick="0" advTm="4000">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a:off x="0" y="1"/>
            <a:ext cx="12192000" cy="6858000"/>
          </a:xfrm>
          <a:prstGeom prst="triangle">
            <a:avLst>
              <a:gd name="adj" fmla="val 99817"/>
            </a:avLst>
          </a:prstGeom>
          <a:solidFill>
            <a:schemeClr val="bg1">
              <a:lumMod val="85000"/>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1298439" y="943803"/>
            <a:ext cx="2280079" cy="45719"/>
          </a:xfrm>
          <a:prstGeom prst="ellipse">
            <a:avLst/>
          </a:prstGeom>
          <a:gradFill>
            <a:gsLst>
              <a:gs pos="30000">
                <a:schemeClr val="accent1">
                  <a:lumMod val="5000"/>
                  <a:lumOff val="95000"/>
                  <a:alpha val="50000"/>
                </a:schemeClr>
              </a:gs>
              <a:gs pos="66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1288998" y="521265"/>
            <a:ext cx="2236510" cy="400110"/>
          </a:xfrm>
          <a:prstGeom prst="rect">
            <a:avLst/>
          </a:prstGeom>
          <a:noFill/>
        </p:spPr>
        <p:txBody>
          <a:bodyPr wrap="none" rtlCol="0">
            <a:spAutoFit/>
          </a:bodyPr>
          <a:lstStyle/>
          <a:p>
            <a:pPr algn="ctr"/>
            <a:r>
              <a:rPr lang="zh-CN" altLang="en-US" sz="2000" dirty="0">
                <a:solidFill>
                  <a:schemeClr val="bg1">
                    <a:lumMod val="85000"/>
                  </a:schemeClr>
                </a:solidFill>
                <a:latin typeface="微软雅黑" panose="020B0503020204020204" pitchFamily="34" charset="-122"/>
                <a:ea typeface="微软雅黑" panose="020B0503020204020204" pitchFamily="34" charset="-122"/>
              </a:rPr>
              <a:t>点击输入标题内容</a:t>
            </a:r>
            <a:endParaRPr lang="en-US" altLang="zh-CN" sz="2000" dirty="0">
              <a:solidFill>
                <a:schemeClr val="bg1">
                  <a:lumMod val="85000"/>
                </a:schemeClr>
              </a:solidFill>
              <a:latin typeface="微软雅黑" panose="020B0503020204020204" pitchFamily="34" charset="-122"/>
              <a:ea typeface="微软雅黑" panose="020B0503020204020204" pitchFamily="34" charset="-122"/>
            </a:endParaRPr>
          </a:p>
        </p:txBody>
      </p:sp>
      <p:sp>
        <p:nvSpPr>
          <p:cNvPr id="11" name="椭圆 10"/>
          <p:cNvSpPr/>
          <p:nvPr/>
        </p:nvSpPr>
        <p:spPr>
          <a:xfrm>
            <a:off x="1149795" y="839365"/>
            <a:ext cx="78243" cy="78243"/>
          </a:xfrm>
          <a:prstGeom prst="ellipse">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492817" y="0"/>
            <a:ext cx="689612" cy="1323439"/>
          </a:xfrm>
          <a:prstGeom prst="rect">
            <a:avLst/>
          </a:prstGeom>
          <a:noFill/>
        </p:spPr>
        <p:txBody>
          <a:bodyPr wrap="none" rtlCol="0">
            <a:spAutoFit/>
          </a:bodyPr>
          <a:lstStyle/>
          <a:p>
            <a:r>
              <a:rPr lang="en-US" altLang="zh-CN" sz="8000" i="1" dirty="0">
                <a:solidFill>
                  <a:schemeClr val="bg1">
                    <a:lumMod val="95000"/>
                  </a:schemeClr>
                </a:solidFill>
                <a:latin typeface="Baskerville Old Face" panose="02020602080505020303" pitchFamily="18" charset="0"/>
              </a:rPr>
              <a:t>1</a:t>
            </a:r>
            <a:endParaRPr lang="zh-CN" altLang="en-US" sz="8000" i="1" dirty="0">
              <a:solidFill>
                <a:schemeClr val="bg1">
                  <a:lumMod val="95000"/>
                </a:schemeClr>
              </a:solidFill>
              <a:latin typeface="Baskerville Old Face" panose="02020602080505020303" pitchFamily="18" charset="0"/>
            </a:endParaRPr>
          </a:p>
        </p:txBody>
      </p:sp>
      <p:sp>
        <p:nvSpPr>
          <p:cNvPr id="13" name="等腰三角形 12"/>
          <p:cNvSpPr/>
          <p:nvPr/>
        </p:nvSpPr>
        <p:spPr>
          <a:xfrm rot="19754045">
            <a:off x="8374383" y="1627182"/>
            <a:ext cx="559837" cy="329789"/>
          </a:xfrm>
          <a:prstGeom prst="triangle">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p:cNvSpPr/>
          <p:nvPr/>
        </p:nvSpPr>
        <p:spPr>
          <a:xfrm rot="19754045">
            <a:off x="5425892" y="3282768"/>
            <a:ext cx="559837" cy="329789"/>
          </a:xfrm>
          <a:prstGeom prst="triangle">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等腰三角形 14"/>
          <p:cNvSpPr/>
          <p:nvPr/>
        </p:nvSpPr>
        <p:spPr>
          <a:xfrm rot="19754045">
            <a:off x="1802461" y="5328323"/>
            <a:ext cx="559837" cy="329789"/>
          </a:xfrm>
          <a:prstGeom prst="triangle">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等腰三角形 15"/>
          <p:cNvSpPr/>
          <p:nvPr/>
        </p:nvSpPr>
        <p:spPr>
          <a:xfrm rot="8931329">
            <a:off x="3774392" y="4584987"/>
            <a:ext cx="559837" cy="329789"/>
          </a:xfrm>
          <a:prstGeom prst="triangle">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等腰三角形 16"/>
          <p:cNvSpPr/>
          <p:nvPr/>
        </p:nvSpPr>
        <p:spPr>
          <a:xfrm rot="8931329">
            <a:off x="7127192" y="2711992"/>
            <a:ext cx="559837" cy="329789"/>
          </a:xfrm>
          <a:prstGeom prst="triangle">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a:off x="6254470" y="722370"/>
            <a:ext cx="1620957" cy="307777"/>
          </a:xfrm>
          <a:prstGeom prst="rect">
            <a:avLst/>
          </a:prstGeom>
          <a:noFill/>
        </p:spPr>
        <p:txBody>
          <a:bodyPr wrap="none" rtlCol="0">
            <a:spAutoFit/>
          </a:bodyPr>
          <a:lstStyle/>
          <a:p>
            <a:pPr algn="ctr"/>
            <a:r>
              <a:rPr lang="zh-CN" altLang="en-US" sz="1400" dirty="0">
                <a:solidFill>
                  <a:schemeClr val="bg1">
                    <a:lumMod val="85000"/>
                  </a:schemeClr>
                </a:solidFill>
                <a:latin typeface="微软雅黑" panose="020B0503020204020204" pitchFamily="34" charset="-122"/>
                <a:ea typeface="微软雅黑" panose="020B0503020204020204" pitchFamily="34" charset="-122"/>
              </a:rPr>
              <a:t>点击输入标题内容</a:t>
            </a:r>
            <a:endParaRPr lang="en-US" altLang="zh-CN" sz="1400" dirty="0">
              <a:solidFill>
                <a:schemeClr val="bg1">
                  <a:lumMod val="85000"/>
                </a:schemeClr>
              </a:solidFill>
              <a:latin typeface="微软雅黑" panose="020B0503020204020204" pitchFamily="34" charset="-122"/>
              <a:ea typeface="微软雅黑" panose="020B0503020204020204" pitchFamily="34" charset="-122"/>
            </a:endParaRPr>
          </a:p>
        </p:txBody>
      </p:sp>
      <p:sp>
        <p:nvSpPr>
          <p:cNvPr id="19" name="文本框 18"/>
          <p:cNvSpPr txBox="1"/>
          <p:nvPr/>
        </p:nvSpPr>
        <p:spPr>
          <a:xfrm>
            <a:off x="6254470" y="1030147"/>
            <a:ext cx="2450843" cy="646331"/>
          </a:xfrm>
          <a:prstGeom prst="rect">
            <a:avLst/>
          </a:prstGeom>
          <a:noFill/>
        </p:spPr>
        <p:txBody>
          <a:bodyPr wrap="square" rtlCol="0">
            <a:spAutoFit/>
          </a:bodyPr>
          <a:lstStyle/>
          <a:p>
            <a:r>
              <a:rPr lang="zh-CN" altLang="en-US" sz="1200" dirty="0">
                <a:solidFill>
                  <a:schemeClr val="bg1">
                    <a:lumMod val="85000"/>
                  </a:schemeClr>
                </a:solidFill>
                <a:latin typeface="微软雅黑" panose="020B0503020204020204" pitchFamily="34" charset="-122"/>
                <a:ea typeface="微软雅黑" panose="020B0503020204020204" pitchFamily="34" charset="-122"/>
              </a:rPr>
              <a:t>输入你的文字信息输入你的文字信息输入你的文字信息输入你的文字信息输入你的文字信息</a:t>
            </a:r>
          </a:p>
        </p:txBody>
      </p:sp>
      <p:sp>
        <p:nvSpPr>
          <p:cNvPr id="20" name="文本框 19"/>
          <p:cNvSpPr txBox="1"/>
          <p:nvPr/>
        </p:nvSpPr>
        <p:spPr>
          <a:xfrm>
            <a:off x="3455283" y="2385490"/>
            <a:ext cx="1620957" cy="307777"/>
          </a:xfrm>
          <a:prstGeom prst="rect">
            <a:avLst/>
          </a:prstGeom>
          <a:noFill/>
        </p:spPr>
        <p:txBody>
          <a:bodyPr wrap="none" rtlCol="0">
            <a:spAutoFit/>
          </a:bodyPr>
          <a:lstStyle/>
          <a:p>
            <a:pPr algn="ctr"/>
            <a:r>
              <a:rPr lang="zh-CN" altLang="en-US" sz="1400" dirty="0">
                <a:solidFill>
                  <a:schemeClr val="bg1">
                    <a:lumMod val="85000"/>
                  </a:schemeClr>
                </a:solidFill>
                <a:latin typeface="微软雅黑" panose="020B0503020204020204" pitchFamily="34" charset="-122"/>
                <a:ea typeface="微软雅黑" panose="020B0503020204020204" pitchFamily="34" charset="-122"/>
              </a:rPr>
              <a:t>点击输入标题内容</a:t>
            </a:r>
            <a:endParaRPr lang="en-US" altLang="zh-CN" sz="1400" dirty="0">
              <a:solidFill>
                <a:schemeClr val="bg1">
                  <a:lumMod val="85000"/>
                </a:schemeClr>
              </a:solidFill>
              <a:latin typeface="微软雅黑" panose="020B0503020204020204" pitchFamily="34" charset="-122"/>
              <a:ea typeface="微软雅黑" panose="020B0503020204020204" pitchFamily="34" charset="-122"/>
            </a:endParaRPr>
          </a:p>
        </p:txBody>
      </p:sp>
      <p:sp>
        <p:nvSpPr>
          <p:cNvPr id="21" name="文本框 20"/>
          <p:cNvSpPr txBox="1"/>
          <p:nvPr/>
        </p:nvSpPr>
        <p:spPr>
          <a:xfrm>
            <a:off x="3455283" y="2693267"/>
            <a:ext cx="2450843" cy="646331"/>
          </a:xfrm>
          <a:prstGeom prst="rect">
            <a:avLst/>
          </a:prstGeom>
          <a:noFill/>
        </p:spPr>
        <p:txBody>
          <a:bodyPr wrap="square" rtlCol="0">
            <a:spAutoFit/>
          </a:bodyPr>
          <a:lstStyle/>
          <a:p>
            <a:r>
              <a:rPr lang="zh-CN" altLang="en-US" sz="1200" dirty="0">
                <a:solidFill>
                  <a:schemeClr val="bg1">
                    <a:lumMod val="85000"/>
                  </a:schemeClr>
                </a:solidFill>
                <a:latin typeface="微软雅黑" panose="020B0503020204020204" pitchFamily="34" charset="-122"/>
                <a:ea typeface="微软雅黑" panose="020B0503020204020204" pitchFamily="34" charset="-122"/>
              </a:rPr>
              <a:t>输入你的文字信息输入你的文字信息输入你的文字信息输入你的文字信息输入你的文字信息</a:t>
            </a:r>
          </a:p>
        </p:txBody>
      </p:sp>
      <p:sp>
        <p:nvSpPr>
          <p:cNvPr id="22" name="文本框 21"/>
          <p:cNvSpPr txBox="1"/>
          <p:nvPr/>
        </p:nvSpPr>
        <p:spPr>
          <a:xfrm>
            <a:off x="323307" y="4254234"/>
            <a:ext cx="1620957" cy="307777"/>
          </a:xfrm>
          <a:prstGeom prst="rect">
            <a:avLst/>
          </a:prstGeom>
          <a:noFill/>
        </p:spPr>
        <p:txBody>
          <a:bodyPr wrap="none" rtlCol="0">
            <a:spAutoFit/>
          </a:bodyPr>
          <a:lstStyle/>
          <a:p>
            <a:pPr algn="ctr"/>
            <a:r>
              <a:rPr lang="zh-CN" altLang="en-US" sz="1400" dirty="0">
                <a:solidFill>
                  <a:schemeClr val="bg1">
                    <a:lumMod val="85000"/>
                  </a:schemeClr>
                </a:solidFill>
                <a:latin typeface="微软雅黑" panose="020B0503020204020204" pitchFamily="34" charset="-122"/>
                <a:ea typeface="微软雅黑" panose="020B0503020204020204" pitchFamily="34" charset="-122"/>
              </a:rPr>
              <a:t>点击输入标题内容</a:t>
            </a:r>
            <a:endParaRPr lang="en-US" altLang="zh-CN" sz="1400" dirty="0">
              <a:solidFill>
                <a:schemeClr val="bg1">
                  <a:lumMod val="85000"/>
                </a:schemeClr>
              </a:solidFill>
              <a:latin typeface="微软雅黑" panose="020B0503020204020204" pitchFamily="34" charset="-122"/>
              <a:ea typeface="微软雅黑" panose="020B0503020204020204" pitchFamily="34" charset="-122"/>
            </a:endParaRPr>
          </a:p>
        </p:txBody>
      </p:sp>
      <p:sp>
        <p:nvSpPr>
          <p:cNvPr id="23" name="文本框 22"/>
          <p:cNvSpPr txBox="1"/>
          <p:nvPr/>
        </p:nvSpPr>
        <p:spPr>
          <a:xfrm>
            <a:off x="323307" y="4562011"/>
            <a:ext cx="2450843" cy="646331"/>
          </a:xfrm>
          <a:prstGeom prst="rect">
            <a:avLst/>
          </a:prstGeom>
          <a:noFill/>
        </p:spPr>
        <p:txBody>
          <a:bodyPr wrap="square" rtlCol="0">
            <a:spAutoFit/>
          </a:bodyPr>
          <a:lstStyle/>
          <a:p>
            <a:r>
              <a:rPr lang="zh-CN" altLang="en-US" sz="1200" dirty="0">
                <a:solidFill>
                  <a:schemeClr val="bg1">
                    <a:lumMod val="85000"/>
                  </a:schemeClr>
                </a:solidFill>
                <a:latin typeface="微软雅黑" panose="020B0503020204020204" pitchFamily="34" charset="-122"/>
                <a:ea typeface="微软雅黑" panose="020B0503020204020204" pitchFamily="34" charset="-122"/>
              </a:rPr>
              <a:t>输入你的文字信息输入你的文字信息输入你的文字信息输入你的文字信息输入你的文字信息</a:t>
            </a:r>
          </a:p>
        </p:txBody>
      </p:sp>
      <p:sp>
        <p:nvSpPr>
          <p:cNvPr id="24" name="文本框 23"/>
          <p:cNvSpPr txBox="1"/>
          <p:nvPr/>
        </p:nvSpPr>
        <p:spPr>
          <a:xfrm>
            <a:off x="7558115" y="3092922"/>
            <a:ext cx="1620957" cy="307777"/>
          </a:xfrm>
          <a:prstGeom prst="rect">
            <a:avLst/>
          </a:prstGeom>
          <a:noFill/>
        </p:spPr>
        <p:txBody>
          <a:bodyPr wrap="none" rtlCol="0">
            <a:spAutoFit/>
          </a:bodyPr>
          <a:lstStyle/>
          <a:p>
            <a:pPr algn="ctr"/>
            <a:r>
              <a:rPr lang="zh-CN" altLang="en-US" sz="1400" dirty="0">
                <a:solidFill>
                  <a:schemeClr val="bg1"/>
                </a:solidFill>
                <a:latin typeface="微软雅黑" panose="020B0503020204020204" pitchFamily="34" charset="-122"/>
                <a:ea typeface="微软雅黑" panose="020B0503020204020204" pitchFamily="34" charset="-122"/>
              </a:rPr>
              <a:t>点击输入标题内容</a:t>
            </a:r>
            <a:endParaRPr lang="en-US" altLang="zh-CN" sz="1400" dirty="0">
              <a:solidFill>
                <a:schemeClr val="bg1"/>
              </a:solidFill>
              <a:latin typeface="微软雅黑" panose="020B0503020204020204" pitchFamily="34" charset="-122"/>
              <a:ea typeface="微软雅黑" panose="020B0503020204020204" pitchFamily="34" charset="-122"/>
            </a:endParaRPr>
          </a:p>
        </p:txBody>
      </p:sp>
      <p:sp>
        <p:nvSpPr>
          <p:cNvPr id="25" name="文本框 24"/>
          <p:cNvSpPr txBox="1"/>
          <p:nvPr/>
        </p:nvSpPr>
        <p:spPr>
          <a:xfrm>
            <a:off x="7558115" y="3400699"/>
            <a:ext cx="2450843" cy="646331"/>
          </a:xfrm>
          <a:prstGeom prst="rect">
            <a:avLst/>
          </a:prstGeom>
          <a:noFill/>
        </p:spPr>
        <p:txBody>
          <a:bodyPr wrap="square"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输入你的文字信息输入你的文字信息输入你的文字信息输入你的文字信息输入你的文字信息</a:t>
            </a:r>
          </a:p>
        </p:txBody>
      </p:sp>
      <p:sp>
        <p:nvSpPr>
          <p:cNvPr id="26" name="文本框 25"/>
          <p:cNvSpPr txBox="1"/>
          <p:nvPr/>
        </p:nvSpPr>
        <p:spPr>
          <a:xfrm>
            <a:off x="4559340" y="4996821"/>
            <a:ext cx="1620957" cy="307777"/>
          </a:xfrm>
          <a:prstGeom prst="rect">
            <a:avLst/>
          </a:prstGeom>
          <a:noFill/>
        </p:spPr>
        <p:txBody>
          <a:bodyPr wrap="none" rtlCol="0">
            <a:spAutoFit/>
          </a:bodyPr>
          <a:lstStyle/>
          <a:p>
            <a:pPr algn="ctr"/>
            <a:r>
              <a:rPr lang="zh-CN" altLang="en-US" sz="1400" dirty="0">
                <a:solidFill>
                  <a:schemeClr val="bg1"/>
                </a:solidFill>
                <a:latin typeface="微软雅黑" panose="020B0503020204020204" pitchFamily="34" charset="-122"/>
                <a:ea typeface="微软雅黑" panose="020B0503020204020204" pitchFamily="34" charset="-122"/>
              </a:rPr>
              <a:t>点击输入标题内容</a:t>
            </a:r>
            <a:endParaRPr lang="en-US" altLang="zh-CN" sz="1400" dirty="0">
              <a:solidFill>
                <a:schemeClr val="bg1"/>
              </a:solidFill>
              <a:latin typeface="微软雅黑" panose="020B0503020204020204" pitchFamily="34" charset="-122"/>
              <a:ea typeface="微软雅黑" panose="020B0503020204020204" pitchFamily="34" charset="-122"/>
            </a:endParaRPr>
          </a:p>
        </p:txBody>
      </p:sp>
      <p:sp>
        <p:nvSpPr>
          <p:cNvPr id="27" name="文本框 26"/>
          <p:cNvSpPr txBox="1"/>
          <p:nvPr/>
        </p:nvSpPr>
        <p:spPr>
          <a:xfrm>
            <a:off x="4559340" y="5304598"/>
            <a:ext cx="2450843" cy="646331"/>
          </a:xfrm>
          <a:prstGeom prst="rect">
            <a:avLst/>
          </a:prstGeom>
          <a:noFill/>
        </p:spPr>
        <p:txBody>
          <a:bodyPr wrap="square"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输入你的文字信息输入你的文字信息输入你的文字信息输入你的文字信息输入你的文字信息</a:t>
            </a:r>
          </a:p>
        </p:txBody>
      </p:sp>
      <p:sp>
        <p:nvSpPr>
          <p:cNvPr id="30" name="文本框 29"/>
          <p:cNvSpPr txBox="1"/>
          <p:nvPr/>
        </p:nvSpPr>
        <p:spPr>
          <a:xfrm>
            <a:off x="8500811" y="5059229"/>
            <a:ext cx="2031325" cy="369332"/>
          </a:xfrm>
          <a:prstGeom prst="rect">
            <a:avLst/>
          </a:prstGeom>
          <a:noFill/>
        </p:spPr>
        <p:txBody>
          <a:bodyPr wrap="none" rtlCol="0">
            <a:spAutoFit/>
          </a:bodyPr>
          <a:lstStyle/>
          <a:p>
            <a:r>
              <a:rPr lang="zh-CN" altLang="en-US" dirty="0">
                <a:solidFill>
                  <a:schemeClr val="bg1">
                    <a:lumMod val="95000"/>
                  </a:schemeClr>
                </a:solidFill>
                <a:latin typeface="微软雅黑" panose="020B0503020204020204" pitchFamily="34" charset="-122"/>
                <a:ea typeface="微软雅黑" panose="020B0503020204020204" pitchFamily="34" charset="-122"/>
              </a:rPr>
              <a:t>点击输入标题内容</a:t>
            </a:r>
            <a:endParaRPr lang="en-US" altLang="zh-CN"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31" name="文本框 30"/>
          <p:cNvSpPr txBox="1"/>
          <p:nvPr/>
        </p:nvSpPr>
        <p:spPr>
          <a:xfrm>
            <a:off x="8500811" y="5517690"/>
            <a:ext cx="3356486" cy="646331"/>
          </a:xfrm>
          <a:prstGeom prst="rect">
            <a:avLst/>
          </a:prstGeom>
          <a:noFill/>
        </p:spPr>
        <p:txBody>
          <a:bodyPr wrap="square" rtlCol="0">
            <a:spAutoFit/>
          </a:bodyPr>
          <a:lstStyle/>
          <a:p>
            <a:r>
              <a:rPr lang="zh-CN" altLang="en-US" sz="1200" dirty="0">
                <a:solidFill>
                  <a:schemeClr val="bg1">
                    <a:lumMod val="95000"/>
                  </a:schemeClr>
                </a:solidFill>
                <a:latin typeface="微软雅黑" panose="020B0503020204020204" pitchFamily="34" charset="-122"/>
                <a:ea typeface="微软雅黑" panose="020B0503020204020204" pitchFamily="34" charset="-122"/>
              </a:rPr>
              <a:t>输入你的文字信息输入你的文字信息输入你的文字信息输入你的文字信息输入你的文字信息输入你的文字信息输入你的文字信息</a:t>
            </a:r>
          </a:p>
        </p:txBody>
      </p:sp>
    </p:spTree>
  </p:cSld>
  <p:clrMapOvr>
    <a:masterClrMapping/>
  </p:clrMapOvr>
  <mc:AlternateContent xmlns:mc="http://schemas.openxmlformats.org/markup-compatibility/2006" xmlns:p14="http://schemas.microsoft.com/office/powerpoint/2010/main">
    <mc:Choice Requires="p14">
      <p:transition spd="slow" p14:dur="1600" advClick="0" advTm="4000">
        <p14:conveyor dir="l"/>
      </p:transition>
    </mc:Choice>
    <mc:Fallback xmlns="">
      <p:transition spd="slow" advClick="0" advTm="4000">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5138165" y="1932029"/>
            <a:ext cx="1915909" cy="1862048"/>
          </a:xfrm>
          <a:prstGeom prst="rect">
            <a:avLst/>
          </a:prstGeom>
        </p:spPr>
        <p:txBody>
          <a:bodyPr wrap="none">
            <a:spAutoFit/>
          </a:bodyPr>
          <a:lstStyle/>
          <a:p>
            <a:pPr algn="ctr"/>
            <a:r>
              <a:rPr lang="en-US" altLang="zh-CN" sz="11500" dirty="0">
                <a:solidFill>
                  <a:schemeClr val="bg1">
                    <a:lumMod val="85000"/>
                  </a:schemeClr>
                </a:solidFill>
                <a:latin typeface="微软雅黑" panose="020B0503020204020204" pitchFamily="34" charset="-122"/>
                <a:ea typeface="微软雅黑" panose="020B0503020204020204" pitchFamily="34" charset="-122"/>
              </a:rPr>
              <a:t>02</a:t>
            </a:r>
            <a:endParaRPr lang="zh-CN" altLang="en-US" sz="11500" dirty="0">
              <a:latin typeface="微软雅黑" panose="020B0503020204020204" pitchFamily="34" charset="-122"/>
              <a:ea typeface="微软雅黑" panose="020B0503020204020204" pitchFamily="34" charset="-122"/>
            </a:endParaRPr>
          </a:p>
        </p:txBody>
      </p:sp>
      <p:sp>
        <p:nvSpPr>
          <p:cNvPr id="6" name="六边形 5"/>
          <p:cNvSpPr/>
          <p:nvPr/>
        </p:nvSpPr>
        <p:spPr>
          <a:xfrm rot="5400000">
            <a:off x="4433044" y="1753433"/>
            <a:ext cx="3326150" cy="2867370"/>
          </a:xfrm>
          <a:prstGeom prst="hexagon">
            <a:avLst/>
          </a:prstGeom>
          <a:noFill/>
          <a:ln w="57150">
            <a:solidFill>
              <a:srgbClr val="D9D9D9">
                <a:alpha val="52941"/>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5227131" y="3558666"/>
            <a:ext cx="1737976" cy="646331"/>
          </a:xfrm>
          <a:prstGeom prst="rect">
            <a:avLst/>
          </a:prstGeom>
          <a:noFill/>
        </p:spPr>
        <p:txBody>
          <a:bodyPr wrap="none" rtlCol="0">
            <a:spAutoFit/>
          </a:bodyPr>
          <a:lstStyle/>
          <a:p>
            <a:pPr algn="ctr"/>
            <a:r>
              <a:rPr lang="zh-CN" altLang="en-US" sz="2000" dirty="0">
                <a:solidFill>
                  <a:schemeClr val="bg1">
                    <a:lumMod val="85000"/>
                  </a:schemeClr>
                </a:solidFill>
              </a:rPr>
              <a:t>点击输入标题</a:t>
            </a:r>
            <a:endParaRPr lang="en-US" altLang="zh-CN" sz="2000" dirty="0">
              <a:solidFill>
                <a:schemeClr val="bg1">
                  <a:lumMod val="85000"/>
                </a:schemeClr>
              </a:solidFill>
            </a:endParaRPr>
          </a:p>
          <a:p>
            <a:r>
              <a:rPr lang="en-US" altLang="zh-CN" sz="1600" dirty="0">
                <a:solidFill>
                  <a:schemeClr val="bg1">
                    <a:lumMod val="85000"/>
                  </a:schemeClr>
                </a:solidFill>
              </a:rPr>
              <a:t>ADD YOUR TITLE</a:t>
            </a:r>
            <a:endParaRPr lang="zh-CN" altLang="en-US" sz="1600" dirty="0">
              <a:solidFill>
                <a:schemeClr val="bg1">
                  <a:lumMod val="85000"/>
                </a:schemeClr>
              </a:solidFill>
            </a:endParaRPr>
          </a:p>
        </p:txBody>
      </p:sp>
      <p:sp>
        <p:nvSpPr>
          <p:cNvPr id="10" name="椭圆 9"/>
          <p:cNvSpPr/>
          <p:nvPr/>
        </p:nvSpPr>
        <p:spPr>
          <a:xfrm flipV="1">
            <a:off x="5423828" y="4272680"/>
            <a:ext cx="1344583" cy="45719"/>
          </a:xfrm>
          <a:prstGeom prst="ellipse">
            <a:avLst/>
          </a:prstGeom>
          <a:gradFill>
            <a:gsLst>
              <a:gs pos="30000">
                <a:schemeClr val="accent1">
                  <a:lumMod val="5000"/>
                  <a:lumOff val="95000"/>
                  <a:alpha val="50000"/>
                </a:schemeClr>
              </a:gs>
              <a:gs pos="66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Click="0" advTm="4000">
        <p14:prism isContent="1"/>
      </p:transition>
    </mc:Choice>
    <mc:Fallback xmlns="">
      <p:transition spd="slow" advClick="0" advTm="4000">
        <p:fade/>
      </p:transition>
    </mc:Fallback>
  </mc:AlternateContent>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TotalTime>
  <Words>4065</Words>
  <Application>Microsoft Office PowerPoint</Application>
  <PresentationFormat>宽屏</PresentationFormat>
  <Paragraphs>274</Paragraphs>
  <Slides>28</Slides>
  <Notes>0</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28</vt:i4>
      </vt:variant>
    </vt:vector>
  </HeadingPairs>
  <TitlesOfParts>
    <vt:vector size="34" baseType="lpstr">
      <vt:lpstr>Baskerville Old Face</vt:lpstr>
      <vt:lpstr>等线</vt:lpstr>
      <vt:lpstr>等线 Light</vt:lpstr>
      <vt:lpstr>微软雅黑</vt:lpstr>
      <vt:lpstr>Arial</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user</dc:creator>
  <cp:lastModifiedBy>阳光 男孩</cp:lastModifiedBy>
  <cp:revision>5</cp:revision>
  <dcterms:created xsi:type="dcterms:W3CDTF">2016-12-03T12:15:00Z</dcterms:created>
  <dcterms:modified xsi:type="dcterms:W3CDTF">2019-12-26T13:35:24Z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2052-10.1.0.7106</vt:lpwstr>
  </property>
</Properties>
</file>