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A36C0-ABF5-4E8F-BDB1-EFAF415B8C58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2F2AE-8457-4614-850B-49A28BBB2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574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-31214" y="-164044"/>
            <a:ext cx="3024446" cy="3158893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212815" y="-356236"/>
            <a:ext cx="3076560" cy="3579813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0" name="TextBox 1"/>
          <p:cNvSpPr txBox="1"/>
          <p:nvPr/>
        </p:nvSpPr>
        <p:spPr>
          <a:xfrm>
            <a:off x="1074904" y="3022302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5" name="组合 384"/>
          <p:cNvGrpSpPr/>
          <p:nvPr/>
        </p:nvGrpSpPr>
        <p:grpSpPr>
          <a:xfrm>
            <a:off x="4592772" y="5659279"/>
            <a:ext cx="246063" cy="258763"/>
            <a:chOff x="2403476" y="3300413"/>
            <a:chExt cx="246063" cy="258763"/>
          </a:xfrm>
        </p:grpSpPr>
        <p:sp>
          <p:nvSpPr>
            <p:cNvPr id="386" name="Oval 340"/>
            <p:cNvSpPr>
              <a:spLocks noChangeArrowheads="1"/>
            </p:cNvSpPr>
            <p:nvPr/>
          </p:nvSpPr>
          <p:spPr bwMode="auto">
            <a:xfrm>
              <a:off x="2500313" y="3409950"/>
              <a:ext cx="46038" cy="4603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7" name="Oval 341"/>
            <p:cNvSpPr>
              <a:spLocks noChangeArrowheads="1"/>
            </p:cNvSpPr>
            <p:nvPr/>
          </p:nvSpPr>
          <p:spPr bwMode="auto">
            <a:xfrm>
              <a:off x="2493963" y="3300413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Oval 342"/>
            <p:cNvSpPr>
              <a:spLocks noChangeArrowheads="1"/>
            </p:cNvSpPr>
            <p:nvPr/>
          </p:nvSpPr>
          <p:spPr bwMode="auto">
            <a:xfrm>
              <a:off x="2493963" y="3455988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343"/>
            <p:cNvSpPr>
              <a:spLocks/>
            </p:cNvSpPr>
            <p:nvPr/>
          </p:nvSpPr>
          <p:spPr bwMode="auto">
            <a:xfrm>
              <a:off x="2540001" y="3352800"/>
              <a:ext cx="109538" cy="77788"/>
            </a:xfrm>
            <a:custGeom>
              <a:avLst/>
              <a:gdLst>
                <a:gd name="T0" fmla="*/ 11 w 17"/>
                <a:gd name="T1" fmla="*/ 0 h 12"/>
                <a:gd name="T2" fmla="*/ 9 w 17"/>
                <a:gd name="T3" fmla="*/ 1 h 12"/>
                <a:gd name="T4" fmla="*/ 2 w 17"/>
                <a:gd name="T5" fmla="*/ 10 h 12"/>
                <a:gd name="T6" fmla="*/ 6 w 17"/>
                <a:gd name="T7" fmla="*/ 12 h 12"/>
                <a:gd name="T8" fmla="*/ 13 w 17"/>
                <a:gd name="T9" fmla="*/ 10 h 12"/>
                <a:gd name="T10" fmla="*/ 16 w 17"/>
                <a:gd name="T11" fmla="*/ 3 h 12"/>
                <a:gd name="T12" fmla="*/ 11 w 1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1" y="0"/>
                  </a:moveTo>
                  <a:cubicBezTo>
                    <a:pt x="10" y="0"/>
                    <a:pt x="10" y="1"/>
                    <a:pt x="9" y="1"/>
                  </a:cubicBezTo>
                  <a:cubicBezTo>
                    <a:pt x="6" y="2"/>
                    <a:pt x="0" y="8"/>
                    <a:pt x="2" y="10"/>
                  </a:cubicBezTo>
                  <a:cubicBezTo>
                    <a:pt x="2" y="11"/>
                    <a:pt x="4" y="12"/>
                    <a:pt x="6" y="12"/>
                  </a:cubicBezTo>
                  <a:cubicBezTo>
                    <a:pt x="9" y="12"/>
                    <a:pt x="12" y="11"/>
                    <a:pt x="13" y="10"/>
                  </a:cubicBezTo>
                  <a:cubicBezTo>
                    <a:pt x="16" y="9"/>
                    <a:pt x="17" y="6"/>
                    <a:pt x="16" y="3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344"/>
            <p:cNvSpPr>
              <a:spLocks/>
            </p:cNvSpPr>
            <p:nvPr/>
          </p:nvSpPr>
          <p:spPr bwMode="auto">
            <a:xfrm>
              <a:off x="2403476" y="3436938"/>
              <a:ext cx="103188" cy="71438"/>
            </a:xfrm>
            <a:custGeom>
              <a:avLst/>
              <a:gdLst>
                <a:gd name="T0" fmla="*/ 10 w 16"/>
                <a:gd name="T1" fmla="*/ 0 h 11"/>
                <a:gd name="T2" fmla="*/ 3 w 16"/>
                <a:gd name="T3" fmla="*/ 1 h 11"/>
                <a:gd name="T4" fmla="*/ 1 w 16"/>
                <a:gd name="T5" fmla="*/ 8 h 11"/>
                <a:gd name="T6" fmla="*/ 5 w 16"/>
                <a:gd name="T7" fmla="*/ 11 h 11"/>
                <a:gd name="T8" fmla="*/ 7 w 16"/>
                <a:gd name="T9" fmla="*/ 10 h 11"/>
                <a:gd name="T10" fmla="*/ 15 w 16"/>
                <a:gd name="T11" fmla="*/ 1 h 11"/>
                <a:gd name="T12" fmla="*/ 1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10" y="0"/>
                  </a:moveTo>
                  <a:cubicBezTo>
                    <a:pt x="8" y="0"/>
                    <a:pt x="4" y="0"/>
                    <a:pt x="3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10" y="9"/>
                    <a:pt x="16" y="4"/>
                    <a:pt x="15" y="1"/>
                  </a:cubicBezTo>
                  <a:cubicBezTo>
                    <a:pt x="14" y="0"/>
                    <a:pt x="13" y="0"/>
                    <a:pt x="10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 345"/>
            <p:cNvSpPr>
              <a:spLocks/>
            </p:cNvSpPr>
            <p:nvPr/>
          </p:nvSpPr>
          <p:spPr bwMode="auto">
            <a:xfrm>
              <a:off x="2540001" y="3436938"/>
              <a:ext cx="103188" cy="77788"/>
            </a:xfrm>
            <a:custGeom>
              <a:avLst/>
              <a:gdLst>
                <a:gd name="T0" fmla="*/ 5 w 16"/>
                <a:gd name="T1" fmla="*/ 0 h 12"/>
                <a:gd name="T2" fmla="*/ 1 w 16"/>
                <a:gd name="T3" fmla="*/ 1 h 12"/>
                <a:gd name="T4" fmla="*/ 8 w 16"/>
                <a:gd name="T5" fmla="*/ 11 h 12"/>
                <a:gd name="T6" fmla="*/ 10 w 16"/>
                <a:gd name="T7" fmla="*/ 12 h 12"/>
                <a:gd name="T8" fmla="*/ 15 w 16"/>
                <a:gd name="T9" fmla="*/ 9 h 12"/>
                <a:gd name="T10" fmla="*/ 13 w 16"/>
                <a:gd name="T11" fmla="*/ 2 h 12"/>
                <a:gd name="T12" fmla="*/ 5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4"/>
                    <a:pt x="6" y="10"/>
                    <a:pt x="8" y="11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12" y="12"/>
                    <a:pt x="14" y="11"/>
                    <a:pt x="15" y="9"/>
                  </a:cubicBezTo>
                  <a:cubicBezTo>
                    <a:pt x="16" y="6"/>
                    <a:pt x="16" y="3"/>
                    <a:pt x="13" y="2"/>
                  </a:cubicBezTo>
                  <a:cubicBezTo>
                    <a:pt x="12" y="1"/>
                    <a:pt x="8" y="0"/>
                    <a:pt x="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 346"/>
            <p:cNvSpPr>
              <a:spLocks/>
            </p:cNvSpPr>
            <p:nvPr/>
          </p:nvSpPr>
          <p:spPr bwMode="auto">
            <a:xfrm>
              <a:off x="2403476" y="3352800"/>
              <a:ext cx="103188" cy="69850"/>
            </a:xfrm>
            <a:custGeom>
              <a:avLst/>
              <a:gdLst>
                <a:gd name="T0" fmla="*/ 6 w 16"/>
                <a:gd name="T1" fmla="*/ 0 h 11"/>
                <a:gd name="T2" fmla="*/ 1 w 16"/>
                <a:gd name="T3" fmla="*/ 2 h 11"/>
                <a:gd name="T4" fmla="*/ 3 w 16"/>
                <a:gd name="T5" fmla="*/ 9 h 11"/>
                <a:gd name="T6" fmla="*/ 11 w 16"/>
                <a:gd name="T7" fmla="*/ 11 h 11"/>
                <a:gd name="T8" fmla="*/ 15 w 16"/>
                <a:gd name="T9" fmla="*/ 10 h 11"/>
                <a:gd name="T10" fmla="*/ 8 w 16"/>
                <a:gd name="T11" fmla="*/ 0 h 11"/>
                <a:gd name="T12" fmla="*/ 6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6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5"/>
                    <a:pt x="1" y="8"/>
                    <a:pt x="3" y="9"/>
                  </a:cubicBezTo>
                  <a:cubicBezTo>
                    <a:pt x="5" y="10"/>
                    <a:pt x="9" y="11"/>
                    <a:pt x="11" y="11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6" y="7"/>
                    <a:pt x="11" y="2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3" name="圆角矩形 2"/>
          <p:cNvSpPr/>
          <p:nvPr/>
        </p:nvSpPr>
        <p:spPr>
          <a:xfrm>
            <a:off x="4605312" y="5474470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394" name="student-graduation-cap-shape_52041"/>
          <p:cNvSpPr>
            <a:spLocks noChangeAspect="1"/>
          </p:cNvSpPr>
          <p:nvPr/>
        </p:nvSpPr>
        <p:spPr bwMode="auto">
          <a:xfrm>
            <a:off x="4288963" y="5560975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95" name="圆角矩形 2"/>
          <p:cNvSpPr/>
          <p:nvPr/>
        </p:nvSpPr>
        <p:spPr>
          <a:xfrm>
            <a:off x="6212259" y="5492222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96" name="student-graduation-cap-shape_52041"/>
          <p:cNvSpPr>
            <a:spLocks noChangeAspect="1"/>
          </p:cNvSpPr>
          <p:nvPr/>
        </p:nvSpPr>
        <p:spPr bwMode="auto">
          <a:xfrm>
            <a:off x="6305867" y="5585763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97" name="圆角矩形 2"/>
          <p:cNvSpPr/>
          <p:nvPr/>
        </p:nvSpPr>
        <p:spPr>
          <a:xfrm>
            <a:off x="6638601" y="5497606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398" name="组合 397"/>
          <p:cNvGrpSpPr/>
          <p:nvPr/>
        </p:nvGrpSpPr>
        <p:grpSpPr>
          <a:xfrm>
            <a:off x="4165764" y="994942"/>
            <a:ext cx="4115409" cy="1368720"/>
            <a:chOff x="4540250" y="1933575"/>
            <a:chExt cx="2825750" cy="939800"/>
          </a:xfrm>
        </p:grpSpPr>
        <p:sp>
          <p:nvSpPr>
            <p:cNvPr id="399" name="Freeform 195"/>
            <p:cNvSpPr>
              <a:spLocks/>
            </p:cNvSpPr>
            <p:nvPr/>
          </p:nvSpPr>
          <p:spPr bwMode="auto">
            <a:xfrm>
              <a:off x="4540250" y="1933575"/>
              <a:ext cx="2825750" cy="939800"/>
            </a:xfrm>
            <a:custGeom>
              <a:avLst/>
              <a:gdLst>
                <a:gd name="T0" fmla="*/ 131 w 1044"/>
                <a:gd name="T1" fmla="*/ 347 h 347"/>
                <a:gd name="T2" fmla="*/ 129 w 1044"/>
                <a:gd name="T3" fmla="*/ 330 h 347"/>
                <a:gd name="T4" fmla="*/ 90 w 1044"/>
                <a:gd name="T5" fmla="*/ 279 h 347"/>
                <a:gd name="T6" fmla="*/ 15 w 1044"/>
                <a:gd name="T7" fmla="*/ 203 h 347"/>
                <a:gd name="T8" fmla="*/ 11 w 1044"/>
                <a:gd name="T9" fmla="*/ 197 h 347"/>
                <a:gd name="T10" fmla="*/ 0 w 1044"/>
                <a:gd name="T11" fmla="*/ 174 h 347"/>
                <a:gd name="T12" fmla="*/ 11 w 1044"/>
                <a:gd name="T13" fmla="*/ 150 h 347"/>
                <a:gd name="T14" fmla="*/ 15 w 1044"/>
                <a:gd name="T15" fmla="*/ 144 h 347"/>
                <a:gd name="T16" fmla="*/ 90 w 1044"/>
                <a:gd name="T17" fmla="*/ 68 h 347"/>
                <a:gd name="T18" fmla="*/ 129 w 1044"/>
                <a:gd name="T19" fmla="*/ 17 h 347"/>
                <a:gd name="T20" fmla="*/ 131 w 1044"/>
                <a:gd name="T21" fmla="*/ 0 h 347"/>
                <a:gd name="T22" fmla="*/ 148 w 1044"/>
                <a:gd name="T23" fmla="*/ 0 h 347"/>
                <a:gd name="T24" fmla="*/ 913 w 1044"/>
                <a:gd name="T25" fmla="*/ 0 h 347"/>
                <a:gd name="T26" fmla="*/ 915 w 1044"/>
                <a:gd name="T27" fmla="*/ 17 h 347"/>
                <a:gd name="T28" fmla="*/ 954 w 1044"/>
                <a:gd name="T29" fmla="*/ 68 h 347"/>
                <a:gd name="T30" fmla="*/ 1011 w 1044"/>
                <a:gd name="T31" fmla="*/ 105 h 347"/>
                <a:gd name="T32" fmla="*/ 1029 w 1044"/>
                <a:gd name="T33" fmla="*/ 144 h 347"/>
                <a:gd name="T34" fmla="*/ 1033 w 1044"/>
                <a:gd name="T35" fmla="*/ 150 h 347"/>
                <a:gd name="T36" fmla="*/ 1044 w 1044"/>
                <a:gd name="T37" fmla="*/ 174 h 347"/>
                <a:gd name="T38" fmla="*/ 1033 w 1044"/>
                <a:gd name="T39" fmla="*/ 197 h 347"/>
                <a:gd name="T40" fmla="*/ 1029 w 1044"/>
                <a:gd name="T41" fmla="*/ 203 h 347"/>
                <a:gd name="T42" fmla="*/ 1011 w 1044"/>
                <a:gd name="T43" fmla="*/ 242 h 347"/>
                <a:gd name="T44" fmla="*/ 954 w 1044"/>
                <a:gd name="T45" fmla="*/ 279 h 347"/>
                <a:gd name="T46" fmla="*/ 915 w 1044"/>
                <a:gd name="T47" fmla="*/ 330 h 347"/>
                <a:gd name="T48" fmla="*/ 913 w 1044"/>
                <a:gd name="T49" fmla="*/ 347 h 347"/>
                <a:gd name="T50" fmla="*/ 131 w 1044"/>
                <a:gd name="T5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4" h="347">
                  <a:moveTo>
                    <a:pt x="131" y="347"/>
                  </a:moveTo>
                  <a:cubicBezTo>
                    <a:pt x="129" y="330"/>
                    <a:pt x="129" y="330"/>
                    <a:pt x="129" y="330"/>
                  </a:cubicBezTo>
                  <a:cubicBezTo>
                    <a:pt x="128" y="330"/>
                    <a:pt x="122" y="287"/>
                    <a:pt x="90" y="279"/>
                  </a:cubicBezTo>
                  <a:cubicBezTo>
                    <a:pt x="39" y="265"/>
                    <a:pt x="19" y="225"/>
                    <a:pt x="15" y="203"/>
                  </a:cubicBezTo>
                  <a:cubicBezTo>
                    <a:pt x="15" y="202"/>
                    <a:pt x="12" y="199"/>
                    <a:pt x="11" y="197"/>
                  </a:cubicBezTo>
                  <a:cubicBezTo>
                    <a:pt x="6" y="191"/>
                    <a:pt x="0" y="184"/>
                    <a:pt x="0" y="174"/>
                  </a:cubicBezTo>
                  <a:cubicBezTo>
                    <a:pt x="0" y="163"/>
                    <a:pt x="6" y="156"/>
                    <a:pt x="11" y="150"/>
                  </a:cubicBezTo>
                  <a:cubicBezTo>
                    <a:pt x="12" y="148"/>
                    <a:pt x="15" y="145"/>
                    <a:pt x="15" y="144"/>
                  </a:cubicBezTo>
                  <a:cubicBezTo>
                    <a:pt x="19" y="122"/>
                    <a:pt x="39" y="82"/>
                    <a:pt x="90" y="68"/>
                  </a:cubicBezTo>
                  <a:cubicBezTo>
                    <a:pt x="122" y="60"/>
                    <a:pt x="128" y="17"/>
                    <a:pt x="129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913" y="0"/>
                    <a:pt x="913" y="0"/>
                    <a:pt x="913" y="0"/>
                  </a:cubicBezTo>
                  <a:cubicBezTo>
                    <a:pt x="915" y="17"/>
                    <a:pt x="915" y="17"/>
                    <a:pt x="915" y="17"/>
                  </a:cubicBezTo>
                  <a:cubicBezTo>
                    <a:pt x="916" y="17"/>
                    <a:pt x="922" y="60"/>
                    <a:pt x="954" y="68"/>
                  </a:cubicBezTo>
                  <a:cubicBezTo>
                    <a:pt x="978" y="74"/>
                    <a:pt x="997" y="87"/>
                    <a:pt x="1011" y="105"/>
                  </a:cubicBezTo>
                  <a:cubicBezTo>
                    <a:pt x="1024" y="122"/>
                    <a:pt x="1028" y="139"/>
                    <a:pt x="1029" y="144"/>
                  </a:cubicBezTo>
                  <a:cubicBezTo>
                    <a:pt x="1029" y="145"/>
                    <a:pt x="1032" y="148"/>
                    <a:pt x="1033" y="150"/>
                  </a:cubicBezTo>
                  <a:cubicBezTo>
                    <a:pt x="1038" y="156"/>
                    <a:pt x="1044" y="163"/>
                    <a:pt x="1044" y="174"/>
                  </a:cubicBezTo>
                  <a:cubicBezTo>
                    <a:pt x="1044" y="184"/>
                    <a:pt x="1038" y="191"/>
                    <a:pt x="1033" y="197"/>
                  </a:cubicBezTo>
                  <a:cubicBezTo>
                    <a:pt x="1032" y="199"/>
                    <a:pt x="1029" y="202"/>
                    <a:pt x="1029" y="203"/>
                  </a:cubicBezTo>
                  <a:cubicBezTo>
                    <a:pt x="1028" y="208"/>
                    <a:pt x="1024" y="225"/>
                    <a:pt x="1011" y="242"/>
                  </a:cubicBezTo>
                  <a:cubicBezTo>
                    <a:pt x="997" y="260"/>
                    <a:pt x="978" y="273"/>
                    <a:pt x="954" y="279"/>
                  </a:cubicBezTo>
                  <a:cubicBezTo>
                    <a:pt x="921" y="288"/>
                    <a:pt x="916" y="330"/>
                    <a:pt x="915" y="330"/>
                  </a:cubicBezTo>
                  <a:cubicBezTo>
                    <a:pt x="913" y="347"/>
                    <a:pt x="913" y="347"/>
                    <a:pt x="913" y="347"/>
                  </a:cubicBezTo>
                  <a:lnTo>
                    <a:pt x="131" y="347"/>
                  </a:lnTo>
                  <a:close/>
                </a:path>
              </a:pathLst>
            </a:custGeom>
            <a:solidFill>
              <a:srgbClr val="BD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196"/>
            <p:cNvSpPr>
              <a:spLocks noEditPoints="1"/>
            </p:cNvSpPr>
            <p:nvPr/>
          </p:nvSpPr>
          <p:spPr bwMode="auto">
            <a:xfrm>
              <a:off x="4568825" y="1962150"/>
              <a:ext cx="2767013" cy="881062"/>
            </a:xfrm>
            <a:custGeom>
              <a:avLst/>
              <a:gdLst>
                <a:gd name="T0" fmla="*/ 892 w 1022"/>
                <a:gd name="T1" fmla="*/ 325 h 325"/>
                <a:gd name="T2" fmla="*/ 130 w 1022"/>
                <a:gd name="T3" fmla="*/ 325 h 325"/>
                <a:gd name="T4" fmla="*/ 129 w 1022"/>
                <a:gd name="T5" fmla="*/ 318 h 325"/>
                <a:gd name="T6" fmla="*/ 82 w 1022"/>
                <a:gd name="T7" fmla="*/ 257 h 325"/>
                <a:gd name="T8" fmla="*/ 16 w 1022"/>
                <a:gd name="T9" fmla="*/ 191 h 325"/>
                <a:gd name="T10" fmla="*/ 8 w 1022"/>
                <a:gd name="T11" fmla="*/ 178 h 325"/>
                <a:gd name="T12" fmla="*/ 0 w 1022"/>
                <a:gd name="T13" fmla="*/ 163 h 325"/>
                <a:gd name="T14" fmla="*/ 8 w 1022"/>
                <a:gd name="T15" fmla="*/ 147 h 325"/>
                <a:gd name="T16" fmla="*/ 16 w 1022"/>
                <a:gd name="T17" fmla="*/ 134 h 325"/>
                <a:gd name="T18" fmla="*/ 82 w 1022"/>
                <a:gd name="T19" fmla="*/ 68 h 325"/>
                <a:gd name="T20" fmla="*/ 129 w 1022"/>
                <a:gd name="T21" fmla="*/ 7 h 325"/>
                <a:gd name="T22" fmla="*/ 130 w 1022"/>
                <a:gd name="T23" fmla="*/ 0 h 325"/>
                <a:gd name="T24" fmla="*/ 892 w 1022"/>
                <a:gd name="T25" fmla="*/ 0 h 325"/>
                <a:gd name="T26" fmla="*/ 893 w 1022"/>
                <a:gd name="T27" fmla="*/ 7 h 325"/>
                <a:gd name="T28" fmla="*/ 940 w 1022"/>
                <a:gd name="T29" fmla="*/ 68 h 325"/>
                <a:gd name="T30" fmla="*/ 1006 w 1022"/>
                <a:gd name="T31" fmla="*/ 134 h 325"/>
                <a:gd name="T32" fmla="*/ 1006 w 1022"/>
                <a:gd name="T33" fmla="*/ 134 h 325"/>
                <a:gd name="T34" fmla="*/ 1014 w 1022"/>
                <a:gd name="T35" fmla="*/ 147 h 325"/>
                <a:gd name="T36" fmla="*/ 1022 w 1022"/>
                <a:gd name="T37" fmla="*/ 163 h 325"/>
                <a:gd name="T38" fmla="*/ 1014 w 1022"/>
                <a:gd name="T39" fmla="*/ 178 h 325"/>
                <a:gd name="T40" fmla="*/ 1006 w 1022"/>
                <a:gd name="T41" fmla="*/ 191 h 325"/>
                <a:gd name="T42" fmla="*/ 940 w 1022"/>
                <a:gd name="T43" fmla="*/ 257 h 325"/>
                <a:gd name="T44" fmla="*/ 893 w 1022"/>
                <a:gd name="T45" fmla="*/ 318 h 325"/>
                <a:gd name="T46" fmla="*/ 892 w 1022"/>
                <a:gd name="T47" fmla="*/ 325 h 325"/>
                <a:gd name="T48" fmla="*/ 144 w 1022"/>
                <a:gd name="T49" fmla="*/ 309 h 325"/>
                <a:gd name="T50" fmla="*/ 878 w 1022"/>
                <a:gd name="T51" fmla="*/ 309 h 325"/>
                <a:gd name="T52" fmla="*/ 936 w 1022"/>
                <a:gd name="T53" fmla="*/ 241 h 325"/>
                <a:gd name="T54" fmla="*/ 990 w 1022"/>
                <a:gd name="T55" fmla="*/ 188 h 325"/>
                <a:gd name="T56" fmla="*/ 1001 w 1022"/>
                <a:gd name="T57" fmla="*/ 168 h 325"/>
                <a:gd name="T58" fmla="*/ 1006 w 1022"/>
                <a:gd name="T59" fmla="*/ 163 h 325"/>
                <a:gd name="T60" fmla="*/ 1001 w 1022"/>
                <a:gd name="T61" fmla="*/ 157 h 325"/>
                <a:gd name="T62" fmla="*/ 990 w 1022"/>
                <a:gd name="T63" fmla="*/ 137 h 325"/>
                <a:gd name="T64" fmla="*/ 990 w 1022"/>
                <a:gd name="T65" fmla="*/ 137 h 325"/>
                <a:gd name="T66" fmla="*/ 936 w 1022"/>
                <a:gd name="T67" fmla="*/ 84 h 325"/>
                <a:gd name="T68" fmla="*/ 878 w 1022"/>
                <a:gd name="T69" fmla="*/ 17 h 325"/>
                <a:gd name="T70" fmla="*/ 144 w 1022"/>
                <a:gd name="T71" fmla="*/ 17 h 325"/>
                <a:gd name="T72" fmla="*/ 86 w 1022"/>
                <a:gd name="T73" fmla="*/ 84 h 325"/>
                <a:gd name="T74" fmla="*/ 32 w 1022"/>
                <a:gd name="T75" fmla="*/ 137 h 325"/>
                <a:gd name="T76" fmla="*/ 21 w 1022"/>
                <a:gd name="T77" fmla="*/ 157 h 325"/>
                <a:gd name="T78" fmla="*/ 16 w 1022"/>
                <a:gd name="T79" fmla="*/ 163 h 325"/>
                <a:gd name="T80" fmla="*/ 21 w 1022"/>
                <a:gd name="T81" fmla="*/ 168 h 325"/>
                <a:gd name="T82" fmla="*/ 32 w 1022"/>
                <a:gd name="T83" fmla="*/ 188 h 325"/>
                <a:gd name="T84" fmla="*/ 86 w 1022"/>
                <a:gd name="T85" fmla="*/ 241 h 325"/>
                <a:gd name="T86" fmla="*/ 144 w 1022"/>
                <a:gd name="T87" fmla="*/ 309 h 325"/>
                <a:gd name="T88" fmla="*/ 1006 w 1022"/>
                <a:gd name="T89" fmla="*/ 162 h 325"/>
                <a:gd name="T90" fmla="*/ 1006 w 1022"/>
                <a:gd name="T91" fmla="*/ 162 h 325"/>
                <a:gd name="T92" fmla="*/ 16 w 1022"/>
                <a:gd name="T93" fmla="*/ 162 h 325"/>
                <a:gd name="T94" fmla="*/ 16 w 1022"/>
                <a:gd name="T95" fmla="*/ 16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2" h="325">
                  <a:moveTo>
                    <a:pt x="892" y="325"/>
                  </a:moveTo>
                  <a:cubicBezTo>
                    <a:pt x="130" y="325"/>
                    <a:pt x="130" y="325"/>
                    <a:pt x="130" y="325"/>
                  </a:cubicBezTo>
                  <a:cubicBezTo>
                    <a:pt x="129" y="318"/>
                    <a:pt x="129" y="318"/>
                    <a:pt x="129" y="318"/>
                  </a:cubicBezTo>
                  <a:cubicBezTo>
                    <a:pt x="129" y="317"/>
                    <a:pt x="122" y="268"/>
                    <a:pt x="82" y="257"/>
                  </a:cubicBezTo>
                  <a:cubicBezTo>
                    <a:pt x="36" y="245"/>
                    <a:pt x="19" y="210"/>
                    <a:pt x="16" y="191"/>
                  </a:cubicBezTo>
                  <a:cubicBezTo>
                    <a:pt x="15" y="186"/>
                    <a:pt x="11" y="182"/>
                    <a:pt x="8" y="178"/>
                  </a:cubicBezTo>
                  <a:cubicBezTo>
                    <a:pt x="4" y="174"/>
                    <a:pt x="0" y="169"/>
                    <a:pt x="0" y="163"/>
                  </a:cubicBezTo>
                  <a:cubicBezTo>
                    <a:pt x="0" y="156"/>
                    <a:pt x="4" y="151"/>
                    <a:pt x="8" y="147"/>
                  </a:cubicBezTo>
                  <a:cubicBezTo>
                    <a:pt x="11" y="143"/>
                    <a:pt x="15" y="139"/>
                    <a:pt x="16" y="134"/>
                  </a:cubicBezTo>
                  <a:cubicBezTo>
                    <a:pt x="19" y="116"/>
                    <a:pt x="36" y="80"/>
                    <a:pt x="82" y="68"/>
                  </a:cubicBezTo>
                  <a:cubicBezTo>
                    <a:pt x="122" y="57"/>
                    <a:pt x="129" y="8"/>
                    <a:pt x="129" y="7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893" y="7"/>
                    <a:pt x="893" y="7"/>
                    <a:pt x="893" y="7"/>
                  </a:cubicBezTo>
                  <a:cubicBezTo>
                    <a:pt x="893" y="8"/>
                    <a:pt x="900" y="57"/>
                    <a:pt x="940" y="68"/>
                  </a:cubicBezTo>
                  <a:cubicBezTo>
                    <a:pt x="986" y="80"/>
                    <a:pt x="1003" y="116"/>
                    <a:pt x="1006" y="134"/>
                  </a:cubicBezTo>
                  <a:cubicBezTo>
                    <a:pt x="1006" y="134"/>
                    <a:pt x="1006" y="134"/>
                    <a:pt x="1006" y="134"/>
                  </a:cubicBezTo>
                  <a:cubicBezTo>
                    <a:pt x="1007" y="139"/>
                    <a:pt x="1011" y="143"/>
                    <a:pt x="1014" y="147"/>
                  </a:cubicBezTo>
                  <a:cubicBezTo>
                    <a:pt x="1018" y="151"/>
                    <a:pt x="1022" y="156"/>
                    <a:pt x="1022" y="163"/>
                  </a:cubicBezTo>
                  <a:cubicBezTo>
                    <a:pt x="1022" y="169"/>
                    <a:pt x="1018" y="174"/>
                    <a:pt x="1014" y="178"/>
                  </a:cubicBezTo>
                  <a:cubicBezTo>
                    <a:pt x="1011" y="182"/>
                    <a:pt x="1007" y="186"/>
                    <a:pt x="1006" y="191"/>
                  </a:cubicBezTo>
                  <a:cubicBezTo>
                    <a:pt x="1003" y="210"/>
                    <a:pt x="986" y="245"/>
                    <a:pt x="940" y="257"/>
                  </a:cubicBezTo>
                  <a:cubicBezTo>
                    <a:pt x="900" y="268"/>
                    <a:pt x="893" y="317"/>
                    <a:pt x="893" y="318"/>
                  </a:cubicBezTo>
                  <a:lnTo>
                    <a:pt x="892" y="325"/>
                  </a:lnTo>
                  <a:close/>
                  <a:moveTo>
                    <a:pt x="144" y="309"/>
                  </a:moveTo>
                  <a:cubicBezTo>
                    <a:pt x="878" y="309"/>
                    <a:pt x="878" y="309"/>
                    <a:pt x="878" y="309"/>
                  </a:cubicBezTo>
                  <a:cubicBezTo>
                    <a:pt x="882" y="292"/>
                    <a:pt x="895" y="252"/>
                    <a:pt x="936" y="241"/>
                  </a:cubicBezTo>
                  <a:cubicBezTo>
                    <a:pt x="983" y="229"/>
                    <a:pt x="990" y="190"/>
                    <a:pt x="990" y="188"/>
                  </a:cubicBezTo>
                  <a:cubicBezTo>
                    <a:pt x="992" y="179"/>
                    <a:pt x="997" y="173"/>
                    <a:pt x="1001" y="168"/>
                  </a:cubicBezTo>
                  <a:cubicBezTo>
                    <a:pt x="1003" y="166"/>
                    <a:pt x="1005" y="164"/>
                    <a:pt x="1006" y="163"/>
                  </a:cubicBezTo>
                  <a:cubicBezTo>
                    <a:pt x="1005" y="161"/>
                    <a:pt x="1003" y="159"/>
                    <a:pt x="1001" y="157"/>
                  </a:cubicBezTo>
                  <a:cubicBezTo>
                    <a:pt x="997" y="152"/>
                    <a:pt x="992" y="146"/>
                    <a:pt x="990" y="137"/>
                  </a:cubicBezTo>
                  <a:cubicBezTo>
                    <a:pt x="990" y="137"/>
                    <a:pt x="990" y="137"/>
                    <a:pt x="990" y="137"/>
                  </a:cubicBezTo>
                  <a:cubicBezTo>
                    <a:pt x="990" y="135"/>
                    <a:pt x="983" y="97"/>
                    <a:pt x="936" y="84"/>
                  </a:cubicBezTo>
                  <a:cubicBezTo>
                    <a:pt x="895" y="73"/>
                    <a:pt x="882" y="33"/>
                    <a:pt x="878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0" y="33"/>
                    <a:pt x="127" y="73"/>
                    <a:pt x="86" y="84"/>
                  </a:cubicBezTo>
                  <a:cubicBezTo>
                    <a:pt x="39" y="97"/>
                    <a:pt x="32" y="135"/>
                    <a:pt x="32" y="137"/>
                  </a:cubicBezTo>
                  <a:cubicBezTo>
                    <a:pt x="30" y="146"/>
                    <a:pt x="25" y="152"/>
                    <a:pt x="21" y="157"/>
                  </a:cubicBezTo>
                  <a:cubicBezTo>
                    <a:pt x="19" y="159"/>
                    <a:pt x="17" y="161"/>
                    <a:pt x="16" y="163"/>
                  </a:cubicBezTo>
                  <a:cubicBezTo>
                    <a:pt x="17" y="164"/>
                    <a:pt x="19" y="166"/>
                    <a:pt x="21" y="168"/>
                  </a:cubicBezTo>
                  <a:cubicBezTo>
                    <a:pt x="25" y="173"/>
                    <a:pt x="30" y="179"/>
                    <a:pt x="32" y="188"/>
                  </a:cubicBezTo>
                  <a:cubicBezTo>
                    <a:pt x="32" y="190"/>
                    <a:pt x="39" y="229"/>
                    <a:pt x="86" y="241"/>
                  </a:cubicBezTo>
                  <a:cubicBezTo>
                    <a:pt x="127" y="252"/>
                    <a:pt x="140" y="292"/>
                    <a:pt x="144" y="309"/>
                  </a:cubicBezTo>
                  <a:close/>
                  <a:moveTo>
                    <a:pt x="1006" y="162"/>
                  </a:moveTo>
                  <a:cubicBezTo>
                    <a:pt x="1006" y="162"/>
                    <a:pt x="1006" y="162"/>
                    <a:pt x="1006" y="162"/>
                  </a:cubicBezTo>
                  <a:close/>
                  <a:moveTo>
                    <a:pt x="16" y="162"/>
                  </a:moveTo>
                  <a:cubicBezTo>
                    <a:pt x="16" y="162"/>
                    <a:pt x="16" y="162"/>
                    <a:pt x="16" y="162"/>
                  </a:cubicBezTo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205"/>
            <p:cNvSpPr>
              <a:spLocks noEditPoints="1"/>
            </p:cNvSpPr>
            <p:nvPr/>
          </p:nvSpPr>
          <p:spPr bwMode="auto">
            <a:xfrm>
              <a:off x="7005638" y="2290763"/>
              <a:ext cx="184150" cy="227012"/>
            </a:xfrm>
            <a:custGeom>
              <a:avLst/>
              <a:gdLst>
                <a:gd name="T0" fmla="*/ 64 w 68"/>
                <a:gd name="T1" fmla="*/ 37 h 84"/>
                <a:gd name="T2" fmla="*/ 62 w 68"/>
                <a:gd name="T3" fmla="*/ 22 h 84"/>
                <a:gd name="T4" fmla="*/ 56 w 68"/>
                <a:gd name="T5" fmla="*/ 20 h 84"/>
                <a:gd name="T6" fmla="*/ 45 w 68"/>
                <a:gd name="T7" fmla="*/ 28 h 84"/>
                <a:gd name="T8" fmla="*/ 45 w 68"/>
                <a:gd name="T9" fmla="*/ 28 h 84"/>
                <a:gd name="T10" fmla="*/ 45 w 68"/>
                <a:gd name="T11" fmla="*/ 12 h 84"/>
                <a:gd name="T12" fmla="*/ 22 w 68"/>
                <a:gd name="T13" fmla="*/ 12 h 84"/>
                <a:gd name="T14" fmla="*/ 22 w 68"/>
                <a:gd name="T15" fmla="*/ 28 h 84"/>
                <a:gd name="T16" fmla="*/ 10 w 68"/>
                <a:gd name="T17" fmla="*/ 20 h 84"/>
                <a:gd name="T18" fmla="*/ 4 w 68"/>
                <a:gd name="T19" fmla="*/ 22 h 84"/>
                <a:gd name="T20" fmla="*/ 0 w 68"/>
                <a:gd name="T21" fmla="*/ 31 h 84"/>
                <a:gd name="T22" fmla="*/ 7 w 68"/>
                <a:gd name="T23" fmla="*/ 42 h 84"/>
                <a:gd name="T24" fmla="*/ 0 w 68"/>
                <a:gd name="T25" fmla="*/ 54 h 84"/>
                <a:gd name="T26" fmla="*/ 4 w 68"/>
                <a:gd name="T27" fmla="*/ 62 h 84"/>
                <a:gd name="T28" fmla="*/ 17 w 68"/>
                <a:gd name="T29" fmla="*/ 62 h 84"/>
                <a:gd name="T30" fmla="*/ 22 w 68"/>
                <a:gd name="T31" fmla="*/ 56 h 84"/>
                <a:gd name="T32" fmla="*/ 30 w 68"/>
                <a:gd name="T33" fmla="*/ 65 h 84"/>
                <a:gd name="T34" fmla="*/ 33 w 68"/>
                <a:gd name="T35" fmla="*/ 84 h 84"/>
                <a:gd name="T36" fmla="*/ 36 w 68"/>
                <a:gd name="T37" fmla="*/ 65 h 84"/>
                <a:gd name="T38" fmla="*/ 45 w 68"/>
                <a:gd name="T39" fmla="*/ 56 h 84"/>
                <a:gd name="T40" fmla="*/ 50 w 68"/>
                <a:gd name="T41" fmla="*/ 62 h 84"/>
                <a:gd name="T42" fmla="*/ 62 w 68"/>
                <a:gd name="T43" fmla="*/ 62 h 84"/>
                <a:gd name="T44" fmla="*/ 64 w 68"/>
                <a:gd name="T45" fmla="*/ 47 h 84"/>
                <a:gd name="T46" fmla="*/ 33 w 68"/>
                <a:gd name="T47" fmla="*/ 68 h 84"/>
                <a:gd name="T48" fmla="*/ 39 w 68"/>
                <a:gd name="T49" fmla="*/ 73 h 84"/>
                <a:gd name="T50" fmla="*/ 28 w 68"/>
                <a:gd name="T51" fmla="*/ 73 h 84"/>
                <a:gd name="T52" fmla="*/ 33 w 68"/>
                <a:gd name="T53" fmla="*/ 16 h 84"/>
                <a:gd name="T54" fmla="*/ 28 w 68"/>
                <a:gd name="T55" fmla="*/ 12 h 84"/>
                <a:gd name="T56" fmla="*/ 39 w 68"/>
                <a:gd name="T57" fmla="*/ 12 h 84"/>
                <a:gd name="T58" fmla="*/ 33 w 68"/>
                <a:gd name="T59" fmla="*/ 16 h 84"/>
                <a:gd name="T60" fmla="*/ 33 w 68"/>
                <a:gd name="T61" fmla="*/ 62 h 84"/>
                <a:gd name="T62" fmla="*/ 33 w 68"/>
                <a:gd name="T63" fmla="*/ 45 h 84"/>
                <a:gd name="T64" fmla="*/ 33 w 68"/>
                <a:gd name="T65" fmla="*/ 62 h 84"/>
                <a:gd name="T66" fmla="*/ 34 w 68"/>
                <a:gd name="T67" fmla="*/ 22 h 84"/>
                <a:gd name="T68" fmla="*/ 33 w 68"/>
                <a:gd name="T69" fmla="*/ 39 h 84"/>
                <a:gd name="T70" fmla="*/ 33 w 68"/>
                <a:gd name="T71" fmla="*/ 22 h 84"/>
                <a:gd name="T72" fmla="*/ 53 w 68"/>
                <a:gd name="T73" fmla="*/ 42 h 84"/>
                <a:gd name="T74" fmla="*/ 36 w 68"/>
                <a:gd name="T75" fmla="*/ 42 h 84"/>
                <a:gd name="T76" fmla="*/ 53 w 68"/>
                <a:gd name="T77" fmla="*/ 42 h 84"/>
                <a:gd name="T78" fmla="*/ 30 w 68"/>
                <a:gd name="T79" fmla="*/ 42 h 84"/>
                <a:gd name="T80" fmla="*/ 13 w 68"/>
                <a:gd name="T81" fmla="*/ 42 h 84"/>
                <a:gd name="T82" fmla="*/ 48 w 68"/>
                <a:gd name="T83" fmla="*/ 31 h 84"/>
                <a:gd name="T84" fmla="*/ 60 w 68"/>
                <a:gd name="T85" fmla="*/ 25 h 84"/>
                <a:gd name="T86" fmla="*/ 62 w 68"/>
                <a:gd name="T87" fmla="*/ 34 h 84"/>
                <a:gd name="T88" fmla="*/ 48 w 68"/>
                <a:gd name="T89" fmla="*/ 31 h 84"/>
                <a:gd name="T90" fmla="*/ 5 w 68"/>
                <a:gd name="T91" fmla="*/ 34 h 84"/>
                <a:gd name="T92" fmla="*/ 5 w 68"/>
                <a:gd name="T93" fmla="*/ 27 h 84"/>
                <a:gd name="T94" fmla="*/ 10 w 68"/>
                <a:gd name="T95" fmla="*/ 24 h 84"/>
                <a:gd name="T96" fmla="*/ 19 w 68"/>
                <a:gd name="T97" fmla="*/ 31 h 84"/>
                <a:gd name="T98" fmla="*/ 19 w 68"/>
                <a:gd name="T99" fmla="*/ 54 h 84"/>
                <a:gd name="T100" fmla="*/ 7 w 68"/>
                <a:gd name="T101" fmla="*/ 59 h 84"/>
                <a:gd name="T102" fmla="*/ 4 w 68"/>
                <a:gd name="T103" fmla="*/ 54 h 84"/>
                <a:gd name="T104" fmla="*/ 10 w 68"/>
                <a:gd name="T105" fmla="*/ 45 h 84"/>
                <a:gd name="T106" fmla="*/ 56 w 68"/>
                <a:gd name="T107" fmla="*/ 45 h 84"/>
                <a:gd name="T108" fmla="*/ 62 w 68"/>
                <a:gd name="T109" fmla="*/ 57 h 84"/>
                <a:gd name="T110" fmla="*/ 53 w 68"/>
                <a:gd name="T111" fmla="*/ 59 h 84"/>
                <a:gd name="T112" fmla="*/ 56 w 68"/>
                <a:gd name="T1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84">
                  <a:moveTo>
                    <a:pt x="59" y="42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8" y="33"/>
                    <a:pt x="68" y="28"/>
                    <a:pt x="64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1"/>
                    <a:pt x="59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0"/>
                    <a:pt x="52" y="21"/>
                    <a:pt x="50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21"/>
                    <a:pt x="4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3"/>
                    <a:pt x="8" y="64"/>
                    <a:pt x="10" y="64"/>
                  </a:cubicBezTo>
                  <a:cubicBezTo>
                    <a:pt x="13" y="64"/>
                    <a:pt x="15" y="63"/>
                    <a:pt x="17" y="6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3"/>
                    <a:pt x="54" y="64"/>
                    <a:pt x="56" y="64"/>
                  </a:cubicBezTo>
                  <a:cubicBezTo>
                    <a:pt x="59" y="64"/>
                    <a:pt x="61" y="63"/>
                    <a:pt x="62" y="62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8" y="56"/>
                    <a:pt x="68" y="51"/>
                    <a:pt x="64" y="47"/>
                  </a:cubicBezTo>
                  <a:lnTo>
                    <a:pt x="59" y="42"/>
                  </a:lnTo>
                  <a:close/>
                  <a:moveTo>
                    <a:pt x="33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3" y="68"/>
                    <a:pt x="33" y="68"/>
                    <a:pt x="33" y="68"/>
                  </a:cubicBezTo>
                  <a:close/>
                  <a:moveTo>
                    <a:pt x="33" y="16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3" y="16"/>
                  </a:lnTo>
                  <a:close/>
                  <a:moveTo>
                    <a:pt x="33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3" y="62"/>
                    <a:pt x="33" y="62"/>
                    <a:pt x="33" y="62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2"/>
                    <a:pt x="33" y="22"/>
                    <a:pt x="33" y="22"/>
                  </a:cubicBezTo>
                  <a:lnTo>
                    <a:pt x="33" y="23"/>
                  </a:lnTo>
                  <a:close/>
                  <a:moveTo>
                    <a:pt x="53" y="42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53" y="42"/>
                  </a:lnTo>
                  <a:close/>
                  <a:moveTo>
                    <a:pt x="22" y="34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22" y="34"/>
                  </a:lnTo>
                  <a:close/>
                  <a:moveTo>
                    <a:pt x="48" y="31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5" y="24"/>
                    <a:pt x="58" y="24"/>
                    <a:pt x="60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32"/>
                    <a:pt x="62" y="3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48" y="31"/>
                  </a:lnTo>
                  <a:close/>
                  <a:moveTo>
                    <a:pt x="10" y="39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29"/>
                    <a:pt x="4" y="28"/>
                    <a:pt x="5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5"/>
                  </a:cubicBezTo>
                  <a:cubicBezTo>
                    <a:pt x="19" y="31"/>
                    <a:pt x="19" y="31"/>
                    <a:pt x="19" y="31"/>
                  </a:cubicBezTo>
                  <a:lnTo>
                    <a:pt x="10" y="39"/>
                  </a:lnTo>
                  <a:close/>
                  <a:moveTo>
                    <a:pt x="19" y="5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2" y="61"/>
                    <a:pt x="9" y="61"/>
                    <a:pt x="7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2"/>
                    <a:pt x="4" y="51"/>
                    <a:pt x="5" y="50"/>
                  </a:cubicBezTo>
                  <a:cubicBezTo>
                    <a:pt x="10" y="45"/>
                    <a:pt x="10" y="45"/>
                    <a:pt x="10" y="45"/>
                  </a:cubicBezTo>
                  <a:lnTo>
                    <a:pt x="19" y="54"/>
                  </a:lnTo>
                  <a:close/>
                  <a:moveTo>
                    <a:pt x="56" y="45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3" y="52"/>
                    <a:pt x="63" y="55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1"/>
                    <a:pt x="55" y="61"/>
                    <a:pt x="53" y="59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F6E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206"/>
            <p:cNvSpPr>
              <a:spLocks noEditPoints="1"/>
            </p:cNvSpPr>
            <p:nvPr/>
          </p:nvSpPr>
          <p:spPr bwMode="auto">
            <a:xfrm>
              <a:off x="4733925" y="2276475"/>
              <a:ext cx="184150" cy="230187"/>
            </a:xfrm>
            <a:custGeom>
              <a:avLst/>
              <a:gdLst>
                <a:gd name="T0" fmla="*/ 65 w 68"/>
                <a:gd name="T1" fmla="*/ 37 h 85"/>
                <a:gd name="T2" fmla="*/ 63 w 68"/>
                <a:gd name="T3" fmla="*/ 22 h 85"/>
                <a:gd name="T4" fmla="*/ 56 w 68"/>
                <a:gd name="T5" fmla="*/ 20 h 85"/>
                <a:gd name="T6" fmla="*/ 45 w 68"/>
                <a:gd name="T7" fmla="*/ 28 h 85"/>
                <a:gd name="T8" fmla="*/ 45 w 68"/>
                <a:gd name="T9" fmla="*/ 28 h 85"/>
                <a:gd name="T10" fmla="*/ 45 w 68"/>
                <a:gd name="T11" fmla="*/ 12 h 85"/>
                <a:gd name="T12" fmla="*/ 22 w 68"/>
                <a:gd name="T13" fmla="*/ 12 h 85"/>
                <a:gd name="T14" fmla="*/ 22 w 68"/>
                <a:gd name="T15" fmla="*/ 28 h 85"/>
                <a:gd name="T16" fmla="*/ 11 w 68"/>
                <a:gd name="T17" fmla="*/ 20 h 85"/>
                <a:gd name="T18" fmla="*/ 4 w 68"/>
                <a:gd name="T19" fmla="*/ 22 h 85"/>
                <a:gd name="T20" fmla="*/ 0 w 68"/>
                <a:gd name="T21" fmla="*/ 31 h 85"/>
                <a:gd name="T22" fmla="*/ 8 w 68"/>
                <a:gd name="T23" fmla="*/ 42 h 85"/>
                <a:gd name="T24" fmla="*/ 0 w 68"/>
                <a:gd name="T25" fmla="*/ 54 h 85"/>
                <a:gd name="T26" fmla="*/ 4 w 68"/>
                <a:gd name="T27" fmla="*/ 62 h 85"/>
                <a:gd name="T28" fmla="*/ 17 w 68"/>
                <a:gd name="T29" fmla="*/ 62 h 85"/>
                <a:gd name="T30" fmla="*/ 22 w 68"/>
                <a:gd name="T31" fmla="*/ 57 h 85"/>
                <a:gd name="T32" fmla="*/ 31 w 68"/>
                <a:gd name="T33" fmla="*/ 65 h 85"/>
                <a:gd name="T34" fmla="*/ 33 w 68"/>
                <a:gd name="T35" fmla="*/ 85 h 85"/>
                <a:gd name="T36" fmla="*/ 36 w 68"/>
                <a:gd name="T37" fmla="*/ 65 h 85"/>
                <a:gd name="T38" fmla="*/ 45 w 68"/>
                <a:gd name="T39" fmla="*/ 57 h 85"/>
                <a:gd name="T40" fmla="*/ 50 w 68"/>
                <a:gd name="T41" fmla="*/ 62 h 85"/>
                <a:gd name="T42" fmla="*/ 63 w 68"/>
                <a:gd name="T43" fmla="*/ 62 h 85"/>
                <a:gd name="T44" fmla="*/ 65 w 68"/>
                <a:gd name="T45" fmla="*/ 47 h 85"/>
                <a:gd name="T46" fmla="*/ 33 w 68"/>
                <a:gd name="T47" fmla="*/ 68 h 85"/>
                <a:gd name="T48" fmla="*/ 39 w 68"/>
                <a:gd name="T49" fmla="*/ 73 h 85"/>
                <a:gd name="T50" fmla="*/ 28 w 68"/>
                <a:gd name="T51" fmla="*/ 73 h 85"/>
                <a:gd name="T52" fmla="*/ 33 w 68"/>
                <a:gd name="T53" fmla="*/ 16 h 85"/>
                <a:gd name="T54" fmla="*/ 28 w 68"/>
                <a:gd name="T55" fmla="*/ 12 h 85"/>
                <a:gd name="T56" fmla="*/ 39 w 68"/>
                <a:gd name="T57" fmla="*/ 12 h 85"/>
                <a:gd name="T58" fmla="*/ 33 w 68"/>
                <a:gd name="T59" fmla="*/ 16 h 85"/>
                <a:gd name="T60" fmla="*/ 33 w 68"/>
                <a:gd name="T61" fmla="*/ 62 h 85"/>
                <a:gd name="T62" fmla="*/ 33 w 68"/>
                <a:gd name="T63" fmla="*/ 45 h 85"/>
                <a:gd name="T64" fmla="*/ 33 w 68"/>
                <a:gd name="T65" fmla="*/ 62 h 85"/>
                <a:gd name="T66" fmla="*/ 34 w 68"/>
                <a:gd name="T67" fmla="*/ 22 h 85"/>
                <a:gd name="T68" fmla="*/ 33 w 68"/>
                <a:gd name="T69" fmla="*/ 39 h 85"/>
                <a:gd name="T70" fmla="*/ 33 w 68"/>
                <a:gd name="T71" fmla="*/ 22 h 85"/>
                <a:gd name="T72" fmla="*/ 54 w 68"/>
                <a:gd name="T73" fmla="*/ 42 h 85"/>
                <a:gd name="T74" fmla="*/ 36 w 68"/>
                <a:gd name="T75" fmla="*/ 42 h 85"/>
                <a:gd name="T76" fmla="*/ 54 w 68"/>
                <a:gd name="T77" fmla="*/ 42 h 85"/>
                <a:gd name="T78" fmla="*/ 31 w 68"/>
                <a:gd name="T79" fmla="*/ 42 h 85"/>
                <a:gd name="T80" fmla="*/ 13 w 68"/>
                <a:gd name="T81" fmla="*/ 42 h 85"/>
                <a:gd name="T82" fmla="*/ 48 w 68"/>
                <a:gd name="T83" fmla="*/ 31 h 85"/>
                <a:gd name="T84" fmla="*/ 60 w 68"/>
                <a:gd name="T85" fmla="*/ 25 h 85"/>
                <a:gd name="T86" fmla="*/ 62 w 68"/>
                <a:gd name="T87" fmla="*/ 34 h 85"/>
                <a:gd name="T88" fmla="*/ 48 w 68"/>
                <a:gd name="T89" fmla="*/ 31 h 85"/>
                <a:gd name="T90" fmla="*/ 5 w 68"/>
                <a:gd name="T91" fmla="*/ 34 h 85"/>
                <a:gd name="T92" fmla="*/ 5 w 68"/>
                <a:gd name="T93" fmla="*/ 27 h 85"/>
                <a:gd name="T94" fmla="*/ 11 w 68"/>
                <a:gd name="T95" fmla="*/ 24 h 85"/>
                <a:gd name="T96" fmla="*/ 19 w 68"/>
                <a:gd name="T97" fmla="*/ 31 h 85"/>
                <a:gd name="T98" fmla="*/ 19 w 68"/>
                <a:gd name="T99" fmla="*/ 54 h 85"/>
                <a:gd name="T100" fmla="*/ 7 w 68"/>
                <a:gd name="T101" fmla="*/ 59 h 85"/>
                <a:gd name="T102" fmla="*/ 4 w 68"/>
                <a:gd name="T103" fmla="*/ 54 h 85"/>
                <a:gd name="T104" fmla="*/ 11 w 68"/>
                <a:gd name="T105" fmla="*/ 45 h 85"/>
                <a:gd name="T106" fmla="*/ 56 w 68"/>
                <a:gd name="T107" fmla="*/ 45 h 85"/>
                <a:gd name="T108" fmla="*/ 62 w 68"/>
                <a:gd name="T109" fmla="*/ 57 h 85"/>
                <a:gd name="T110" fmla="*/ 53 w 68"/>
                <a:gd name="T111" fmla="*/ 59 h 85"/>
                <a:gd name="T112" fmla="*/ 56 w 68"/>
                <a:gd name="T113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85">
                  <a:moveTo>
                    <a:pt x="59" y="42"/>
                  </a:moveTo>
                  <a:cubicBezTo>
                    <a:pt x="65" y="37"/>
                    <a:pt x="65" y="37"/>
                    <a:pt x="65" y="37"/>
                  </a:cubicBezTo>
                  <a:cubicBezTo>
                    <a:pt x="68" y="33"/>
                    <a:pt x="68" y="28"/>
                    <a:pt x="65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1"/>
                    <a:pt x="59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0"/>
                    <a:pt x="52" y="21"/>
                    <a:pt x="50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6" y="21"/>
                    <a:pt x="4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3"/>
                    <a:pt x="8" y="64"/>
                    <a:pt x="11" y="64"/>
                  </a:cubicBezTo>
                  <a:cubicBezTo>
                    <a:pt x="13" y="64"/>
                    <a:pt x="15" y="63"/>
                    <a:pt x="17" y="6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3"/>
                    <a:pt x="54" y="64"/>
                    <a:pt x="56" y="64"/>
                  </a:cubicBezTo>
                  <a:cubicBezTo>
                    <a:pt x="59" y="64"/>
                    <a:pt x="61" y="63"/>
                    <a:pt x="63" y="6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8" y="56"/>
                    <a:pt x="68" y="51"/>
                    <a:pt x="65" y="47"/>
                  </a:cubicBezTo>
                  <a:lnTo>
                    <a:pt x="59" y="42"/>
                  </a:lnTo>
                  <a:close/>
                  <a:moveTo>
                    <a:pt x="33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3" y="68"/>
                    <a:pt x="33" y="68"/>
                    <a:pt x="33" y="68"/>
                  </a:cubicBezTo>
                  <a:close/>
                  <a:moveTo>
                    <a:pt x="33" y="16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3" y="16"/>
                  </a:lnTo>
                  <a:close/>
                  <a:moveTo>
                    <a:pt x="33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3" y="62"/>
                    <a:pt x="33" y="62"/>
                    <a:pt x="33" y="62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2"/>
                    <a:pt x="33" y="22"/>
                    <a:pt x="33" y="22"/>
                  </a:cubicBezTo>
                  <a:lnTo>
                    <a:pt x="33" y="23"/>
                  </a:lnTo>
                  <a:close/>
                  <a:moveTo>
                    <a:pt x="54" y="42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54" y="42"/>
                  </a:lnTo>
                  <a:close/>
                  <a:moveTo>
                    <a:pt x="22" y="34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22" y="34"/>
                  </a:lnTo>
                  <a:close/>
                  <a:moveTo>
                    <a:pt x="48" y="31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5" y="24"/>
                    <a:pt x="58" y="24"/>
                    <a:pt x="60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32"/>
                    <a:pt x="62" y="3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48" y="31"/>
                  </a:lnTo>
                  <a:close/>
                  <a:moveTo>
                    <a:pt x="11" y="39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29"/>
                    <a:pt x="4" y="28"/>
                    <a:pt x="5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9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9" y="31"/>
                    <a:pt x="19" y="31"/>
                    <a:pt x="19" y="31"/>
                  </a:cubicBezTo>
                  <a:lnTo>
                    <a:pt x="11" y="39"/>
                  </a:lnTo>
                  <a:close/>
                  <a:moveTo>
                    <a:pt x="19" y="5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2" y="61"/>
                    <a:pt x="9" y="61"/>
                    <a:pt x="7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2"/>
                    <a:pt x="4" y="51"/>
                    <a:pt x="5" y="50"/>
                  </a:cubicBezTo>
                  <a:cubicBezTo>
                    <a:pt x="11" y="45"/>
                    <a:pt x="11" y="45"/>
                    <a:pt x="11" y="45"/>
                  </a:cubicBezTo>
                  <a:lnTo>
                    <a:pt x="19" y="54"/>
                  </a:lnTo>
                  <a:close/>
                  <a:moveTo>
                    <a:pt x="56" y="45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3" y="52"/>
                    <a:pt x="63" y="55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1"/>
                    <a:pt x="55" y="61"/>
                    <a:pt x="53" y="59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F6E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5008270" y="1287767"/>
            <a:ext cx="2390468" cy="721336"/>
            <a:chOff x="2792413" y="1425575"/>
            <a:chExt cx="6602412" cy="1992313"/>
          </a:xfrm>
        </p:grpSpPr>
        <p:sp>
          <p:nvSpPr>
            <p:cNvPr id="404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383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-31214" y="-164044"/>
            <a:ext cx="3024446" cy="3158893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212815" y="-356236"/>
            <a:ext cx="3076560" cy="3579813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0" name="TextBox 1"/>
          <p:cNvSpPr txBox="1"/>
          <p:nvPr/>
        </p:nvSpPr>
        <p:spPr>
          <a:xfrm>
            <a:off x="1074904" y="3022302"/>
            <a:ext cx="10100679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新年快乐   谢谢观看</a:t>
            </a: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5" name="组合 384"/>
          <p:cNvGrpSpPr/>
          <p:nvPr/>
        </p:nvGrpSpPr>
        <p:grpSpPr>
          <a:xfrm>
            <a:off x="4592772" y="5659279"/>
            <a:ext cx="246063" cy="258763"/>
            <a:chOff x="2403476" y="3300413"/>
            <a:chExt cx="246063" cy="258763"/>
          </a:xfrm>
        </p:grpSpPr>
        <p:sp>
          <p:nvSpPr>
            <p:cNvPr id="386" name="Oval 340"/>
            <p:cNvSpPr>
              <a:spLocks noChangeArrowheads="1"/>
            </p:cNvSpPr>
            <p:nvPr/>
          </p:nvSpPr>
          <p:spPr bwMode="auto">
            <a:xfrm>
              <a:off x="2500313" y="3409950"/>
              <a:ext cx="46038" cy="4603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7" name="Oval 341"/>
            <p:cNvSpPr>
              <a:spLocks noChangeArrowheads="1"/>
            </p:cNvSpPr>
            <p:nvPr/>
          </p:nvSpPr>
          <p:spPr bwMode="auto">
            <a:xfrm>
              <a:off x="2493963" y="3300413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Oval 342"/>
            <p:cNvSpPr>
              <a:spLocks noChangeArrowheads="1"/>
            </p:cNvSpPr>
            <p:nvPr/>
          </p:nvSpPr>
          <p:spPr bwMode="auto">
            <a:xfrm>
              <a:off x="2493963" y="3455988"/>
              <a:ext cx="65088" cy="103188"/>
            </a:xfrm>
            <a:prstGeom prst="ellipse">
              <a:avLst/>
            </a:pr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343"/>
            <p:cNvSpPr>
              <a:spLocks/>
            </p:cNvSpPr>
            <p:nvPr/>
          </p:nvSpPr>
          <p:spPr bwMode="auto">
            <a:xfrm>
              <a:off x="2540001" y="3352800"/>
              <a:ext cx="109538" cy="77788"/>
            </a:xfrm>
            <a:custGeom>
              <a:avLst/>
              <a:gdLst>
                <a:gd name="T0" fmla="*/ 11 w 17"/>
                <a:gd name="T1" fmla="*/ 0 h 12"/>
                <a:gd name="T2" fmla="*/ 9 w 17"/>
                <a:gd name="T3" fmla="*/ 1 h 12"/>
                <a:gd name="T4" fmla="*/ 2 w 17"/>
                <a:gd name="T5" fmla="*/ 10 h 12"/>
                <a:gd name="T6" fmla="*/ 6 w 17"/>
                <a:gd name="T7" fmla="*/ 12 h 12"/>
                <a:gd name="T8" fmla="*/ 13 w 17"/>
                <a:gd name="T9" fmla="*/ 10 h 12"/>
                <a:gd name="T10" fmla="*/ 16 w 17"/>
                <a:gd name="T11" fmla="*/ 3 h 12"/>
                <a:gd name="T12" fmla="*/ 11 w 1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11" y="0"/>
                  </a:moveTo>
                  <a:cubicBezTo>
                    <a:pt x="10" y="0"/>
                    <a:pt x="10" y="1"/>
                    <a:pt x="9" y="1"/>
                  </a:cubicBezTo>
                  <a:cubicBezTo>
                    <a:pt x="6" y="2"/>
                    <a:pt x="0" y="8"/>
                    <a:pt x="2" y="10"/>
                  </a:cubicBezTo>
                  <a:cubicBezTo>
                    <a:pt x="2" y="11"/>
                    <a:pt x="4" y="12"/>
                    <a:pt x="6" y="12"/>
                  </a:cubicBezTo>
                  <a:cubicBezTo>
                    <a:pt x="9" y="12"/>
                    <a:pt x="12" y="11"/>
                    <a:pt x="13" y="10"/>
                  </a:cubicBezTo>
                  <a:cubicBezTo>
                    <a:pt x="16" y="9"/>
                    <a:pt x="17" y="6"/>
                    <a:pt x="16" y="3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344"/>
            <p:cNvSpPr>
              <a:spLocks/>
            </p:cNvSpPr>
            <p:nvPr/>
          </p:nvSpPr>
          <p:spPr bwMode="auto">
            <a:xfrm>
              <a:off x="2403476" y="3436938"/>
              <a:ext cx="103188" cy="71438"/>
            </a:xfrm>
            <a:custGeom>
              <a:avLst/>
              <a:gdLst>
                <a:gd name="T0" fmla="*/ 10 w 16"/>
                <a:gd name="T1" fmla="*/ 0 h 11"/>
                <a:gd name="T2" fmla="*/ 3 w 16"/>
                <a:gd name="T3" fmla="*/ 1 h 11"/>
                <a:gd name="T4" fmla="*/ 1 w 16"/>
                <a:gd name="T5" fmla="*/ 8 h 11"/>
                <a:gd name="T6" fmla="*/ 5 w 16"/>
                <a:gd name="T7" fmla="*/ 11 h 11"/>
                <a:gd name="T8" fmla="*/ 7 w 16"/>
                <a:gd name="T9" fmla="*/ 10 h 11"/>
                <a:gd name="T10" fmla="*/ 15 w 16"/>
                <a:gd name="T11" fmla="*/ 1 h 11"/>
                <a:gd name="T12" fmla="*/ 1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10" y="0"/>
                  </a:moveTo>
                  <a:cubicBezTo>
                    <a:pt x="8" y="0"/>
                    <a:pt x="4" y="0"/>
                    <a:pt x="3" y="1"/>
                  </a:cubicBez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10" y="9"/>
                    <a:pt x="16" y="4"/>
                    <a:pt x="15" y="1"/>
                  </a:cubicBezTo>
                  <a:cubicBezTo>
                    <a:pt x="14" y="0"/>
                    <a:pt x="13" y="0"/>
                    <a:pt x="10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 345"/>
            <p:cNvSpPr>
              <a:spLocks/>
            </p:cNvSpPr>
            <p:nvPr/>
          </p:nvSpPr>
          <p:spPr bwMode="auto">
            <a:xfrm>
              <a:off x="2540001" y="3436938"/>
              <a:ext cx="103188" cy="77788"/>
            </a:xfrm>
            <a:custGeom>
              <a:avLst/>
              <a:gdLst>
                <a:gd name="T0" fmla="*/ 5 w 16"/>
                <a:gd name="T1" fmla="*/ 0 h 12"/>
                <a:gd name="T2" fmla="*/ 1 w 16"/>
                <a:gd name="T3" fmla="*/ 1 h 12"/>
                <a:gd name="T4" fmla="*/ 8 w 16"/>
                <a:gd name="T5" fmla="*/ 11 h 12"/>
                <a:gd name="T6" fmla="*/ 10 w 16"/>
                <a:gd name="T7" fmla="*/ 12 h 12"/>
                <a:gd name="T8" fmla="*/ 15 w 16"/>
                <a:gd name="T9" fmla="*/ 9 h 12"/>
                <a:gd name="T10" fmla="*/ 13 w 16"/>
                <a:gd name="T11" fmla="*/ 2 h 12"/>
                <a:gd name="T12" fmla="*/ 5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4"/>
                    <a:pt x="6" y="10"/>
                    <a:pt x="8" y="11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12" y="12"/>
                    <a:pt x="14" y="11"/>
                    <a:pt x="15" y="9"/>
                  </a:cubicBezTo>
                  <a:cubicBezTo>
                    <a:pt x="16" y="6"/>
                    <a:pt x="16" y="3"/>
                    <a:pt x="13" y="2"/>
                  </a:cubicBezTo>
                  <a:cubicBezTo>
                    <a:pt x="12" y="1"/>
                    <a:pt x="8" y="0"/>
                    <a:pt x="5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 346"/>
            <p:cNvSpPr>
              <a:spLocks/>
            </p:cNvSpPr>
            <p:nvPr/>
          </p:nvSpPr>
          <p:spPr bwMode="auto">
            <a:xfrm>
              <a:off x="2403476" y="3352800"/>
              <a:ext cx="103188" cy="69850"/>
            </a:xfrm>
            <a:custGeom>
              <a:avLst/>
              <a:gdLst>
                <a:gd name="T0" fmla="*/ 6 w 16"/>
                <a:gd name="T1" fmla="*/ 0 h 11"/>
                <a:gd name="T2" fmla="*/ 1 w 16"/>
                <a:gd name="T3" fmla="*/ 2 h 11"/>
                <a:gd name="T4" fmla="*/ 3 w 16"/>
                <a:gd name="T5" fmla="*/ 9 h 11"/>
                <a:gd name="T6" fmla="*/ 11 w 16"/>
                <a:gd name="T7" fmla="*/ 11 h 11"/>
                <a:gd name="T8" fmla="*/ 15 w 16"/>
                <a:gd name="T9" fmla="*/ 10 h 11"/>
                <a:gd name="T10" fmla="*/ 8 w 16"/>
                <a:gd name="T11" fmla="*/ 0 h 11"/>
                <a:gd name="T12" fmla="*/ 6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6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5"/>
                    <a:pt x="1" y="8"/>
                    <a:pt x="3" y="9"/>
                  </a:cubicBezTo>
                  <a:cubicBezTo>
                    <a:pt x="5" y="10"/>
                    <a:pt x="9" y="11"/>
                    <a:pt x="11" y="11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6" y="7"/>
                    <a:pt x="11" y="2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</a:path>
              </a:pathLst>
            </a:custGeom>
            <a:solidFill>
              <a:srgbClr val="CB4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3" name="圆角矩形 2"/>
          <p:cNvSpPr/>
          <p:nvPr/>
        </p:nvSpPr>
        <p:spPr>
          <a:xfrm>
            <a:off x="4605312" y="5474470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394" name="student-graduation-cap-shape_52041"/>
          <p:cNvSpPr>
            <a:spLocks noChangeAspect="1"/>
          </p:cNvSpPr>
          <p:nvPr/>
        </p:nvSpPr>
        <p:spPr bwMode="auto">
          <a:xfrm>
            <a:off x="4288963" y="5560975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95" name="圆角矩形 2"/>
          <p:cNvSpPr/>
          <p:nvPr/>
        </p:nvSpPr>
        <p:spPr>
          <a:xfrm>
            <a:off x="6212259" y="5492222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96" name="student-graduation-cap-shape_52041"/>
          <p:cNvSpPr>
            <a:spLocks noChangeAspect="1"/>
          </p:cNvSpPr>
          <p:nvPr/>
        </p:nvSpPr>
        <p:spPr bwMode="auto">
          <a:xfrm>
            <a:off x="6305867" y="5585763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97" name="圆角矩形 2"/>
          <p:cNvSpPr/>
          <p:nvPr/>
        </p:nvSpPr>
        <p:spPr>
          <a:xfrm>
            <a:off x="6638601" y="5497606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398" name="组合 397"/>
          <p:cNvGrpSpPr/>
          <p:nvPr/>
        </p:nvGrpSpPr>
        <p:grpSpPr>
          <a:xfrm>
            <a:off x="4165764" y="994942"/>
            <a:ext cx="4115409" cy="1368720"/>
            <a:chOff x="4540250" y="1933575"/>
            <a:chExt cx="2825750" cy="939800"/>
          </a:xfrm>
        </p:grpSpPr>
        <p:sp>
          <p:nvSpPr>
            <p:cNvPr id="399" name="Freeform 195"/>
            <p:cNvSpPr>
              <a:spLocks/>
            </p:cNvSpPr>
            <p:nvPr/>
          </p:nvSpPr>
          <p:spPr bwMode="auto">
            <a:xfrm>
              <a:off x="4540250" y="1933575"/>
              <a:ext cx="2825750" cy="939800"/>
            </a:xfrm>
            <a:custGeom>
              <a:avLst/>
              <a:gdLst>
                <a:gd name="T0" fmla="*/ 131 w 1044"/>
                <a:gd name="T1" fmla="*/ 347 h 347"/>
                <a:gd name="T2" fmla="*/ 129 w 1044"/>
                <a:gd name="T3" fmla="*/ 330 h 347"/>
                <a:gd name="T4" fmla="*/ 90 w 1044"/>
                <a:gd name="T5" fmla="*/ 279 h 347"/>
                <a:gd name="T6" fmla="*/ 15 w 1044"/>
                <a:gd name="T7" fmla="*/ 203 h 347"/>
                <a:gd name="T8" fmla="*/ 11 w 1044"/>
                <a:gd name="T9" fmla="*/ 197 h 347"/>
                <a:gd name="T10" fmla="*/ 0 w 1044"/>
                <a:gd name="T11" fmla="*/ 174 h 347"/>
                <a:gd name="T12" fmla="*/ 11 w 1044"/>
                <a:gd name="T13" fmla="*/ 150 h 347"/>
                <a:gd name="T14" fmla="*/ 15 w 1044"/>
                <a:gd name="T15" fmla="*/ 144 h 347"/>
                <a:gd name="T16" fmla="*/ 90 w 1044"/>
                <a:gd name="T17" fmla="*/ 68 h 347"/>
                <a:gd name="T18" fmla="*/ 129 w 1044"/>
                <a:gd name="T19" fmla="*/ 17 h 347"/>
                <a:gd name="T20" fmla="*/ 131 w 1044"/>
                <a:gd name="T21" fmla="*/ 0 h 347"/>
                <a:gd name="T22" fmla="*/ 148 w 1044"/>
                <a:gd name="T23" fmla="*/ 0 h 347"/>
                <a:gd name="T24" fmla="*/ 913 w 1044"/>
                <a:gd name="T25" fmla="*/ 0 h 347"/>
                <a:gd name="T26" fmla="*/ 915 w 1044"/>
                <a:gd name="T27" fmla="*/ 17 h 347"/>
                <a:gd name="T28" fmla="*/ 954 w 1044"/>
                <a:gd name="T29" fmla="*/ 68 h 347"/>
                <a:gd name="T30" fmla="*/ 1011 w 1044"/>
                <a:gd name="T31" fmla="*/ 105 h 347"/>
                <a:gd name="T32" fmla="*/ 1029 w 1044"/>
                <a:gd name="T33" fmla="*/ 144 h 347"/>
                <a:gd name="T34" fmla="*/ 1033 w 1044"/>
                <a:gd name="T35" fmla="*/ 150 h 347"/>
                <a:gd name="T36" fmla="*/ 1044 w 1044"/>
                <a:gd name="T37" fmla="*/ 174 h 347"/>
                <a:gd name="T38" fmla="*/ 1033 w 1044"/>
                <a:gd name="T39" fmla="*/ 197 h 347"/>
                <a:gd name="T40" fmla="*/ 1029 w 1044"/>
                <a:gd name="T41" fmla="*/ 203 h 347"/>
                <a:gd name="T42" fmla="*/ 1011 w 1044"/>
                <a:gd name="T43" fmla="*/ 242 h 347"/>
                <a:gd name="T44" fmla="*/ 954 w 1044"/>
                <a:gd name="T45" fmla="*/ 279 h 347"/>
                <a:gd name="T46" fmla="*/ 915 w 1044"/>
                <a:gd name="T47" fmla="*/ 330 h 347"/>
                <a:gd name="T48" fmla="*/ 913 w 1044"/>
                <a:gd name="T49" fmla="*/ 347 h 347"/>
                <a:gd name="T50" fmla="*/ 131 w 1044"/>
                <a:gd name="T5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4" h="347">
                  <a:moveTo>
                    <a:pt x="131" y="347"/>
                  </a:moveTo>
                  <a:cubicBezTo>
                    <a:pt x="129" y="330"/>
                    <a:pt x="129" y="330"/>
                    <a:pt x="129" y="330"/>
                  </a:cubicBezTo>
                  <a:cubicBezTo>
                    <a:pt x="128" y="330"/>
                    <a:pt x="122" y="287"/>
                    <a:pt x="90" y="279"/>
                  </a:cubicBezTo>
                  <a:cubicBezTo>
                    <a:pt x="39" y="265"/>
                    <a:pt x="19" y="225"/>
                    <a:pt x="15" y="203"/>
                  </a:cubicBezTo>
                  <a:cubicBezTo>
                    <a:pt x="15" y="202"/>
                    <a:pt x="12" y="199"/>
                    <a:pt x="11" y="197"/>
                  </a:cubicBezTo>
                  <a:cubicBezTo>
                    <a:pt x="6" y="191"/>
                    <a:pt x="0" y="184"/>
                    <a:pt x="0" y="174"/>
                  </a:cubicBezTo>
                  <a:cubicBezTo>
                    <a:pt x="0" y="163"/>
                    <a:pt x="6" y="156"/>
                    <a:pt x="11" y="150"/>
                  </a:cubicBezTo>
                  <a:cubicBezTo>
                    <a:pt x="12" y="148"/>
                    <a:pt x="15" y="145"/>
                    <a:pt x="15" y="144"/>
                  </a:cubicBezTo>
                  <a:cubicBezTo>
                    <a:pt x="19" y="122"/>
                    <a:pt x="39" y="82"/>
                    <a:pt x="90" y="68"/>
                  </a:cubicBezTo>
                  <a:cubicBezTo>
                    <a:pt x="122" y="60"/>
                    <a:pt x="128" y="17"/>
                    <a:pt x="129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913" y="0"/>
                    <a:pt x="913" y="0"/>
                    <a:pt x="913" y="0"/>
                  </a:cubicBezTo>
                  <a:cubicBezTo>
                    <a:pt x="915" y="17"/>
                    <a:pt x="915" y="17"/>
                    <a:pt x="915" y="17"/>
                  </a:cubicBezTo>
                  <a:cubicBezTo>
                    <a:pt x="916" y="17"/>
                    <a:pt x="922" y="60"/>
                    <a:pt x="954" y="68"/>
                  </a:cubicBezTo>
                  <a:cubicBezTo>
                    <a:pt x="978" y="74"/>
                    <a:pt x="997" y="87"/>
                    <a:pt x="1011" y="105"/>
                  </a:cubicBezTo>
                  <a:cubicBezTo>
                    <a:pt x="1024" y="122"/>
                    <a:pt x="1028" y="139"/>
                    <a:pt x="1029" y="144"/>
                  </a:cubicBezTo>
                  <a:cubicBezTo>
                    <a:pt x="1029" y="145"/>
                    <a:pt x="1032" y="148"/>
                    <a:pt x="1033" y="150"/>
                  </a:cubicBezTo>
                  <a:cubicBezTo>
                    <a:pt x="1038" y="156"/>
                    <a:pt x="1044" y="163"/>
                    <a:pt x="1044" y="174"/>
                  </a:cubicBezTo>
                  <a:cubicBezTo>
                    <a:pt x="1044" y="184"/>
                    <a:pt x="1038" y="191"/>
                    <a:pt x="1033" y="197"/>
                  </a:cubicBezTo>
                  <a:cubicBezTo>
                    <a:pt x="1032" y="199"/>
                    <a:pt x="1029" y="202"/>
                    <a:pt x="1029" y="203"/>
                  </a:cubicBezTo>
                  <a:cubicBezTo>
                    <a:pt x="1028" y="208"/>
                    <a:pt x="1024" y="225"/>
                    <a:pt x="1011" y="242"/>
                  </a:cubicBezTo>
                  <a:cubicBezTo>
                    <a:pt x="997" y="260"/>
                    <a:pt x="978" y="273"/>
                    <a:pt x="954" y="279"/>
                  </a:cubicBezTo>
                  <a:cubicBezTo>
                    <a:pt x="921" y="288"/>
                    <a:pt x="916" y="330"/>
                    <a:pt x="915" y="330"/>
                  </a:cubicBezTo>
                  <a:cubicBezTo>
                    <a:pt x="913" y="347"/>
                    <a:pt x="913" y="347"/>
                    <a:pt x="913" y="347"/>
                  </a:cubicBezTo>
                  <a:lnTo>
                    <a:pt x="131" y="347"/>
                  </a:lnTo>
                  <a:close/>
                </a:path>
              </a:pathLst>
            </a:custGeom>
            <a:solidFill>
              <a:srgbClr val="BD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196"/>
            <p:cNvSpPr>
              <a:spLocks noEditPoints="1"/>
            </p:cNvSpPr>
            <p:nvPr/>
          </p:nvSpPr>
          <p:spPr bwMode="auto">
            <a:xfrm>
              <a:off x="4568825" y="1962150"/>
              <a:ext cx="2767013" cy="881062"/>
            </a:xfrm>
            <a:custGeom>
              <a:avLst/>
              <a:gdLst>
                <a:gd name="T0" fmla="*/ 892 w 1022"/>
                <a:gd name="T1" fmla="*/ 325 h 325"/>
                <a:gd name="T2" fmla="*/ 130 w 1022"/>
                <a:gd name="T3" fmla="*/ 325 h 325"/>
                <a:gd name="T4" fmla="*/ 129 w 1022"/>
                <a:gd name="T5" fmla="*/ 318 h 325"/>
                <a:gd name="T6" fmla="*/ 82 w 1022"/>
                <a:gd name="T7" fmla="*/ 257 h 325"/>
                <a:gd name="T8" fmla="*/ 16 w 1022"/>
                <a:gd name="T9" fmla="*/ 191 h 325"/>
                <a:gd name="T10" fmla="*/ 8 w 1022"/>
                <a:gd name="T11" fmla="*/ 178 h 325"/>
                <a:gd name="T12" fmla="*/ 0 w 1022"/>
                <a:gd name="T13" fmla="*/ 163 h 325"/>
                <a:gd name="T14" fmla="*/ 8 w 1022"/>
                <a:gd name="T15" fmla="*/ 147 h 325"/>
                <a:gd name="T16" fmla="*/ 16 w 1022"/>
                <a:gd name="T17" fmla="*/ 134 h 325"/>
                <a:gd name="T18" fmla="*/ 82 w 1022"/>
                <a:gd name="T19" fmla="*/ 68 h 325"/>
                <a:gd name="T20" fmla="*/ 129 w 1022"/>
                <a:gd name="T21" fmla="*/ 7 h 325"/>
                <a:gd name="T22" fmla="*/ 130 w 1022"/>
                <a:gd name="T23" fmla="*/ 0 h 325"/>
                <a:gd name="T24" fmla="*/ 892 w 1022"/>
                <a:gd name="T25" fmla="*/ 0 h 325"/>
                <a:gd name="T26" fmla="*/ 893 w 1022"/>
                <a:gd name="T27" fmla="*/ 7 h 325"/>
                <a:gd name="T28" fmla="*/ 940 w 1022"/>
                <a:gd name="T29" fmla="*/ 68 h 325"/>
                <a:gd name="T30" fmla="*/ 1006 w 1022"/>
                <a:gd name="T31" fmla="*/ 134 h 325"/>
                <a:gd name="T32" fmla="*/ 1006 w 1022"/>
                <a:gd name="T33" fmla="*/ 134 h 325"/>
                <a:gd name="T34" fmla="*/ 1014 w 1022"/>
                <a:gd name="T35" fmla="*/ 147 h 325"/>
                <a:gd name="T36" fmla="*/ 1022 w 1022"/>
                <a:gd name="T37" fmla="*/ 163 h 325"/>
                <a:gd name="T38" fmla="*/ 1014 w 1022"/>
                <a:gd name="T39" fmla="*/ 178 h 325"/>
                <a:gd name="T40" fmla="*/ 1006 w 1022"/>
                <a:gd name="T41" fmla="*/ 191 h 325"/>
                <a:gd name="T42" fmla="*/ 940 w 1022"/>
                <a:gd name="T43" fmla="*/ 257 h 325"/>
                <a:gd name="T44" fmla="*/ 893 w 1022"/>
                <a:gd name="T45" fmla="*/ 318 h 325"/>
                <a:gd name="T46" fmla="*/ 892 w 1022"/>
                <a:gd name="T47" fmla="*/ 325 h 325"/>
                <a:gd name="T48" fmla="*/ 144 w 1022"/>
                <a:gd name="T49" fmla="*/ 309 h 325"/>
                <a:gd name="T50" fmla="*/ 878 w 1022"/>
                <a:gd name="T51" fmla="*/ 309 h 325"/>
                <a:gd name="T52" fmla="*/ 936 w 1022"/>
                <a:gd name="T53" fmla="*/ 241 h 325"/>
                <a:gd name="T54" fmla="*/ 990 w 1022"/>
                <a:gd name="T55" fmla="*/ 188 h 325"/>
                <a:gd name="T56" fmla="*/ 1001 w 1022"/>
                <a:gd name="T57" fmla="*/ 168 h 325"/>
                <a:gd name="T58" fmla="*/ 1006 w 1022"/>
                <a:gd name="T59" fmla="*/ 163 h 325"/>
                <a:gd name="T60" fmla="*/ 1001 w 1022"/>
                <a:gd name="T61" fmla="*/ 157 h 325"/>
                <a:gd name="T62" fmla="*/ 990 w 1022"/>
                <a:gd name="T63" fmla="*/ 137 h 325"/>
                <a:gd name="T64" fmla="*/ 990 w 1022"/>
                <a:gd name="T65" fmla="*/ 137 h 325"/>
                <a:gd name="T66" fmla="*/ 936 w 1022"/>
                <a:gd name="T67" fmla="*/ 84 h 325"/>
                <a:gd name="T68" fmla="*/ 878 w 1022"/>
                <a:gd name="T69" fmla="*/ 17 h 325"/>
                <a:gd name="T70" fmla="*/ 144 w 1022"/>
                <a:gd name="T71" fmla="*/ 17 h 325"/>
                <a:gd name="T72" fmla="*/ 86 w 1022"/>
                <a:gd name="T73" fmla="*/ 84 h 325"/>
                <a:gd name="T74" fmla="*/ 32 w 1022"/>
                <a:gd name="T75" fmla="*/ 137 h 325"/>
                <a:gd name="T76" fmla="*/ 21 w 1022"/>
                <a:gd name="T77" fmla="*/ 157 h 325"/>
                <a:gd name="T78" fmla="*/ 16 w 1022"/>
                <a:gd name="T79" fmla="*/ 163 h 325"/>
                <a:gd name="T80" fmla="*/ 21 w 1022"/>
                <a:gd name="T81" fmla="*/ 168 h 325"/>
                <a:gd name="T82" fmla="*/ 32 w 1022"/>
                <a:gd name="T83" fmla="*/ 188 h 325"/>
                <a:gd name="T84" fmla="*/ 86 w 1022"/>
                <a:gd name="T85" fmla="*/ 241 h 325"/>
                <a:gd name="T86" fmla="*/ 144 w 1022"/>
                <a:gd name="T87" fmla="*/ 309 h 325"/>
                <a:gd name="T88" fmla="*/ 1006 w 1022"/>
                <a:gd name="T89" fmla="*/ 162 h 325"/>
                <a:gd name="T90" fmla="*/ 1006 w 1022"/>
                <a:gd name="T91" fmla="*/ 162 h 325"/>
                <a:gd name="T92" fmla="*/ 16 w 1022"/>
                <a:gd name="T93" fmla="*/ 162 h 325"/>
                <a:gd name="T94" fmla="*/ 16 w 1022"/>
                <a:gd name="T95" fmla="*/ 16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2" h="325">
                  <a:moveTo>
                    <a:pt x="892" y="325"/>
                  </a:moveTo>
                  <a:cubicBezTo>
                    <a:pt x="130" y="325"/>
                    <a:pt x="130" y="325"/>
                    <a:pt x="130" y="325"/>
                  </a:cubicBezTo>
                  <a:cubicBezTo>
                    <a:pt x="129" y="318"/>
                    <a:pt x="129" y="318"/>
                    <a:pt x="129" y="318"/>
                  </a:cubicBezTo>
                  <a:cubicBezTo>
                    <a:pt x="129" y="317"/>
                    <a:pt x="122" y="268"/>
                    <a:pt x="82" y="257"/>
                  </a:cubicBezTo>
                  <a:cubicBezTo>
                    <a:pt x="36" y="245"/>
                    <a:pt x="19" y="210"/>
                    <a:pt x="16" y="191"/>
                  </a:cubicBezTo>
                  <a:cubicBezTo>
                    <a:pt x="15" y="186"/>
                    <a:pt x="11" y="182"/>
                    <a:pt x="8" y="178"/>
                  </a:cubicBezTo>
                  <a:cubicBezTo>
                    <a:pt x="4" y="174"/>
                    <a:pt x="0" y="169"/>
                    <a:pt x="0" y="163"/>
                  </a:cubicBezTo>
                  <a:cubicBezTo>
                    <a:pt x="0" y="156"/>
                    <a:pt x="4" y="151"/>
                    <a:pt x="8" y="147"/>
                  </a:cubicBezTo>
                  <a:cubicBezTo>
                    <a:pt x="11" y="143"/>
                    <a:pt x="15" y="139"/>
                    <a:pt x="16" y="134"/>
                  </a:cubicBezTo>
                  <a:cubicBezTo>
                    <a:pt x="19" y="116"/>
                    <a:pt x="36" y="80"/>
                    <a:pt x="82" y="68"/>
                  </a:cubicBezTo>
                  <a:cubicBezTo>
                    <a:pt x="122" y="57"/>
                    <a:pt x="129" y="8"/>
                    <a:pt x="129" y="7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893" y="7"/>
                    <a:pt x="893" y="7"/>
                    <a:pt x="893" y="7"/>
                  </a:cubicBezTo>
                  <a:cubicBezTo>
                    <a:pt x="893" y="8"/>
                    <a:pt x="900" y="57"/>
                    <a:pt x="940" y="68"/>
                  </a:cubicBezTo>
                  <a:cubicBezTo>
                    <a:pt x="986" y="80"/>
                    <a:pt x="1003" y="116"/>
                    <a:pt x="1006" y="134"/>
                  </a:cubicBezTo>
                  <a:cubicBezTo>
                    <a:pt x="1006" y="134"/>
                    <a:pt x="1006" y="134"/>
                    <a:pt x="1006" y="134"/>
                  </a:cubicBezTo>
                  <a:cubicBezTo>
                    <a:pt x="1007" y="139"/>
                    <a:pt x="1011" y="143"/>
                    <a:pt x="1014" y="147"/>
                  </a:cubicBezTo>
                  <a:cubicBezTo>
                    <a:pt x="1018" y="151"/>
                    <a:pt x="1022" y="156"/>
                    <a:pt x="1022" y="163"/>
                  </a:cubicBezTo>
                  <a:cubicBezTo>
                    <a:pt x="1022" y="169"/>
                    <a:pt x="1018" y="174"/>
                    <a:pt x="1014" y="178"/>
                  </a:cubicBezTo>
                  <a:cubicBezTo>
                    <a:pt x="1011" y="182"/>
                    <a:pt x="1007" y="186"/>
                    <a:pt x="1006" y="191"/>
                  </a:cubicBezTo>
                  <a:cubicBezTo>
                    <a:pt x="1003" y="210"/>
                    <a:pt x="986" y="245"/>
                    <a:pt x="940" y="257"/>
                  </a:cubicBezTo>
                  <a:cubicBezTo>
                    <a:pt x="900" y="268"/>
                    <a:pt x="893" y="317"/>
                    <a:pt x="893" y="318"/>
                  </a:cubicBezTo>
                  <a:lnTo>
                    <a:pt x="892" y="325"/>
                  </a:lnTo>
                  <a:close/>
                  <a:moveTo>
                    <a:pt x="144" y="309"/>
                  </a:moveTo>
                  <a:cubicBezTo>
                    <a:pt x="878" y="309"/>
                    <a:pt x="878" y="309"/>
                    <a:pt x="878" y="309"/>
                  </a:cubicBezTo>
                  <a:cubicBezTo>
                    <a:pt x="882" y="292"/>
                    <a:pt x="895" y="252"/>
                    <a:pt x="936" y="241"/>
                  </a:cubicBezTo>
                  <a:cubicBezTo>
                    <a:pt x="983" y="229"/>
                    <a:pt x="990" y="190"/>
                    <a:pt x="990" y="188"/>
                  </a:cubicBezTo>
                  <a:cubicBezTo>
                    <a:pt x="992" y="179"/>
                    <a:pt x="997" y="173"/>
                    <a:pt x="1001" y="168"/>
                  </a:cubicBezTo>
                  <a:cubicBezTo>
                    <a:pt x="1003" y="166"/>
                    <a:pt x="1005" y="164"/>
                    <a:pt x="1006" y="163"/>
                  </a:cubicBezTo>
                  <a:cubicBezTo>
                    <a:pt x="1005" y="161"/>
                    <a:pt x="1003" y="159"/>
                    <a:pt x="1001" y="157"/>
                  </a:cubicBezTo>
                  <a:cubicBezTo>
                    <a:pt x="997" y="152"/>
                    <a:pt x="992" y="146"/>
                    <a:pt x="990" y="137"/>
                  </a:cubicBezTo>
                  <a:cubicBezTo>
                    <a:pt x="990" y="137"/>
                    <a:pt x="990" y="137"/>
                    <a:pt x="990" y="137"/>
                  </a:cubicBezTo>
                  <a:cubicBezTo>
                    <a:pt x="990" y="135"/>
                    <a:pt x="983" y="97"/>
                    <a:pt x="936" y="84"/>
                  </a:cubicBezTo>
                  <a:cubicBezTo>
                    <a:pt x="895" y="73"/>
                    <a:pt x="882" y="33"/>
                    <a:pt x="878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0" y="33"/>
                    <a:pt x="127" y="73"/>
                    <a:pt x="86" y="84"/>
                  </a:cubicBezTo>
                  <a:cubicBezTo>
                    <a:pt x="39" y="97"/>
                    <a:pt x="32" y="135"/>
                    <a:pt x="32" y="137"/>
                  </a:cubicBezTo>
                  <a:cubicBezTo>
                    <a:pt x="30" y="146"/>
                    <a:pt x="25" y="152"/>
                    <a:pt x="21" y="157"/>
                  </a:cubicBezTo>
                  <a:cubicBezTo>
                    <a:pt x="19" y="159"/>
                    <a:pt x="17" y="161"/>
                    <a:pt x="16" y="163"/>
                  </a:cubicBezTo>
                  <a:cubicBezTo>
                    <a:pt x="17" y="164"/>
                    <a:pt x="19" y="166"/>
                    <a:pt x="21" y="168"/>
                  </a:cubicBezTo>
                  <a:cubicBezTo>
                    <a:pt x="25" y="173"/>
                    <a:pt x="30" y="179"/>
                    <a:pt x="32" y="188"/>
                  </a:cubicBezTo>
                  <a:cubicBezTo>
                    <a:pt x="32" y="190"/>
                    <a:pt x="39" y="229"/>
                    <a:pt x="86" y="241"/>
                  </a:cubicBezTo>
                  <a:cubicBezTo>
                    <a:pt x="127" y="252"/>
                    <a:pt x="140" y="292"/>
                    <a:pt x="144" y="309"/>
                  </a:cubicBezTo>
                  <a:close/>
                  <a:moveTo>
                    <a:pt x="1006" y="162"/>
                  </a:moveTo>
                  <a:cubicBezTo>
                    <a:pt x="1006" y="162"/>
                    <a:pt x="1006" y="162"/>
                    <a:pt x="1006" y="162"/>
                  </a:cubicBezTo>
                  <a:close/>
                  <a:moveTo>
                    <a:pt x="16" y="162"/>
                  </a:moveTo>
                  <a:cubicBezTo>
                    <a:pt x="16" y="162"/>
                    <a:pt x="16" y="162"/>
                    <a:pt x="16" y="162"/>
                  </a:cubicBezTo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205"/>
            <p:cNvSpPr>
              <a:spLocks noEditPoints="1"/>
            </p:cNvSpPr>
            <p:nvPr/>
          </p:nvSpPr>
          <p:spPr bwMode="auto">
            <a:xfrm>
              <a:off x="7005638" y="2290763"/>
              <a:ext cx="184150" cy="227012"/>
            </a:xfrm>
            <a:custGeom>
              <a:avLst/>
              <a:gdLst>
                <a:gd name="T0" fmla="*/ 64 w 68"/>
                <a:gd name="T1" fmla="*/ 37 h 84"/>
                <a:gd name="T2" fmla="*/ 62 w 68"/>
                <a:gd name="T3" fmla="*/ 22 h 84"/>
                <a:gd name="T4" fmla="*/ 56 w 68"/>
                <a:gd name="T5" fmla="*/ 20 h 84"/>
                <a:gd name="T6" fmla="*/ 45 w 68"/>
                <a:gd name="T7" fmla="*/ 28 h 84"/>
                <a:gd name="T8" fmla="*/ 45 w 68"/>
                <a:gd name="T9" fmla="*/ 28 h 84"/>
                <a:gd name="T10" fmla="*/ 45 w 68"/>
                <a:gd name="T11" fmla="*/ 12 h 84"/>
                <a:gd name="T12" fmla="*/ 22 w 68"/>
                <a:gd name="T13" fmla="*/ 12 h 84"/>
                <a:gd name="T14" fmla="*/ 22 w 68"/>
                <a:gd name="T15" fmla="*/ 28 h 84"/>
                <a:gd name="T16" fmla="*/ 10 w 68"/>
                <a:gd name="T17" fmla="*/ 20 h 84"/>
                <a:gd name="T18" fmla="*/ 4 w 68"/>
                <a:gd name="T19" fmla="*/ 22 h 84"/>
                <a:gd name="T20" fmla="*/ 0 w 68"/>
                <a:gd name="T21" fmla="*/ 31 h 84"/>
                <a:gd name="T22" fmla="*/ 7 w 68"/>
                <a:gd name="T23" fmla="*/ 42 h 84"/>
                <a:gd name="T24" fmla="*/ 0 w 68"/>
                <a:gd name="T25" fmla="*/ 54 h 84"/>
                <a:gd name="T26" fmla="*/ 4 w 68"/>
                <a:gd name="T27" fmla="*/ 62 h 84"/>
                <a:gd name="T28" fmla="*/ 17 w 68"/>
                <a:gd name="T29" fmla="*/ 62 h 84"/>
                <a:gd name="T30" fmla="*/ 22 w 68"/>
                <a:gd name="T31" fmla="*/ 56 h 84"/>
                <a:gd name="T32" fmla="*/ 30 w 68"/>
                <a:gd name="T33" fmla="*/ 65 h 84"/>
                <a:gd name="T34" fmla="*/ 33 w 68"/>
                <a:gd name="T35" fmla="*/ 84 h 84"/>
                <a:gd name="T36" fmla="*/ 36 w 68"/>
                <a:gd name="T37" fmla="*/ 65 h 84"/>
                <a:gd name="T38" fmla="*/ 45 w 68"/>
                <a:gd name="T39" fmla="*/ 56 h 84"/>
                <a:gd name="T40" fmla="*/ 50 w 68"/>
                <a:gd name="T41" fmla="*/ 62 h 84"/>
                <a:gd name="T42" fmla="*/ 62 w 68"/>
                <a:gd name="T43" fmla="*/ 62 h 84"/>
                <a:gd name="T44" fmla="*/ 64 w 68"/>
                <a:gd name="T45" fmla="*/ 47 h 84"/>
                <a:gd name="T46" fmla="*/ 33 w 68"/>
                <a:gd name="T47" fmla="*/ 68 h 84"/>
                <a:gd name="T48" fmla="*/ 39 w 68"/>
                <a:gd name="T49" fmla="*/ 73 h 84"/>
                <a:gd name="T50" fmla="*/ 28 w 68"/>
                <a:gd name="T51" fmla="*/ 73 h 84"/>
                <a:gd name="T52" fmla="*/ 33 w 68"/>
                <a:gd name="T53" fmla="*/ 16 h 84"/>
                <a:gd name="T54" fmla="*/ 28 w 68"/>
                <a:gd name="T55" fmla="*/ 12 h 84"/>
                <a:gd name="T56" fmla="*/ 39 w 68"/>
                <a:gd name="T57" fmla="*/ 12 h 84"/>
                <a:gd name="T58" fmla="*/ 33 w 68"/>
                <a:gd name="T59" fmla="*/ 16 h 84"/>
                <a:gd name="T60" fmla="*/ 33 w 68"/>
                <a:gd name="T61" fmla="*/ 62 h 84"/>
                <a:gd name="T62" fmla="*/ 33 w 68"/>
                <a:gd name="T63" fmla="*/ 45 h 84"/>
                <a:gd name="T64" fmla="*/ 33 w 68"/>
                <a:gd name="T65" fmla="*/ 62 h 84"/>
                <a:gd name="T66" fmla="*/ 34 w 68"/>
                <a:gd name="T67" fmla="*/ 22 h 84"/>
                <a:gd name="T68" fmla="*/ 33 w 68"/>
                <a:gd name="T69" fmla="*/ 39 h 84"/>
                <a:gd name="T70" fmla="*/ 33 w 68"/>
                <a:gd name="T71" fmla="*/ 22 h 84"/>
                <a:gd name="T72" fmla="*/ 53 w 68"/>
                <a:gd name="T73" fmla="*/ 42 h 84"/>
                <a:gd name="T74" fmla="*/ 36 w 68"/>
                <a:gd name="T75" fmla="*/ 42 h 84"/>
                <a:gd name="T76" fmla="*/ 53 w 68"/>
                <a:gd name="T77" fmla="*/ 42 h 84"/>
                <a:gd name="T78" fmla="*/ 30 w 68"/>
                <a:gd name="T79" fmla="*/ 42 h 84"/>
                <a:gd name="T80" fmla="*/ 13 w 68"/>
                <a:gd name="T81" fmla="*/ 42 h 84"/>
                <a:gd name="T82" fmla="*/ 48 w 68"/>
                <a:gd name="T83" fmla="*/ 31 h 84"/>
                <a:gd name="T84" fmla="*/ 60 w 68"/>
                <a:gd name="T85" fmla="*/ 25 h 84"/>
                <a:gd name="T86" fmla="*/ 62 w 68"/>
                <a:gd name="T87" fmla="*/ 34 h 84"/>
                <a:gd name="T88" fmla="*/ 48 w 68"/>
                <a:gd name="T89" fmla="*/ 31 h 84"/>
                <a:gd name="T90" fmla="*/ 5 w 68"/>
                <a:gd name="T91" fmla="*/ 34 h 84"/>
                <a:gd name="T92" fmla="*/ 5 w 68"/>
                <a:gd name="T93" fmla="*/ 27 h 84"/>
                <a:gd name="T94" fmla="*/ 10 w 68"/>
                <a:gd name="T95" fmla="*/ 24 h 84"/>
                <a:gd name="T96" fmla="*/ 19 w 68"/>
                <a:gd name="T97" fmla="*/ 31 h 84"/>
                <a:gd name="T98" fmla="*/ 19 w 68"/>
                <a:gd name="T99" fmla="*/ 54 h 84"/>
                <a:gd name="T100" fmla="*/ 7 w 68"/>
                <a:gd name="T101" fmla="*/ 59 h 84"/>
                <a:gd name="T102" fmla="*/ 4 w 68"/>
                <a:gd name="T103" fmla="*/ 54 h 84"/>
                <a:gd name="T104" fmla="*/ 10 w 68"/>
                <a:gd name="T105" fmla="*/ 45 h 84"/>
                <a:gd name="T106" fmla="*/ 56 w 68"/>
                <a:gd name="T107" fmla="*/ 45 h 84"/>
                <a:gd name="T108" fmla="*/ 62 w 68"/>
                <a:gd name="T109" fmla="*/ 57 h 84"/>
                <a:gd name="T110" fmla="*/ 53 w 68"/>
                <a:gd name="T111" fmla="*/ 59 h 84"/>
                <a:gd name="T112" fmla="*/ 56 w 68"/>
                <a:gd name="T1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84">
                  <a:moveTo>
                    <a:pt x="59" y="42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8" y="33"/>
                    <a:pt x="68" y="28"/>
                    <a:pt x="64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1"/>
                    <a:pt x="59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0"/>
                    <a:pt x="52" y="21"/>
                    <a:pt x="50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21"/>
                    <a:pt x="4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3"/>
                    <a:pt x="8" y="64"/>
                    <a:pt x="10" y="64"/>
                  </a:cubicBezTo>
                  <a:cubicBezTo>
                    <a:pt x="13" y="64"/>
                    <a:pt x="15" y="63"/>
                    <a:pt x="17" y="6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3"/>
                    <a:pt x="54" y="64"/>
                    <a:pt x="56" y="64"/>
                  </a:cubicBezTo>
                  <a:cubicBezTo>
                    <a:pt x="59" y="64"/>
                    <a:pt x="61" y="63"/>
                    <a:pt x="62" y="62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8" y="56"/>
                    <a:pt x="68" y="51"/>
                    <a:pt x="64" y="47"/>
                  </a:cubicBezTo>
                  <a:lnTo>
                    <a:pt x="59" y="42"/>
                  </a:lnTo>
                  <a:close/>
                  <a:moveTo>
                    <a:pt x="33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3" y="68"/>
                    <a:pt x="33" y="68"/>
                    <a:pt x="33" y="68"/>
                  </a:cubicBezTo>
                  <a:close/>
                  <a:moveTo>
                    <a:pt x="33" y="16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3" y="16"/>
                  </a:lnTo>
                  <a:close/>
                  <a:moveTo>
                    <a:pt x="33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3" y="62"/>
                    <a:pt x="33" y="62"/>
                    <a:pt x="33" y="62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2"/>
                    <a:pt x="33" y="22"/>
                    <a:pt x="33" y="22"/>
                  </a:cubicBezTo>
                  <a:lnTo>
                    <a:pt x="33" y="23"/>
                  </a:lnTo>
                  <a:close/>
                  <a:moveTo>
                    <a:pt x="53" y="42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53" y="42"/>
                  </a:lnTo>
                  <a:close/>
                  <a:moveTo>
                    <a:pt x="22" y="34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22" y="34"/>
                  </a:lnTo>
                  <a:close/>
                  <a:moveTo>
                    <a:pt x="48" y="31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5" y="24"/>
                    <a:pt x="58" y="24"/>
                    <a:pt x="60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32"/>
                    <a:pt x="62" y="3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48" y="31"/>
                  </a:lnTo>
                  <a:close/>
                  <a:moveTo>
                    <a:pt x="10" y="39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29"/>
                    <a:pt x="4" y="28"/>
                    <a:pt x="5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5"/>
                  </a:cubicBezTo>
                  <a:cubicBezTo>
                    <a:pt x="19" y="31"/>
                    <a:pt x="19" y="31"/>
                    <a:pt x="19" y="31"/>
                  </a:cubicBezTo>
                  <a:lnTo>
                    <a:pt x="10" y="39"/>
                  </a:lnTo>
                  <a:close/>
                  <a:moveTo>
                    <a:pt x="19" y="5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2" y="61"/>
                    <a:pt x="9" y="61"/>
                    <a:pt x="7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2"/>
                    <a:pt x="4" y="51"/>
                    <a:pt x="5" y="50"/>
                  </a:cubicBezTo>
                  <a:cubicBezTo>
                    <a:pt x="10" y="45"/>
                    <a:pt x="10" y="45"/>
                    <a:pt x="10" y="45"/>
                  </a:cubicBezTo>
                  <a:lnTo>
                    <a:pt x="19" y="54"/>
                  </a:lnTo>
                  <a:close/>
                  <a:moveTo>
                    <a:pt x="56" y="45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3" y="52"/>
                    <a:pt x="63" y="55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1"/>
                    <a:pt x="55" y="61"/>
                    <a:pt x="53" y="59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F6E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206"/>
            <p:cNvSpPr>
              <a:spLocks noEditPoints="1"/>
            </p:cNvSpPr>
            <p:nvPr/>
          </p:nvSpPr>
          <p:spPr bwMode="auto">
            <a:xfrm>
              <a:off x="4733925" y="2276475"/>
              <a:ext cx="184150" cy="230187"/>
            </a:xfrm>
            <a:custGeom>
              <a:avLst/>
              <a:gdLst>
                <a:gd name="T0" fmla="*/ 65 w 68"/>
                <a:gd name="T1" fmla="*/ 37 h 85"/>
                <a:gd name="T2" fmla="*/ 63 w 68"/>
                <a:gd name="T3" fmla="*/ 22 h 85"/>
                <a:gd name="T4" fmla="*/ 56 w 68"/>
                <a:gd name="T5" fmla="*/ 20 h 85"/>
                <a:gd name="T6" fmla="*/ 45 w 68"/>
                <a:gd name="T7" fmla="*/ 28 h 85"/>
                <a:gd name="T8" fmla="*/ 45 w 68"/>
                <a:gd name="T9" fmla="*/ 28 h 85"/>
                <a:gd name="T10" fmla="*/ 45 w 68"/>
                <a:gd name="T11" fmla="*/ 12 h 85"/>
                <a:gd name="T12" fmla="*/ 22 w 68"/>
                <a:gd name="T13" fmla="*/ 12 h 85"/>
                <a:gd name="T14" fmla="*/ 22 w 68"/>
                <a:gd name="T15" fmla="*/ 28 h 85"/>
                <a:gd name="T16" fmla="*/ 11 w 68"/>
                <a:gd name="T17" fmla="*/ 20 h 85"/>
                <a:gd name="T18" fmla="*/ 4 w 68"/>
                <a:gd name="T19" fmla="*/ 22 h 85"/>
                <a:gd name="T20" fmla="*/ 0 w 68"/>
                <a:gd name="T21" fmla="*/ 31 h 85"/>
                <a:gd name="T22" fmla="*/ 8 w 68"/>
                <a:gd name="T23" fmla="*/ 42 h 85"/>
                <a:gd name="T24" fmla="*/ 0 w 68"/>
                <a:gd name="T25" fmla="*/ 54 h 85"/>
                <a:gd name="T26" fmla="*/ 4 w 68"/>
                <a:gd name="T27" fmla="*/ 62 h 85"/>
                <a:gd name="T28" fmla="*/ 17 w 68"/>
                <a:gd name="T29" fmla="*/ 62 h 85"/>
                <a:gd name="T30" fmla="*/ 22 w 68"/>
                <a:gd name="T31" fmla="*/ 57 h 85"/>
                <a:gd name="T32" fmla="*/ 31 w 68"/>
                <a:gd name="T33" fmla="*/ 65 h 85"/>
                <a:gd name="T34" fmla="*/ 33 w 68"/>
                <a:gd name="T35" fmla="*/ 85 h 85"/>
                <a:gd name="T36" fmla="*/ 36 w 68"/>
                <a:gd name="T37" fmla="*/ 65 h 85"/>
                <a:gd name="T38" fmla="*/ 45 w 68"/>
                <a:gd name="T39" fmla="*/ 57 h 85"/>
                <a:gd name="T40" fmla="*/ 50 w 68"/>
                <a:gd name="T41" fmla="*/ 62 h 85"/>
                <a:gd name="T42" fmla="*/ 63 w 68"/>
                <a:gd name="T43" fmla="*/ 62 h 85"/>
                <a:gd name="T44" fmla="*/ 65 w 68"/>
                <a:gd name="T45" fmla="*/ 47 h 85"/>
                <a:gd name="T46" fmla="*/ 33 w 68"/>
                <a:gd name="T47" fmla="*/ 68 h 85"/>
                <a:gd name="T48" fmla="*/ 39 w 68"/>
                <a:gd name="T49" fmla="*/ 73 h 85"/>
                <a:gd name="T50" fmla="*/ 28 w 68"/>
                <a:gd name="T51" fmla="*/ 73 h 85"/>
                <a:gd name="T52" fmla="*/ 33 w 68"/>
                <a:gd name="T53" fmla="*/ 16 h 85"/>
                <a:gd name="T54" fmla="*/ 28 w 68"/>
                <a:gd name="T55" fmla="*/ 12 h 85"/>
                <a:gd name="T56" fmla="*/ 39 w 68"/>
                <a:gd name="T57" fmla="*/ 12 h 85"/>
                <a:gd name="T58" fmla="*/ 33 w 68"/>
                <a:gd name="T59" fmla="*/ 16 h 85"/>
                <a:gd name="T60" fmla="*/ 33 w 68"/>
                <a:gd name="T61" fmla="*/ 62 h 85"/>
                <a:gd name="T62" fmla="*/ 33 w 68"/>
                <a:gd name="T63" fmla="*/ 45 h 85"/>
                <a:gd name="T64" fmla="*/ 33 w 68"/>
                <a:gd name="T65" fmla="*/ 62 h 85"/>
                <a:gd name="T66" fmla="*/ 34 w 68"/>
                <a:gd name="T67" fmla="*/ 22 h 85"/>
                <a:gd name="T68" fmla="*/ 33 w 68"/>
                <a:gd name="T69" fmla="*/ 39 h 85"/>
                <a:gd name="T70" fmla="*/ 33 w 68"/>
                <a:gd name="T71" fmla="*/ 22 h 85"/>
                <a:gd name="T72" fmla="*/ 54 w 68"/>
                <a:gd name="T73" fmla="*/ 42 h 85"/>
                <a:gd name="T74" fmla="*/ 36 w 68"/>
                <a:gd name="T75" fmla="*/ 42 h 85"/>
                <a:gd name="T76" fmla="*/ 54 w 68"/>
                <a:gd name="T77" fmla="*/ 42 h 85"/>
                <a:gd name="T78" fmla="*/ 31 w 68"/>
                <a:gd name="T79" fmla="*/ 42 h 85"/>
                <a:gd name="T80" fmla="*/ 13 w 68"/>
                <a:gd name="T81" fmla="*/ 42 h 85"/>
                <a:gd name="T82" fmla="*/ 48 w 68"/>
                <a:gd name="T83" fmla="*/ 31 h 85"/>
                <a:gd name="T84" fmla="*/ 60 w 68"/>
                <a:gd name="T85" fmla="*/ 25 h 85"/>
                <a:gd name="T86" fmla="*/ 62 w 68"/>
                <a:gd name="T87" fmla="*/ 34 h 85"/>
                <a:gd name="T88" fmla="*/ 48 w 68"/>
                <a:gd name="T89" fmla="*/ 31 h 85"/>
                <a:gd name="T90" fmla="*/ 5 w 68"/>
                <a:gd name="T91" fmla="*/ 34 h 85"/>
                <a:gd name="T92" fmla="*/ 5 w 68"/>
                <a:gd name="T93" fmla="*/ 27 h 85"/>
                <a:gd name="T94" fmla="*/ 11 w 68"/>
                <a:gd name="T95" fmla="*/ 24 h 85"/>
                <a:gd name="T96" fmla="*/ 19 w 68"/>
                <a:gd name="T97" fmla="*/ 31 h 85"/>
                <a:gd name="T98" fmla="*/ 19 w 68"/>
                <a:gd name="T99" fmla="*/ 54 h 85"/>
                <a:gd name="T100" fmla="*/ 7 w 68"/>
                <a:gd name="T101" fmla="*/ 59 h 85"/>
                <a:gd name="T102" fmla="*/ 4 w 68"/>
                <a:gd name="T103" fmla="*/ 54 h 85"/>
                <a:gd name="T104" fmla="*/ 11 w 68"/>
                <a:gd name="T105" fmla="*/ 45 h 85"/>
                <a:gd name="T106" fmla="*/ 56 w 68"/>
                <a:gd name="T107" fmla="*/ 45 h 85"/>
                <a:gd name="T108" fmla="*/ 62 w 68"/>
                <a:gd name="T109" fmla="*/ 57 h 85"/>
                <a:gd name="T110" fmla="*/ 53 w 68"/>
                <a:gd name="T111" fmla="*/ 59 h 85"/>
                <a:gd name="T112" fmla="*/ 56 w 68"/>
                <a:gd name="T113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85">
                  <a:moveTo>
                    <a:pt x="59" y="42"/>
                  </a:moveTo>
                  <a:cubicBezTo>
                    <a:pt x="65" y="37"/>
                    <a:pt x="65" y="37"/>
                    <a:pt x="65" y="37"/>
                  </a:cubicBezTo>
                  <a:cubicBezTo>
                    <a:pt x="68" y="33"/>
                    <a:pt x="68" y="28"/>
                    <a:pt x="65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1"/>
                    <a:pt x="59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0"/>
                    <a:pt x="52" y="21"/>
                    <a:pt x="50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6" y="21"/>
                    <a:pt x="4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3"/>
                    <a:pt x="8" y="64"/>
                    <a:pt x="11" y="64"/>
                  </a:cubicBezTo>
                  <a:cubicBezTo>
                    <a:pt x="13" y="64"/>
                    <a:pt x="15" y="63"/>
                    <a:pt x="17" y="6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3"/>
                    <a:pt x="54" y="64"/>
                    <a:pt x="56" y="64"/>
                  </a:cubicBezTo>
                  <a:cubicBezTo>
                    <a:pt x="59" y="64"/>
                    <a:pt x="61" y="63"/>
                    <a:pt x="63" y="6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8" y="56"/>
                    <a:pt x="68" y="51"/>
                    <a:pt x="65" y="47"/>
                  </a:cubicBezTo>
                  <a:lnTo>
                    <a:pt x="59" y="42"/>
                  </a:lnTo>
                  <a:close/>
                  <a:moveTo>
                    <a:pt x="33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3" y="68"/>
                    <a:pt x="33" y="68"/>
                    <a:pt x="33" y="68"/>
                  </a:cubicBezTo>
                  <a:close/>
                  <a:moveTo>
                    <a:pt x="33" y="16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3" y="16"/>
                  </a:lnTo>
                  <a:close/>
                  <a:moveTo>
                    <a:pt x="33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3" y="62"/>
                    <a:pt x="33" y="62"/>
                    <a:pt x="33" y="62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2"/>
                    <a:pt x="33" y="22"/>
                    <a:pt x="33" y="22"/>
                  </a:cubicBezTo>
                  <a:lnTo>
                    <a:pt x="33" y="23"/>
                  </a:lnTo>
                  <a:close/>
                  <a:moveTo>
                    <a:pt x="54" y="42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54" y="42"/>
                  </a:lnTo>
                  <a:close/>
                  <a:moveTo>
                    <a:pt x="22" y="34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22" y="34"/>
                  </a:lnTo>
                  <a:close/>
                  <a:moveTo>
                    <a:pt x="48" y="31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5" y="24"/>
                    <a:pt x="58" y="24"/>
                    <a:pt x="60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32"/>
                    <a:pt x="62" y="3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48" y="31"/>
                  </a:lnTo>
                  <a:close/>
                  <a:moveTo>
                    <a:pt x="11" y="39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29"/>
                    <a:pt x="4" y="28"/>
                    <a:pt x="5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9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9" y="31"/>
                    <a:pt x="19" y="31"/>
                    <a:pt x="19" y="31"/>
                  </a:cubicBezTo>
                  <a:lnTo>
                    <a:pt x="11" y="39"/>
                  </a:lnTo>
                  <a:close/>
                  <a:moveTo>
                    <a:pt x="19" y="5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2" y="61"/>
                    <a:pt x="9" y="61"/>
                    <a:pt x="7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2"/>
                    <a:pt x="4" y="51"/>
                    <a:pt x="5" y="50"/>
                  </a:cubicBezTo>
                  <a:cubicBezTo>
                    <a:pt x="11" y="45"/>
                    <a:pt x="11" y="45"/>
                    <a:pt x="11" y="45"/>
                  </a:cubicBezTo>
                  <a:lnTo>
                    <a:pt x="19" y="54"/>
                  </a:lnTo>
                  <a:close/>
                  <a:moveTo>
                    <a:pt x="56" y="45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3" y="52"/>
                    <a:pt x="63" y="55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1"/>
                    <a:pt x="55" y="61"/>
                    <a:pt x="53" y="59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F6E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5008270" y="1287767"/>
            <a:ext cx="2390468" cy="721336"/>
            <a:chOff x="2792413" y="1425575"/>
            <a:chExt cx="6602412" cy="1992313"/>
          </a:xfrm>
        </p:grpSpPr>
        <p:sp>
          <p:nvSpPr>
            <p:cNvPr id="404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3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631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3937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-31214" y="-164044"/>
            <a:ext cx="3024446" cy="3158893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212815" y="-356236"/>
            <a:ext cx="3076560" cy="3579813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98" name="组合 397"/>
          <p:cNvGrpSpPr/>
          <p:nvPr/>
        </p:nvGrpSpPr>
        <p:grpSpPr>
          <a:xfrm>
            <a:off x="4221786" y="844045"/>
            <a:ext cx="4115409" cy="1368720"/>
            <a:chOff x="4540250" y="1933575"/>
            <a:chExt cx="2825750" cy="939800"/>
          </a:xfrm>
        </p:grpSpPr>
        <p:sp>
          <p:nvSpPr>
            <p:cNvPr id="399" name="Freeform 195"/>
            <p:cNvSpPr>
              <a:spLocks/>
            </p:cNvSpPr>
            <p:nvPr/>
          </p:nvSpPr>
          <p:spPr bwMode="auto">
            <a:xfrm>
              <a:off x="4540250" y="1933575"/>
              <a:ext cx="2825750" cy="939800"/>
            </a:xfrm>
            <a:custGeom>
              <a:avLst/>
              <a:gdLst>
                <a:gd name="T0" fmla="*/ 131 w 1044"/>
                <a:gd name="T1" fmla="*/ 347 h 347"/>
                <a:gd name="T2" fmla="*/ 129 w 1044"/>
                <a:gd name="T3" fmla="*/ 330 h 347"/>
                <a:gd name="T4" fmla="*/ 90 w 1044"/>
                <a:gd name="T5" fmla="*/ 279 h 347"/>
                <a:gd name="T6" fmla="*/ 15 w 1044"/>
                <a:gd name="T7" fmla="*/ 203 h 347"/>
                <a:gd name="T8" fmla="*/ 11 w 1044"/>
                <a:gd name="T9" fmla="*/ 197 h 347"/>
                <a:gd name="T10" fmla="*/ 0 w 1044"/>
                <a:gd name="T11" fmla="*/ 174 h 347"/>
                <a:gd name="T12" fmla="*/ 11 w 1044"/>
                <a:gd name="T13" fmla="*/ 150 h 347"/>
                <a:gd name="T14" fmla="*/ 15 w 1044"/>
                <a:gd name="T15" fmla="*/ 144 h 347"/>
                <a:gd name="T16" fmla="*/ 90 w 1044"/>
                <a:gd name="T17" fmla="*/ 68 h 347"/>
                <a:gd name="T18" fmla="*/ 129 w 1044"/>
                <a:gd name="T19" fmla="*/ 17 h 347"/>
                <a:gd name="T20" fmla="*/ 131 w 1044"/>
                <a:gd name="T21" fmla="*/ 0 h 347"/>
                <a:gd name="T22" fmla="*/ 148 w 1044"/>
                <a:gd name="T23" fmla="*/ 0 h 347"/>
                <a:gd name="T24" fmla="*/ 913 w 1044"/>
                <a:gd name="T25" fmla="*/ 0 h 347"/>
                <a:gd name="T26" fmla="*/ 915 w 1044"/>
                <a:gd name="T27" fmla="*/ 17 h 347"/>
                <a:gd name="T28" fmla="*/ 954 w 1044"/>
                <a:gd name="T29" fmla="*/ 68 h 347"/>
                <a:gd name="T30" fmla="*/ 1011 w 1044"/>
                <a:gd name="T31" fmla="*/ 105 h 347"/>
                <a:gd name="T32" fmla="*/ 1029 w 1044"/>
                <a:gd name="T33" fmla="*/ 144 h 347"/>
                <a:gd name="T34" fmla="*/ 1033 w 1044"/>
                <a:gd name="T35" fmla="*/ 150 h 347"/>
                <a:gd name="T36" fmla="*/ 1044 w 1044"/>
                <a:gd name="T37" fmla="*/ 174 h 347"/>
                <a:gd name="T38" fmla="*/ 1033 w 1044"/>
                <a:gd name="T39" fmla="*/ 197 h 347"/>
                <a:gd name="T40" fmla="*/ 1029 w 1044"/>
                <a:gd name="T41" fmla="*/ 203 h 347"/>
                <a:gd name="T42" fmla="*/ 1011 w 1044"/>
                <a:gd name="T43" fmla="*/ 242 h 347"/>
                <a:gd name="T44" fmla="*/ 954 w 1044"/>
                <a:gd name="T45" fmla="*/ 279 h 347"/>
                <a:gd name="T46" fmla="*/ 915 w 1044"/>
                <a:gd name="T47" fmla="*/ 330 h 347"/>
                <a:gd name="T48" fmla="*/ 913 w 1044"/>
                <a:gd name="T49" fmla="*/ 347 h 347"/>
                <a:gd name="T50" fmla="*/ 131 w 1044"/>
                <a:gd name="T51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4" h="347">
                  <a:moveTo>
                    <a:pt x="131" y="347"/>
                  </a:moveTo>
                  <a:cubicBezTo>
                    <a:pt x="129" y="330"/>
                    <a:pt x="129" y="330"/>
                    <a:pt x="129" y="330"/>
                  </a:cubicBezTo>
                  <a:cubicBezTo>
                    <a:pt x="128" y="330"/>
                    <a:pt x="122" y="287"/>
                    <a:pt x="90" y="279"/>
                  </a:cubicBezTo>
                  <a:cubicBezTo>
                    <a:pt x="39" y="265"/>
                    <a:pt x="19" y="225"/>
                    <a:pt x="15" y="203"/>
                  </a:cubicBezTo>
                  <a:cubicBezTo>
                    <a:pt x="15" y="202"/>
                    <a:pt x="12" y="199"/>
                    <a:pt x="11" y="197"/>
                  </a:cubicBezTo>
                  <a:cubicBezTo>
                    <a:pt x="6" y="191"/>
                    <a:pt x="0" y="184"/>
                    <a:pt x="0" y="174"/>
                  </a:cubicBezTo>
                  <a:cubicBezTo>
                    <a:pt x="0" y="163"/>
                    <a:pt x="6" y="156"/>
                    <a:pt x="11" y="150"/>
                  </a:cubicBezTo>
                  <a:cubicBezTo>
                    <a:pt x="12" y="148"/>
                    <a:pt x="15" y="145"/>
                    <a:pt x="15" y="144"/>
                  </a:cubicBezTo>
                  <a:cubicBezTo>
                    <a:pt x="19" y="122"/>
                    <a:pt x="39" y="82"/>
                    <a:pt x="90" y="68"/>
                  </a:cubicBezTo>
                  <a:cubicBezTo>
                    <a:pt x="122" y="60"/>
                    <a:pt x="128" y="17"/>
                    <a:pt x="129" y="17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913" y="0"/>
                    <a:pt x="913" y="0"/>
                    <a:pt x="913" y="0"/>
                  </a:cubicBezTo>
                  <a:cubicBezTo>
                    <a:pt x="915" y="17"/>
                    <a:pt x="915" y="17"/>
                    <a:pt x="915" y="17"/>
                  </a:cubicBezTo>
                  <a:cubicBezTo>
                    <a:pt x="916" y="17"/>
                    <a:pt x="922" y="60"/>
                    <a:pt x="954" y="68"/>
                  </a:cubicBezTo>
                  <a:cubicBezTo>
                    <a:pt x="978" y="74"/>
                    <a:pt x="997" y="87"/>
                    <a:pt x="1011" y="105"/>
                  </a:cubicBezTo>
                  <a:cubicBezTo>
                    <a:pt x="1024" y="122"/>
                    <a:pt x="1028" y="139"/>
                    <a:pt x="1029" y="144"/>
                  </a:cubicBezTo>
                  <a:cubicBezTo>
                    <a:pt x="1029" y="145"/>
                    <a:pt x="1032" y="148"/>
                    <a:pt x="1033" y="150"/>
                  </a:cubicBezTo>
                  <a:cubicBezTo>
                    <a:pt x="1038" y="156"/>
                    <a:pt x="1044" y="163"/>
                    <a:pt x="1044" y="174"/>
                  </a:cubicBezTo>
                  <a:cubicBezTo>
                    <a:pt x="1044" y="184"/>
                    <a:pt x="1038" y="191"/>
                    <a:pt x="1033" y="197"/>
                  </a:cubicBezTo>
                  <a:cubicBezTo>
                    <a:pt x="1032" y="199"/>
                    <a:pt x="1029" y="202"/>
                    <a:pt x="1029" y="203"/>
                  </a:cubicBezTo>
                  <a:cubicBezTo>
                    <a:pt x="1028" y="208"/>
                    <a:pt x="1024" y="225"/>
                    <a:pt x="1011" y="242"/>
                  </a:cubicBezTo>
                  <a:cubicBezTo>
                    <a:pt x="997" y="260"/>
                    <a:pt x="978" y="273"/>
                    <a:pt x="954" y="279"/>
                  </a:cubicBezTo>
                  <a:cubicBezTo>
                    <a:pt x="921" y="288"/>
                    <a:pt x="916" y="330"/>
                    <a:pt x="915" y="330"/>
                  </a:cubicBezTo>
                  <a:cubicBezTo>
                    <a:pt x="913" y="347"/>
                    <a:pt x="913" y="347"/>
                    <a:pt x="913" y="347"/>
                  </a:cubicBezTo>
                  <a:lnTo>
                    <a:pt x="131" y="347"/>
                  </a:lnTo>
                  <a:close/>
                </a:path>
              </a:pathLst>
            </a:custGeom>
            <a:solidFill>
              <a:srgbClr val="BD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196"/>
            <p:cNvSpPr>
              <a:spLocks noEditPoints="1"/>
            </p:cNvSpPr>
            <p:nvPr/>
          </p:nvSpPr>
          <p:spPr bwMode="auto">
            <a:xfrm>
              <a:off x="4568825" y="1962150"/>
              <a:ext cx="2767013" cy="881062"/>
            </a:xfrm>
            <a:custGeom>
              <a:avLst/>
              <a:gdLst>
                <a:gd name="T0" fmla="*/ 892 w 1022"/>
                <a:gd name="T1" fmla="*/ 325 h 325"/>
                <a:gd name="T2" fmla="*/ 130 w 1022"/>
                <a:gd name="T3" fmla="*/ 325 h 325"/>
                <a:gd name="T4" fmla="*/ 129 w 1022"/>
                <a:gd name="T5" fmla="*/ 318 h 325"/>
                <a:gd name="T6" fmla="*/ 82 w 1022"/>
                <a:gd name="T7" fmla="*/ 257 h 325"/>
                <a:gd name="T8" fmla="*/ 16 w 1022"/>
                <a:gd name="T9" fmla="*/ 191 h 325"/>
                <a:gd name="T10" fmla="*/ 8 w 1022"/>
                <a:gd name="T11" fmla="*/ 178 h 325"/>
                <a:gd name="T12" fmla="*/ 0 w 1022"/>
                <a:gd name="T13" fmla="*/ 163 h 325"/>
                <a:gd name="T14" fmla="*/ 8 w 1022"/>
                <a:gd name="T15" fmla="*/ 147 h 325"/>
                <a:gd name="T16" fmla="*/ 16 w 1022"/>
                <a:gd name="T17" fmla="*/ 134 h 325"/>
                <a:gd name="T18" fmla="*/ 82 w 1022"/>
                <a:gd name="T19" fmla="*/ 68 h 325"/>
                <a:gd name="T20" fmla="*/ 129 w 1022"/>
                <a:gd name="T21" fmla="*/ 7 h 325"/>
                <a:gd name="T22" fmla="*/ 130 w 1022"/>
                <a:gd name="T23" fmla="*/ 0 h 325"/>
                <a:gd name="T24" fmla="*/ 892 w 1022"/>
                <a:gd name="T25" fmla="*/ 0 h 325"/>
                <a:gd name="T26" fmla="*/ 893 w 1022"/>
                <a:gd name="T27" fmla="*/ 7 h 325"/>
                <a:gd name="T28" fmla="*/ 940 w 1022"/>
                <a:gd name="T29" fmla="*/ 68 h 325"/>
                <a:gd name="T30" fmla="*/ 1006 w 1022"/>
                <a:gd name="T31" fmla="*/ 134 h 325"/>
                <a:gd name="T32" fmla="*/ 1006 w 1022"/>
                <a:gd name="T33" fmla="*/ 134 h 325"/>
                <a:gd name="T34" fmla="*/ 1014 w 1022"/>
                <a:gd name="T35" fmla="*/ 147 h 325"/>
                <a:gd name="T36" fmla="*/ 1022 w 1022"/>
                <a:gd name="T37" fmla="*/ 163 h 325"/>
                <a:gd name="T38" fmla="*/ 1014 w 1022"/>
                <a:gd name="T39" fmla="*/ 178 h 325"/>
                <a:gd name="T40" fmla="*/ 1006 w 1022"/>
                <a:gd name="T41" fmla="*/ 191 h 325"/>
                <a:gd name="T42" fmla="*/ 940 w 1022"/>
                <a:gd name="T43" fmla="*/ 257 h 325"/>
                <a:gd name="T44" fmla="*/ 893 w 1022"/>
                <a:gd name="T45" fmla="*/ 318 h 325"/>
                <a:gd name="T46" fmla="*/ 892 w 1022"/>
                <a:gd name="T47" fmla="*/ 325 h 325"/>
                <a:gd name="T48" fmla="*/ 144 w 1022"/>
                <a:gd name="T49" fmla="*/ 309 h 325"/>
                <a:gd name="T50" fmla="*/ 878 w 1022"/>
                <a:gd name="T51" fmla="*/ 309 h 325"/>
                <a:gd name="T52" fmla="*/ 936 w 1022"/>
                <a:gd name="T53" fmla="*/ 241 h 325"/>
                <a:gd name="T54" fmla="*/ 990 w 1022"/>
                <a:gd name="T55" fmla="*/ 188 h 325"/>
                <a:gd name="T56" fmla="*/ 1001 w 1022"/>
                <a:gd name="T57" fmla="*/ 168 h 325"/>
                <a:gd name="T58" fmla="*/ 1006 w 1022"/>
                <a:gd name="T59" fmla="*/ 163 h 325"/>
                <a:gd name="T60" fmla="*/ 1001 w 1022"/>
                <a:gd name="T61" fmla="*/ 157 h 325"/>
                <a:gd name="T62" fmla="*/ 990 w 1022"/>
                <a:gd name="T63" fmla="*/ 137 h 325"/>
                <a:gd name="T64" fmla="*/ 990 w 1022"/>
                <a:gd name="T65" fmla="*/ 137 h 325"/>
                <a:gd name="T66" fmla="*/ 936 w 1022"/>
                <a:gd name="T67" fmla="*/ 84 h 325"/>
                <a:gd name="T68" fmla="*/ 878 w 1022"/>
                <a:gd name="T69" fmla="*/ 17 h 325"/>
                <a:gd name="T70" fmla="*/ 144 w 1022"/>
                <a:gd name="T71" fmla="*/ 17 h 325"/>
                <a:gd name="T72" fmla="*/ 86 w 1022"/>
                <a:gd name="T73" fmla="*/ 84 h 325"/>
                <a:gd name="T74" fmla="*/ 32 w 1022"/>
                <a:gd name="T75" fmla="*/ 137 h 325"/>
                <a:gd name="T76" fmla="*/ 21 w 1022"/>
                <a:gd name="T77" fmla="*/ 157 h 325"/>
                <a:gd name="T78" fmla="*/ 16 w 1022"/>
                <a:gd name="T79" fmla="*/ 163 h 325"/>
                <a:gd name="T80" fmla="*/ 21 w 1022"/>
                <a:gd name="T81" fmla="*/ 168 h 325"/>
                <a:gd name="T82" fmla="*/ 32 w 1022"/>
                <a:gd name="T83" fmla="*/ 188 h 325"/>
                <a:gd name="T84" fmla="*/ 86 w 1022"/>
                <a:gd name="T85" fmla="*/ 241 h 325"/>
                <a:gd name="T86" fmla="*/ 144 w 1022"/>
                <a:gd name="T87" fmla="*/ 309 h 325"/>
                <a:gd name="T88" fmla="*/ 1006 w 1022"/>
                <a:gd name="T89" fmla="*/ 162 h 325"/>
                <a:gd name="T90" fmla="*/ 1006 w 1022"/>
                <a:gd name="T91" fmla="*/ 162 h 325"/>
                <a:gd name="T92" fmla="*/ 16 w 1022"/>
                <a:gd name="T93" fmla="*/ 162 h 325"/>
                <a:gd name="T94" fmla="*/ 16 w 1022"/>
                <a:gd name="T95" fmla="*/ 16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2" h="325">
                  <a:moveTo>
                    <a:pt x="892" y="325"/>
                  </a:moveTo>
                  <a:cubicBezTo>
                    <a:pt x="130" y="325"/>
                    <a:pt x="130" y="325"/>
                    <a:pt x="130" y="325"/>
                  </a:cubicBezTo>
                  <a:cubicBezTo>
                    <a:pt x="129" y="318"/>
                    <a:pt x="129" y="318"/>
                    <a:pt x="129" y="318"/>
                  </a:cubicBezTo>
                  <a:cubicBezTo>
                    <a:pt x="129" y="317"/>
                    <a:pt x="122" y="268"/>
                    <a:pt x="82" y="257"/>
                  </a:cubicBezTo>
                  <a:cubicBezTo>
                    <a:pt x="36" y="245"/>
                    <a:pt x="19" y="210"/>
                    <a:pt x="16" y="191"/>
                  </a:cubicBezTo>
                  <a:cubicBezTo>
                    <a:pt x="15" y="186"/>
                    <a:pt x="11" y="182"/>
                    <a:pt x="8" y="178"/>
                  </a:cubicBezTo>
                  <a:cubicBezTo>
                    <a:pt x="4" y="174"/>
                    <a:pt x="0" y="169"/>
                    <a:pt x="0" y="163"/>
                  </a:cubicBezTo>
                  <a:cubicBezTo>
                    <a:pt x="0" y="156"/>
                    <a:pt x="4" y="151"/>
                    <a:pt x="8" y="147"/>
                  </a:cubicBezTo>
                  <a:cubicBezTo>
                    <a:pt x="11" y="143"/>
                    <a:pt x="15" y="139"/>
                    <a:pt x="16" y="134"/>
                  </a:cubicBezTo>
                  <a:cubicBezTo>
                    <a:pt x="19" y="116"/>
                    <a:pt x="36" y="80"/>
                    <a:pt x="82" y="68"/>
                  </a:cubicBezTo>
                  <a:cubicBezTo>
                    <a:pt x="122" y="57"/>
                    <a:pt x="129" y="8"/>
                    <a:pt x="129" y="7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893" y="7"/>
                    <a:pt x="893" y="7"/>
                    <a:pt x="893" y="7"/>
                  </a:cubicBezTo>
                  <a:cubicBezTo>
                    <a:pt x="893" y="8"/>
                    <a:pt x="900" y="57"/>
                    <a:pt x="940" y="68"/>
                  </a:cubicBezTo>
                  <a:cubicBezTo>
                    <a:pt x="986" y="80"/>
                    <a:pt x="1003" y="116"/>
                    <a:pt x="1006" y="134"/>
                  </a:cubicBezTo>
                  <a:cubicBezTo>
                    <a:pt x="1006" y="134"/>
                    <a:pt x="1006" y="134"/>
                    <a:pt x="1006" y="134"/>
                  </a:cubicBezTo>
                  <a:cubicBezTo>
                    <a:pt x="1007" y="139"/>
                    <a:pt x="1011" y="143"/>
                    <a:pt x="1014" y="147"/>
                  </a:cubicBezTo>
                  <a:cubicBezTo>
                    <a:pt x="1018" y="151"/>
                    <a:pt x="1022" y="156"/>
                    <a:pt x="1022" y="163"/>
                  </a:cubicBezTo>
                  <a:cubicBezTo>
                    <a:pt x="1022" y="169"/>
                    <a:pt x="1018" y="174"/>
                    <a:pt x="1014" y="178"/>
                  </a:cubicBezTo>
                  <a:cubicBezTo>
                    <a:pt x="1011" y="182"/>
                    <a:pt x="1007" y="186"/>
                    <a:pt x="1006" y="191"/>
                  </a:cubicBezTo>
                  <a:cubicBezTo>
                    <a:pt x="1003" y="210"/>
                    <a:pt x="986" y="245"/>
                    <a:pt x="940" y="257"/>
                  </a:cubicBezTo>
                  <a:cubicBezTo>
                    <a:pt x="900" y="268"/>
                    <a:pt x="893" y="317"/>
                    <a:pt x="893" y="318"/>
                  </a:cubicBezTo>
                  <a:lnTo>
                    <a:pt x="892" y="325"/>
                  </a:lnTo>
                  <a:close/>
                  <a:moveTo>
                    <a:pt x="144" y="309"/>
                  </a:moveTo>
                  <a:cubicBezTo>
                    <a:pt x="878" y="309"/>
                    <a:pt x="878" y="309"/>
                    <a:pt x="878" y="309"/>
                  </a:cubicBezTo>
                  <a:cubicBezTo>
                    <a:pt x="882" y="292"/>
                    <a:pt x="895" y="252"/>
                    <a:pt x="936" y="241"/>
                  </a:cubicBezTo>
                  <a:cubicBezTo>
                    <a:pt x="983" y="229"/>
                    <a:pt x="990" y="190"/>
                    <a:pt x="990" y="188"/>
                  </a:cubicBezTo>
                  <a:cubicBezTo>
                    <a:pt x="992" y="179"/>
                    <a:pt x="997" y="173"/>
                    <a:pt x="1001" y="168"/>
                  </a:cubicBezTo>
                  <a:cubicBezTo>
                    <a:pt x="1003" y="166"/>
                    <a:pt x="1005" y="164"/>
                    <a:pt x="1006" y="163"/>
                  </a:cubicBezTo>
                  <a:cubicBezTo>
                    <a:pt x="1005" y="161"/>
                    <a:pt x="1003" y="159"/>
                    <a:pt x="1001" y="157"/>
                  </a:cubicBezTo>
                  <a:cubicBezTo>
                    <a:pt x="997" y="152"/>
                    <a:pt x="992" y="146"/>
                    <a:pt x="990" y="137"/>
                  </a:cubicBezTo>
                  <a:cubicBezTo>
                    <a:pt x="990" y="137"/>
                    <a:pt x="990" y="137"/>
                    <a:pt x="990" y="137"/>
                  </a:cubicBezTo>
                  <a:cubicBezTo>
                    <a:pt x="990" y="135"/>
                    <a:pt x="983" y="97"/>
                    <a:pt x="936" y="84"/>
                  </a:cubicBezTo>
                  <a:cubicBezTo>
                    <a:pt x="895" y="73"/>
                    <a:pt x="882" y="33"/>
                    <a:pt x="878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0" y="33"/>
                    <a:pt x="127" y="73"/>
                    <a:pt x="86" y="84"/>
                  </a:cubicBezTo>
                  <a:cubicBezTo>
                    <a:pt x="39" y="97"/>
                    <a:pt x="32" y="135"/>
                    <a:pt x="32" y="137"/>
                  </a:cubicBezTo>
                  <a:cubicBezTo>
                    <a:pt x="30" y="146"/>
                    <a:pt x="25" y="152"/>
                    <a:pt x="21" y="157"/>
                  </a:cubicBezTo>
                  <a:cubicBezTo>
                    <a:pt x="19" y="159"/>
                    <a:pt x="17" y="161"/>
                    <a:pt x="16" y="163"/>
                  </a:cubicBezTo>
                  <a:cubicBezTo>
                    <a:pt x="17" y="164"/>
                    <a:pt x="19" y="166"/>
                    <a:pt x="21" y="168"/>
                  </a:cubicBezTo>
                  <a:cubicBezTo>
                    <a:pt x="25" y="173"/>
                    <a:pt x="30" y="179"/>
                    <a:pt x="32" y="188"/>
                  </a:cubicBezTo>
                  <a:cubicBezTo>
                    <a:pt x="32" y="190"/>
                    <a:pt x="39" y="229"/>
                    <a:pt x="86" y="241"/>
                  </a:cubicBezTo>
                  <a:cubicBezTo>
                    <a:pt x="127" y="252"/>
                    <a:pt x="140" y="292"/>
                    <a:pt x="144" y="309"/>
                  </a:cubicBezTo>
                  <a:close/>
                  <a:moveTo>
                    <a:pt x="1006" y="162"/>
                  </a:moveTo>
                  <a:cubicBezTo>
                    <a:pt x="1006" y="162"/>
                    <a:pt x="1006" y="162"/>
                    <a:pt x="1006" y="162"/>
                  </a:cubicBezTo>
                  <a:close/>
                  <a:moveTo>
                    <a:pt x="16" y="162"/>
                  </a:moveTo>
                  <a:cubicBezTo>
                    <a:pt x="16" y="162"/>
                    <a:pt x="16" y="162"/>
                    <a:pt x="16" y="162"/>
                  </a:cubicBezTo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205"/>
            <p:cNvSpPr>
              <a:spLocks noEditPoints="1"/>
            </p:cNvSpPr>
            <p:nvPr/>
          </p:nvSpPr>
          <p:spPr bwMode="auto">
            <a:xfrm>
              <a:off x="7005638" y="2290763"/>
              <a:ext cx="184150" cy="227012"/>
            </a:xfrm>
            <a:custGeom>
              <a:avLst/>
              <a:gdLst>
                <a:gd name="T0" fmla="*/ 64 w 68"/>
                <a:gd name="T1" fmla="*/ 37 h 84"/>
                <a:gd name="T2" fmla="*/ 62 w 68"/>
                <a:gd name="T3" fmla="*/ 22 h 84"/>
                <a:gd name="T4" fmla="*/ 56 w 68"/>
                <a:gd name="T5" fmla="*/ 20 h 84"/>
                <a:gd name="T6" fmla="*/ 45 w 68"/>
                <a:gd name="T7" fmla="*/ 28 h 84"/>
                <a:gd name="T8" fmla="*/ 45 w 68"/>
                <a:gd name="T9" fmla="*/ 28 h 84"/>
                <a:gd name="T10" fmla="*/ 45 w 68"/>
                <a:gd name="T11" fmla="*/ 12 h 84"/>
                <a:gd name="T12" fmla="*/ 22 w 68"/>
                <a:gd name="T13" fmla="*/ 12 h 84"/>
                <a:gd name="T14" fmla="*/ 22 w 68"/>
                <a:gd name="T15" fmla="*/ 28 h 84"/>
                <a:gd name="T16" fmla="*/ 10 w 68"/>
                <a:gd name="T17" fmla="*/ 20 h 84"/>
                <a:gd name="T18" fmla="*/ 4 w 68"/>
                <a:gd name="T19" fmla="*/ 22 h 84"/>
                <a:gd name="T20" fmla="*/ 0 w 68"/>
                <a:gd name="T21" fmla="*/ 31 h 84"/>
                <a:gd name="T22" fmla="*/ 7 w 68"/>
                <a:gd name="T23" fmla="*/ 42 h 84"/>
                <a:gd name="T24" fmla="*/ 0 w 68"/>
                <a:gd name="T25" fmla="*/ 54 h 84"/>
                <a:gd name="T26" fmla="*/ 4 w 68"/>
                <a:gd name="T27" fmla="*/ 62 h 84"/>
                <a:gd name="T28" fmla="*/ 17 w 68"/>
                <a:gd name="T29" fmla="*/ 62 h 84"/>
                <a:gd name="T30" fmla="*/ 22 w 68"/>
                <a:gd name="T31" fmla="*/ 56 h 84"/>
                <a:gd name="T32" fmla="*/ 30 w 68"/>
                <a:gd name="T33" fmla="*/ 65 h 84"/>
                <a:gd name="T34" fmla="*/ 33 w 68"/>
                <a:gd name="T35" fmla="*/ 84 h 84"/>
                <a:gd name="T36" fmla="*/ 36 w 68"/>
                <a:gd name="T37" fmla="*/ 65 h 84"/>
                <a:gd name="T38" fmla="*/ 45 w 68"/>
                <a:gd name="T39" fmla="*/ 56 h 84"/>
                <a:gd name="T40" fmla="*/ 50 w 68"/>
                <a:gd name="T41" fmla="*/ 62 h 84"/>
                <a:gd name="T42" fmla="*/ 62 w 68"/>
                <a:gd name="T43" fmla="*/ 62 h 84"/>
                <a:gd name="T44" fmla="*/ 64 w 68"/>
                <a:gd name="T45" fmla="*/ 47 h 84"/>
                <a:gd name="T46" fmla="*/ 33 w 68"/>
                <a:gd name="T47" fmla="*/ 68 h 84"/>
                <a:gd name="T48" fmla="*/ 39 w 68"/>
                <a:gd name="T49" fmla="*/ 73 h 84"/>
                <a:gd name="T50" fmla="*/ 28 w 68"/>
                <a:gd name="T51" fmla="*/ 73 h 84"/>
                <a:gd name="T52" fmla="*/ 33 w 68"/>
                <a:gd name="T53" fmla="*/ 16 h 84"/>
                <a:gd name="T54" fmla="*/ 28 w 68"/>
                <a:gd name="T55" fmla="*/ 12 h 84"/>
                <a:gd name="T56" fmla="*/ 39 w 68"/>
                <a:gd name="T57" fmla="*/ 12 h 84"/>
                <a:gd name="T58" fmla="*/ 33 w 68"/>
                <a:gd name="T59" fmla="*/ 16 h 84"/>
                <a:gd name="T60" fmla="*/ 33 w 68"/>
                <a:gd name="T61" fmla="*/ 62 h 84"/>
                <a:gd name="T62" fmla="*/ 33 w 68"/>
                <a:gd name="T63" fmla="*/ 45 h 84"/>
                <a:gd name="T64" fmla="*/ 33 w 68"/>
                <a:gd name="T65" fmla="*/ 62 h 84"/>
                <a:gd name="T66" fmla="*/ 34 w 68"/>
                <a:gd name="T67" fmla="*/ 22 h 84"/>
                <a:gd name="T68" fmla="*/ 33 w 68"/>
                <a:gd name="T69" fmla="*/ 39 h 84"/>
                <a:gd name="T70" fmla="*/ 33 w 68"/>
                <a:gd name="T71" fmla="*/ 22 h 84"/>
                <a:gd name="T72" fmla="*/ 53 w 68"/>
                <a:gd name="T73" fmla="*/ 42 h 84"/>
                <a:gd name="T74" fmla="*/ 36 w 68"/>
                <a:gd name="T75" fmla="*/ 42 h 84"/>
                <a:gd name="T76" fmla="*/ 53 w 68"/>
                <a:gd name="T77" fmla="*/ 42 h 84"/>
                <a:gd name="T78" fmla="*/ 30 w 68"/>
                <a:gd name="T79" fmla="*/ 42 h 84"/>
                <a:gd name="T80" fmla="*/ 13 w 68"/>
                <a:gd name="T81" fmla="*/ 42 h 84"/>
                <a:gd name="T82" fmla="*/ 48 w 68"/>
                <a:gd name="T83" fmla="*/ 31 h 84"/>
                <a:gd name="T84" fmla="*/ 60 w 68"/>
                <a:gd name="T85" fmla="*/ 25 h 84"/>
                <a:gd name="T86" fmla="*/ 62 w 68"/>
                <a:gd name="T87" fmla="*/ 34 h 84"/>
                <a:gd name="T88" fmla="*/ 48 w 68"/>
                <a:gd name="T89" fmla="*/ 31 h 84"/>
                <a:gd name="T90" fmla="*/ 5 w 68"/>
                <a:gd name="T91" fmla="*/ 34 h 84"/>
                <a:gd name="T92" fmla="*/ 5 w 68"/>
                <a:gd name="T93" fmla="*/ 27 h 84"/>
                <a:gd name="T94" fmla="*/ 10 w 68"/>
                <a:gd name="T95" fmla="*/ 24 h 84"/>
                <a:gd name="T96" fmla="*/ 19 w 68"/>
                <a:gd name="T97" fmla="*/ 31 h 84"/>
                <a:gd name="T98" fmla="*/ 19 w 68"/>
                <a:gd name="T99" fmla="*/ 54 h 84"/>
                <a:gd name="T100" fmla="*/ 7 w 68"/>
                <a:gd name="T101" fmla="*/ 59 h 84"/>
                <a:gd name="T102" fmla="*/ 4 w 68"/>
                <a:gd name="T103" fmla="*/ 54 h 84"/>
                <a:gd name="T104" fmla="*/ 10 w 68"/>
                <a:gd name="T105" fmla="*/ 45 h 84"/>
                <a:gd name="T106" fmla="*/ 56 w 68"/>
                <a:gd name="T107" fmla="*/ 45 h 84"/>
                <a:gd name="T108" fmla="*/ 62 w 68"/>
                <a:gd name="T109" fmla="*/ 57 h 84"/>
                <a:gd name="T110" fmla="*/ 53 w 68"/>
                <a:gd name="T111" fmla="*/ 59 h 84"/>
                <a:gd name="T112" fmla="*/ 56 w 68"/>
                <a:gd name="T1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84">
                  <a:moveTo>
                    <a:pt x="59" y="42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8" y="33"/>
                    <a:pt x="68" y="28"/>
                    <a:pt x="64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1"/>
                    <a:pt x="59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0"/>
                    <a:pt x="52" y="21"/>
                    <a:pt x="50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21"/>
                    <a:pt x="4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3"/>
                    <a:pt x="8" y="64"/>
                    <a:pt x="10" y="64"/>
                  </a:cubicBezTo>
                  <a:cubicBezTo>
                    <a:pt x="13" y="64"/>
                    <a:pt x="15" y="63"/>
                    <a:pt x="17" y="6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3"/>
                    <a:pt x="54" y="64"/>
                    <a:pt x="56" y="64"/>
                  </a:cubicBezTo>
                  <a:cubicBezTo>
                    <a:pt x="59" y="64"/>
                    <a:pt x="61" y="63"/>
                    <a:pt x="62" y="62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8" y="56"/>
                    <a:pt x="68" y="51"/>
                    <a:pt x="64" y="47"/>
                  </a:cubicBezTo>
                  <a:lnTo>
                    <a:pt x="59" y="42"/>
                  </a:lnTo>
                  <a:close/>
                  <a:moveTo>
                    <a:pt x="33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3" y="68"/>
                    <a:pt x="33" y="68"/>
                    <a:pt x="33" y="68"/>
                  </a:cubicBezTo>
                  <a:close/>
                  <a:moveTo>
                    <a:pt x="33" y="16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3" y="16"/>
                  </a:lnTo>
                  <a:close/>
                  <a:moveTo>
                    <a:pt x="33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3" y="62"/>
                    <a:pt x="33" y="62"/>
                    <a:pt x="33" y="62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2"/>
                    <a:pt x="33" y="22"/>
                    <a:pt x="33" y="22"/>
                  </a:cubicBezTo>
                  <a:lnTo>
                    <a:pt x="33" y="23"/>
                  </a:lnTo>
                  <a:close/>
                  <a:moveTo>
                    <a:pt x="53" y="42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53" y="42"/>
                  </a:lnTo>
                  <a:close/>
                  <a:moveTo>
                    <a:pt x="22" y="34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22" y="34"/>
                  </a:lnTo>
                  <a:close/>
                  <a:moveTo>
                    <a:pt x="48" y="31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5" y="24"/>
                    <a:pt x="58" y="24"/>
                    <a:pt x="60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32"/>
                    <a:pt x="62" y="3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48" y="31"/>
                  </a:lnTo>
                  <a:close/>
                  <a:moveTo>
                    <a:pt x="10" y="39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29"/>
                    <a:pt x="4" y="28"/>
                    <a:pt x="5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5"/>
                  </a:cubicBezTo>
                  <a:cubicBezTo>
                    <a:pt x="19" y="31"/>
                    <a:pt x="19" y="31"/>
                    <a:pt x="19" y="31"/>
                  </a:cubicBezTo>
                  <a:lnTo>
                    <a:pt x="10" y="39"/>
                  </a:lnTo>
                  <a:close/>
                  <a:moveTo>
                    <a:pt x="19" y="5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2" y="61"/>
                    <a:pt x="9" y="61"/>
                    <a:pt x="7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2"/>
                    <a:pt x="4" y="51"/>
                    <a:pt x="5" y="50"/>
                  </a:cubicBezTo>
                  <a:cubicBezTo>
                    <a:pt x="10" y="45"/>
                    <a:pt x="10" y="45"/>
                    <a:pt x="10" y="45"/>
                  </a:cubicBezTo>
                  <a:lnTo>
                    <a:pt x="19" y="54"/>
                  </a:lnTo>
                  <a:close/>
                  <a:moveTo>
                    <a:pt x="56" y="45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3" y="52"/>
                    <a:pt x="63" y="55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1"/>
                    <a:pt x="55" y="61"/>
                    <a:pt x="53" y="59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F6E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206"/>
            <p:cNvSpPr>
              <a:spLocks noEditPoints="1"/>
            </p:cNvSpPr>
            <p:nvPr/>
          </p:nvSpPr>
          <p:spPr bwMode="auto">
            <a:xfrm>
              <a:off x="4733925" y="2276475"/>
              <a:ext cx="184150" cy="230187"/>
            </a:xfrm>
            <a:custGeom>
              <a:avLst/>
              <a:gdLst>
                <a:gd name="T0" fmla="*/ 65 w 68"/>
                <a:gd name="T1" fmla="*/ 37 h 85"/>
                <a:gd name="T2" fmla="*/ 63 w 68"/>
                <a:gd name="T3" fmla="*/ 22 h 85"/>
                <a:gd name="T4" fmla="*/ 56 w 68"/>
                <a:gd name="T5" fmla="*/ 20 h 85"/>
                <a:gd name="T6" fmla="*/ 45 w 68"/>
                <a:gd name="T7" fmla="*/ 28 h 85"/>
                <a:gd name="T8" fmla="*/ 45 w 68"/>
                <a:gd name="T9" fmla="*/ 28 h 85"/>
                <a:gd name="T10" fmla="*/ 45 w 68"/>
                <a:gd name="T11" fmla="*/ 12 h 85"/>
                <a:gd name="T12" fmla="*/ 22 w 68"/>
                <a:gd name="T13" fmla="*/ 12 h 85"/>
                <a:gd name="T14" fmla="*/ 22 w 68"/>
                <a:gd name="T15" fmla="*/ 28 h 85"/>
                <a:gd name="T16" fmla="*/ 11 w 68"/>
                <a:gd name="T17" fmla="*/ 20 h 85"/>
                <a:gd name="T18" fmla="*/ 4 w 68"/>
                <a:gd name="T19" fmla="*/ 22 h 85"/>
                <a:gd name="T20" fmla="*/ 0 w 68"/>
                <a:gd name="T21" fmla="*/ 31 h 85"/>
                <a:gd name="T22" fmla="*/ 8 w 68"/>
                <a:gd name="T23" fmla="*/ 42 h 85"/>
                <a:gd name="T24" fmla="*/ 0 w 68"/>
                <a:gd name="T25" fmla="*/ 54 h 85"/>
                <a:gd name="T26" fmla="*/ 4 w 68"/>
                <a:gd name="T27" fmla="*/ 62 h 85"/>
                <a:gd name="T28" fmla="*/ 17 w 68"/>
                <a:gd name="T29" fmla="*/ 62 h 85"/>
                <a:gd name="T30" fmla="*/ 22 w 68"/>
                <a:gd name="T31" fmla="*/ 57 h 85"/>
                <a:gd name="T32" fmla="*/ 31 w 68"/>
                <a:gd name="T33" fmla="*/ 65 h 85"/>
                <a:gd name="T34" fmla="*/ 33 w 68"/>
                <a:gd name="T35" fmla="*/ 85 h 85"/>
                <a:gd name="T36" fmla="*/ 36 w 68"/>
                <a:gd name="T37" fmla="*/ 65 h 85"/>
                <a:gd name="T38" fmla="*/ 45 w 68"/>
                <a:gd name="T39" fmla="*/ 57 h 85"/>
                <a:gd name="T40" fmla="*/ 50 w 68"/>
                <a:gd name="T41" fmla="*/ 62 h 85"/>
                <a:gd name="T42" fmla="*/ 63 w 68"/>
                <a:gd name="T43" fmla="*/ 62 h 85"/>
                <a:gd name="T44" fmla="*/ 65 w 68"/>
                <a:gd name="T45" fmla="*/ 47 h 85"/>
                <a:gd name="T46" fmla="*/ 33 w 68"/>
                <a:gd name="T47" fmla="*/ 68 h 85"/>
                <a:gd name="T48" fmla="*/ 39 w 68"/>
                <a:gd name="T49" fmla="*/ 73 h 85"/>
                <a:gd name="T50" fmla="*/ 28 w 68"/>
                <a:gd name="T51" fmla="*/ 73 h 85"/>
                <a:gd name="T52" fmla="*/ 33 w 68"/>
                <a:gd name="T53" fmla="*/ 16 h 85"/>
                <a:gd name="T54" fmla="*/ 28 w 68"/>
                <a:gd name="T55" fmla="*/ 12 h 85"/>
                <a:gd name="T56" fmla="*/ 39 w 68"/>
                <a:gd name="T57" fmla="*/ 12 h 85"/>
                <a:gd name="T58" fmla="*/ 33 w 68"/>
                <a:gd name="T59" fmla="*/ 16 h 85"/>
                <a:gd name="T60" fmla="*/ 33 w 68"/>
                <a:gd name="T61" fmla="*/ 62 h 85"/>
                <a:gd name="T62" fmla="*/ 33 w 68"/>
                <a:gd name="T63" fmla="*/ 45 h 85"/>
                <a:gd name="T64" fmla="*/ 33 w 68"/>
                <a:gd name="T65" fmla="*/ 62 h 85"/>
                <a:gd name="T66" fmla="*/ 34 w 68"/>
                <a:gd name="T67" fmla="*/ 22 h 85"/>
                <a:gd name="T68" fmla="*/ 33 w 68"/>
                <a:gd name="T69" fmla="*/ 39 h 85"/>
                <a:gd name="T70" fmla="*/ 33 w 68"/>
                <a:gd name="T71" fmla="*/ 22 h 85"/>
                <a:gd name="T72" fmla="*/ 54 w 68"/>
                <a:gd name="T73" fmla="*/ 42 h 85"/>
                <a:gd name="T74" fmla="*/ 36 w 68"/>
                <a:gd name="T75" fmla="*/ 42 h 85"/>
                <a:gd name="T76" fmla="*/ 54 w 68"/>
                <a:gd name="T77" fmla="*/ 42 h 85"/>
                <a:gd name="T78" fmla="*/ 31 w 68"/>
                <a:gd name="T79" fmla="*/ 42 h 85"/>
                <a:gd name="T80" fmla="*/ 13 w 68"/>
                <a:gd name="T81" fmla="*/ 42 h 85"/>
                <a:gd name="T82" fmla="*/ 48 w 68"/>
                <a:gd name="T83" fmla="*/ 31 h 85"/>
                <a:gd name="T84" fmla="*/ 60 w 68"/>
                <a:gd name="T85" fmla="*/ 25 h 85"/>
                <a:gd name="T86" fmla="*/ 62 w 68"/>
                <a:gd name="T87" fmla="*/ 34 h 85"/>
                <a:gd name="T88" fmla="*/ 48 w 68"/>
                <a:gd name="T89" fmla="*/ 31 h 85"/>
                <a:gd name="T90" fmla="*/ 5 w 68"/>
                <a:gd name="T91" fmla="*/ 34 h 85"/>
                <a:gd name="T92" fmla="*/ 5 w 68"/>
                <a:gd name="T93" fmla="*/ 27 h 85"/>
                <a:gd name="T94" fmla="*/ 11 w 68"/>
                <a:gd name="T95" fmla="*/ 24 h 85"/>
                <a:gd name="T96" fmla="*/ 19 w 68"/>
                <a:gd name="T97" fmla="*/ 31 h 85"/>
                <a:gd name="T98" fmla="*/ 19 w 68"/>
                <a:gd name="T99" fmla="*/ 54 h 85"/>
                <a:gd name="T100" fmla="*/ 7 w 68"/>
                <a:gd name="T101" fmla="*/ 59 h 85"/>
                <a:gd name="T102" fmla="*/ 4 w 68"/>
                <a:gd name="T103" fmla="*/ 54 h 85"/>
                <a:gd name="T104" fmla="*/ 11 w 68"/>
                <a:gd name="T105" fmla="*/ 45 h 85"/>
                <a:gd name="T106" fmla="*/ 56 w 68"/>
                <a:gd name="T107" fmla="*/ 45 h 85"/>
                <a:gd name="T108" fmla="*/ 62 w 68"/>
                <a:gd name="T109" fmla="*/ 57 h 85"/>
                <a:gd name="T110" fmla="*/ 53 w 68"/>
                <a:gd name="T111" fmla="*/ 59 h 85"/>
                <a:gd name="T112" fmla="*/ 56 w 68"/>
                <a:gd name="T113" fmla="*/ 4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85">
                  <a:moveTo>
                    <a:pt x="59" y="42"/>
                  </a:moveTo>
                  <a:cubicBezTo>
                    <a:pt x="65" y="37"/>
                    <a:pt x="65" y="37"/>
                    <a:pt x="65" y="37"/>
                  </a:cubicBezTo>
                  <a:cubicBezTo>
                    <a:pt x="68" y="33"/>
                    <a:pt x="68" y="28"/>
                    <a:pt x="65" y="2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1"/>
                    <a:pt x="59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0"/>
                    <a:pt x="52" y="21"/>
                    <a:pt x="50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6" y="21"/>
                    <a:pt x="4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1"/>
                  </a:cubicBezTo>
                  <a:cubicBezTo>
                    <a:pt x="0" y="33"/>
                    <a:pt x="1" y="35"/>
                    <a:pt x="2" y="3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3"/>
                    <a:pt x="8" y="64"/>
                    <a:pt x="11" y="64"/>
                  </a:cubicBezTo>
                  <a:cubicBezTo>
                    <a:pt x="13" y="64"/>
                    <a:pt x="15" y="63"/>
                    <a:pt x="17" y="6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3"/>
                    <a:pt x="54" y="64"/>
                    <a:pt x="56" y="64"/>
                  </a:cubicBezTo>
                  <a:cubicBezTo>
                    <a:pt x="59" y="64"/>
                    <a:pt x="61" y="63"/>
                    <a:pt x="63" y="6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8" y="56"/>
                    <a:pt x="68" y="51"/>
                    <a:pt x="65" y="47"/>
                  </a:cubicBezTo>
                  <a:lnTo>
                    <a:pt x="59" y="42"/>
                  </a:lnTo>
                  <a:close/>
                  <a:moveTo>
                    <a:pt x="33" y="68"/>
                  </a:moveTo>
                  <a:cubicBezTo>
                    <a:pt x="33" y="68"/>
                    <a:pt x="33" y="68"/>
                    <a:pt x="33" y="6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33" y="68"/>
                    <a:pt x="33" y="68"/>
                    <a:pt x="33" y="68"/>
                  </a:cubicBezTo>
                  <a:close/>
                  <a:moveTo>
                    <a:pt x="33" y="16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3" y="16"/>
                  </a:lnTo>
                  <a:close/>
                  <a:moveTo>
                    <a:pt x="33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3" y="62"/>
                    <a:pt x="33" y="62"/>
                    <a:pt x="33" y="62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3" y="22"/>
                    <a:pt x="33" y="22"/>
                    <a:pt x="33" y="22"/>
                  </a:cubicBezTo>
                  <a:lnTo>
                    <a:pt x="33" y="23"/>
                  </a:lnTo>
                  <a:close/>
                  <a:moveTo>
                    <a:pt x="54" y="42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54" y="42"/>
                  </a:lnTo>
                  <a:close/>
                  <a:moveTo>
                    <a:pt x="22" y="34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22" y="34"/>
                  </a:lnTo>
                  <a:close/>
                  <a:moveTo>
                    <a:pt x="48" y="31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5" y="24"/>
                    <a:pt x="58" y="24"/>
                    <a:pt x="60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9"/>
                    <a:pt x="63" y="32"/>
                    <a:pt x="62" y="3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48" y="31"/>
                  </a:lnTo>
                  <a:close/>
                  <a:moveTo>
                    <a:pt x="11" y="39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29"/>
                    <a:pt x="4" y="28"/>
                    <a:pt x="5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9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9" y="31"/>
                    <a:pt x="19" y="31"/>
                    <a:pt x="19" y="31"/>
                  </a:cubicBezTo>
                  <a:lnTo>
                    <a:pt x="11" y="39"/>
                  </a:lnTo>
                  <a:close/>
                  <a:moveTo>
                    <a:pt x="19" y="54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12" y="61"/>
                    <a:pt x="9" y="61"/>
                    <a:pt x="7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2"/>
                    <a:pt x="4" y="51"/>
                    <a:pt x="5" y="50"/>
                  </a:cubicBezTo>
                  <a:cubicBezTo>
                    <a:pt x="11" y="45"/>
                    <a:pt x="11" y="45"/>
                    <a:pt x="11" y="45"/>
                  </a:cubicBezTo>
                  <a:lnTo>
                    <a:pt x="19" y="54"/>
                  </a:lnTo>
                  <a:close/>
                  <a:moveTo>
                    <a:pt x="56" y="45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3" y="52"/>
                    <a:pt x="63" y="55"/>
                    <a:pt x="62" y="57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1"/>
                    <a:pt x="55" y="61"/>
                    <a:pt x="53" y="59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rgbClr val="F6E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5" name="矩形 404"/>
          <p:cNvSpPr/>
          <p:nvPr/>
        </p:nvSpPr>
        <p:spPr>
          <a:xfrm>
            <a:off x="5524808" y="1055802"/>
            <a:ext cx="1569661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7" name="直接连接符 406"/>
          <p:cNvCxnSpPr/>
          <p:nvPr/>
        </p:nvCxnSpPr>
        <p:spPr>
          <a:xfrm>
            <a:off x="3134494" y="792133"/>
            <a:ext cx="0" cy="504000"/>
          </a:xfrm>
          <a:prstGeom prst="line">
            <a:avLst/>
          </a:prstGeom>
          <a:ln>
            <a:solidFill>
              <a:srgbClr val="C814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矩形 407"/>
          <p:cNvSpPr/>
          <p:nvPr/>
        </p:nvSpPr>
        <p:spPr>
          <a:xfrm>
            <a:off x="2713563" y="2932607"/>
            <a:ext cx="557049" cy="557049"/>
          </a:xfrm>
          <a:prstGeom prst="rect">
            <a:avLst/>
          </a:prstGeom>
          <a:solidFill>
            <a:srgbClr val="1C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" name="矩形 408"/>
          <p:cNvSpPr/>
          <p:nvPr/>
        </p:nvSpPr>
        <p:spPr>
          <a:xfrm>
            <a:off x="2818668" y="3048222"/>
            <a:ext cx="557049" cy="557049"/>
          </a:xfrm>
          <a:prstGeom prst="rect">
            <a:avLst/>
          </a:prstGeom>
          <a:noFill/>
          <a:ln w="19050">
            <a:solidFill>
              <a:srgbClr val="1C5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0" name="矩形 409"/>
          <p:cNvSpPr/>
          <p:nvPr/>
        </p:nvSpPr>
        <p:spPr>
          <a:xfrm>
            <a:off x="6910231" y="2900513"/>
            <a:ext cx="557049" cy="557049"/>
          </a:xfrm>
          <a:prstGeom prst="rect">
            <a:avLst/>
          </a:prstGeom>
          <a:solidFill>
            <a:srgbClr val="1C50A1"/>
          </a:solidFill>
          <a:ln>
            <a:solidFill>
              <a:srgbClr val="1C5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矩形 410"/>
          <p:cNvSpPr/>
          <p:nvPr/>
        </p:nvSpPr>
        <p:spPr>
          <a:xfrm>
            <a:off x="7015336" y="3016128"/>
            <a:ext cx="557049" cy="557049"/>
          </a:xfrm>
          <a:prstGeom prst="rect">
            <a:avLst/>
          </a:prstGeom>
          <a:noFill/>
          <a:ln w="19050">
            <a:solidFill>
              <a:srgbClr val="1C5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2" name="矩形 411"/>
          <p:cNvSpPr/>
          <p:nvPr/>
        </p:nvSpPr>
        <p:spPr>
          <a:xfrm>
            <a:off x="2713563" y="4377654"/>
            <a:ext cx="557049" cy="557049"/>
          </a:xfrm>
          <a:prstGeom prst="rect">
            <a:avLst/>
          </a:prstGeom>
          <a:solidFill>
            <a:srgbClr val="1C50A1"/>
          </a:solidFill>
          <a:ln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3" name="矩形 412"/>
          <p:cNvSpPr/>
          <p:nvPr/>
        </p:nvSpPr>
        <p:spPr>
          <a:xfrm>
            <a:off x="2818668" y="4493269"/>
            <a:ext cx="557049" cy="557049"/>
          </a:xfrm>
          <a:prstGeom prst="rect">
            <a:avLst/>
          </a:prstGeom>
          <a:noFill/>
          <a:ln w="19050">
            <a:solidFill>
              <a:srgbClr val="1C5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4" name="矩形 413"/>
          <p:cNvSpPr/>
          <p:nvPr/>
        </p:nvSpPr>
        <p:spPr>
          <a:xfrm>
            <a:off x="6910231" y="4345560"/>
            <a:ext cx="557049" cy="557049"/>
          </a:xfrm>
          <a:prstGeom prst="rect">
            <a:avLst/>
          </a:prstGeom>
          <a:solidFill>
            <a:srgbClr val="1C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5" name="矩形 414"/>
          <p:cNvSpPr/>
          <p:nvPr/>
        </p:nvSpPr>
        <p:spPr>
          <a:xfrm>
            <a:off x="7015336" y="4461175"/>
            <a:ext cx="557049" cy="557049"/>
          </a:xfrm>
          <a:prstGeom prst="rect">
            <a:avLst/>
          </a:prstGeom>
          <a:noFill/>
          <a:ln w="19050">
            <a:solidFill>
              <a:srgbClr val="1C5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6" name="TextBox 64"/>
          <p:cNvSpPr txBox="1"/>
          <p:nvPr/>
        </p:nvSpPr>
        <p:spPr>
          <a:xfrm>
            <a:off x="7725827" y="3405216"/>
            <a:ext cx="93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7" name="TextBox 64"/>
          <p:cNvSpPr txBox="1"/>
          <p:nvPr/>
        </p:nvSpPr>
        <p:spPr>
          <a:xfrm>
            <a:off x="7660850" y="2949159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18" name="TextBox 64"/>
          <p:cNvSpPr txBox="1"/>
          <p:nvPr/>
        </p:nvSpPr>
        <p:spPr>
          <a:xfrm>
            <a:off x="3468442" y="3373122"/>
            <a:ext cx="93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9" name="TextBox 64"/>
          <p:cNvSpPr txBox="1"/>
          <p:nvPr/>
        </p:nvSpPr>
        <p:spPr>
          <a:xfrm>
            <a:off x="3375717" y="2952538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年终</a:t>
            </a:r>
            <a:r>
              <a:rPr lang="zh-CN" altLang="en-US" sz="28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2800" b="1" spc="7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0" name="TextBox 64"/>
          <p:cNvSpPr txBox="1"/>
          <p:nvPr/>
        </p:nvSpPr>
        <p:spPr>
          <a:xfrm>
            <a:off x="3468442" y="4808242"/>
            <a:ext cx="93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1" name="TextBox 64"/>
          <p:cNvSpPr txBox="1"/>
          <p:nvPr/>
        </p:nvSpPr>
        <p:spPr>
          <a:xfrm>
            <a:off x="3413267" y="4347505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422" name="TextBox 64"/>
          <p:cNvSpPr txBox="1"/>
          <p:nvPr/>
        </p:nvSpPr>
        <p:spPr>
          <a:xfrm>
            <a:off x="7725827" y="4734648"/>
            <a:ext cx="93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3" name="TextBox 64"/>
          <p:cNvSpPr txBox="1"/>
          <p:nvPr/>
        </p:nvSpPr>
        <p:spPr>
          <a:xfrm>
            <a:off x="7717383" y="4291299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87676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-31214" y="-164044"/>
            <a:ext cx="3024446" cy="3158893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212815" y="-356236"/>
            <a:ext cx="3076560" cy="3579813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5" name="矩形 414"/>
          <p:cNvSpPr/>
          <p:nvPr/>
        </p:nvSpPr>
        <p:spPr>
          <a:xfrm>
            <a:off x="4392209" y="2476799"/>
            <a:ext cx="557049" cy="557049"/>
          </a:xfrm>
          <a:prstGeom prst="rect">
            <a:avLst/>
          </a:prstGeom>
          <a:solidFill>
            <a:srgbClr val="1C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6" name="矩形 415"/>
          <p:cNvSpPr/>
          <p:nvPr/>
        </p:nvSpPr>
        <p:spPr>
          <a:xfrm>
            <a:off x="4497314" y="2592414"/>
            <a:ext cx="557049" cy="557049"/>
          </a:xfrm>
          <a:prstGeom prst="rect">
            <a:avLst/>
          </a:prstGeom>
          <a:noFill/>
          <a:ln w="19050">
            <a:solidFill>
              <a:srgbClr val="1C5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7" name="TextBox 64"/>
          <p:cNvSpPr txBox="1"/>
          <p:nvPr/>
        </p:nvSpPr>
        <p:spPr>
          <a:xfrm>
            <a:off x="5253556" y="2927241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8" name="TextBox 64"/>
          <p:cNvSpPr txBox="1"/>
          <p:nvPr/>
        </p:nvSpPr>
        <p:spPr>
          <a:xfrm>
            <a:off x="5212191" y="2480178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年终</a:t>
            </a:r>
            <a:r>
              <a:rPr lang="zh-CN" altLang="en-US" sz="32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3200" b="1" spc="75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9" name="矩形 418"/>
          <p:cNvSpPr/>
          <p:nvPr/>
        </p:nvSpPr>
        <p:spPr>
          <a:xfrm>
            <a:off x="4409456" y="338576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420" name="矩形 419"/>
          <p:cNvSpPr/>
          <p:nvPr/>
        </p:nvSpPr>
        <p:spPr>
          <a:xfrm>
            <a:off x="6581156" y="336435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21" name="矩形 420"/>
          <p:cNvSpPr/>
          <p:nvPr/>
        </p:nvSpPr>
        <p:spPr>
          <a:xfrm>
            <a:off x="4409456" y="3803866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422" name="矩形 421"/>
          <p:cNvSpPr/>
          <p:nvPr/>
        </p:nvSpPr>
        <p:spPr>
          <a:xfrm>
            <a:off x="6581156" y="378245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423" name="矩形 422"/>
          <p:cNvSpPr/>
          <p:nvPr/>
        </p:nvSpPr>
        <p:spPr>
          <a:xfrm>
            <a:off x="4409456" y="4207226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9453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" grpId="0"/>
      <p:bldP spid="420" grpId="0"/>
      <p:bldP spid="421" grpId="0"/>
      <p:bldP spid="422" grpId="0"/>
      <p:bldP spid="4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6491" y="-146460"/>
            <a:ext cx="2476535" cy="2586626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822669" y="-356235"/>
            <a:ext cx="2466705" cy="2870200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31" name="组合 630"/>
          <p:cNvGrpSpPr/>
          <p:nvPr/>
        </p:nvGrpSpPr>
        <p:grpSpPr>
          <a:xfrm>
            <a:off x="3812678" y="1865674"/>
            <a:ext cx="4582235" cy="3249547"/>
            <a:chOff x="3770345" y="1577807"/>
            <a:chExt cx="4582235" cy="3249547"/>
          </a:xfrm>
        </p:grpSpPr>
        <p:sp>
          <p:nvSpPr>
            <p:cNvPr id="632" name="六边形 631"/>
            <p:cNvSpPr/>
            <p:nvPr/>
          </p:nvSpPr>
          <p:spPr>
            <a:xfrm rot="5400000">
              <a:off x="5419129" y="1662201"/>
              <a:ext cx="1223720" cy="1054931"/>
            </a:xfrm>
            <a:prstGeom prst="hexagon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3" name="六边形 632"/>
            <p:cNvSpPr/>
            <p:nvPr/>
          </p:nvSpPr>
          <p:spPr>
            <a:xfrm rot="5400000">
              <a:off x="5985891" y="2669197"/>
              <a:ext cx="1223719" cy="1054930"/>
            </a:xfrm>
            <a:prstGeom prst="hexagon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4" name="六边形 633"/>
            <p:cNvSpPr/>
            <p:nvPr/>
          </p:nvSpPr>
          <p:spPr>
            <a:xfrm rot="5400000">
              <a:off x="4863744" y="2675113"/>
              <a:ext cx="1223720" cy="1054930"/>
            </a:xfrm>
            <a:prstGeom prst="hexagon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5" name="六边形 634"/>
            <p:cNvSpPr/>
            <p:nvPr/>
          </p:nvSpPr>
          <p:spPr>
            <a:xfrm rot="5400000">
              <a:off x="4308154" y="3688024"/>
              <a:ext cx="1223720" cy="1054933"/>
            </a:xfrm>
            <a:prstGeom prst="hexagon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6" name="六边形 635"/>
            <p:cNvSpPr/>
            <p:nvPr/>
          </p:nvSpPr>
          <p:spPr>
            <a:xfrm rot="5400000">
              <a:off x="5430299" y="3688028"/>
              <a:ext cx="1223721" cy="1054932"/>
            </a:xfrm>
            <a:prstGeom prst="hexagon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六边形 636"/>
            <p:cNvSpPr/>
            <p:nvPr/>
          </p:nvSpPr>
          <p:spPr>
            <a:xfrm rot="5400000">
              <a:off x="6541055" y="1662201"/>
              <a:ext cx="1223720" cy="1054931"/>
            </a:xfrm>
            <a:prstGeom prst="hexagon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任意多边形 637"/>
            <p:cNvSpPr/>
            <p:nvPr/>
          </p:nvSpPr>
          <p:spPr>
            <a:xfrm flipH="1">
              <a:off x="4901986" y="1972777"/>
              <a:ext cx="601537" cy="433779"/>
            </a:xfrm>
            <a:custGeom>
              <a:avLst/>
              <a:gdLst>
                <a:gd name="connsiteX0" fmla="*/ 434324 w 757881"/>
                <a:gd name="connsiteY0" fmla="*/ 0 h 546522"/>
                <a:gd name="connsiteX1" fmla="*/ 77427 w 757881"/>
                <a:gd name="connsiteY1" fmla="*/ 0 h 546522"/>
                <a:gd name="connsiteX2" fmla="*/ 68881 w 757881"/>
                <a:gd name="connsiteY2" fmla="*/ 0 h 546522"/>
                <a:gd name="connsiteX3" fmla="*/ 0 w 757881"/>
                <a:gd name="connsiteY3" fmla="*/ 0 h 546522"/>
                <a:gd name="connsiteX4" fmla="*/ 0 w 757881"/>
                <a:gd name="connsiteY4" fmla="*/ 546522 h 546522"/>
                <a:gd name="connsiteX5" fmla="*/ 68881 w 757881"/>
                <a:gd name="connsiteY5" fmla="*/ 546522 h 546522"/>
                <a:gd name="connsiteX6" fmla="*/ 77427 w 757881"/>
                <a:gd name="connsiteY6" fmla="*/ 546522 h 546522"/>
                <a:gd name="connsiteX7" fmla="*/ 434324 w 757881"/>
                <a:gd name="connsiteY7" fmla="*/ 546522 h 546522"/>
                <a:gd name="connsiteX8" fmla="*/ 757881 w 757881"/>
                <a:gd name="connsiteY8" fmla="*/ 273261 h 546522"/>
                <a:gd name="connsiteX9" fmla="*/ 434324 w 757881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881" h="546522">
                  <a:moveTo>
                    <a:pt x="434324" y="0"/>
                  </a:moveTo>
                  <a:lnTo>
                    <a:pt x="77427" y="0"/>
                  </a:lnTo>
                  <a:lnTo>
                    <a:pt x="68881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68881" y="546522"/>
                  </a:lnTo>
                  <a:lnTo>
                    <a:pt x="77427" y="546522"/>
                  </a:lnTo>
                  <a:lnTo>
                    <a:pt x="434324" y="546522"/>
                  </a:lnTo>
                  <a:cubicBezTo>
                    <a:pt x="613020" y="546522"/>
                    <a:pt x="757881" y="424179"/>
                    <a:pt x="757881" y="273261"/>
                  </a:cubicBezTo>
                  <a:cubicBezTo>
                    <a:pt x="757881" y="122343"/>
                    <a:pt x="613020" y="0"/>
                    <a:pt x="43432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文本框 29"/>
            <p:cNvSpPr txBox="1"/>
            <p:nvPr/>
          </p:nvSpPr>
          <p:spPr>
            <a:xfrm>
              <a:off x="4895510" y="1978797"/>
              <a:ext cx="716863" cy="4339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2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 </a:t>
              </a:r>
              <a:r>
                <a:rPr kumimoji="0" lang="en-US" altLang="zh-CN" sz="1905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kumimoji="0" lang="en-US" altLang="zh-CN" sz="143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40" name="任意多边形 639"/>
            <p:cNvSpPr/>
            <p:nvPr/>
          </p:nvSpPr>
          <p:spPr>
            <a:xfrm flipH="1">
              <a:off x="4334216" y="2985688"/>
              <a:ext cx="613926" cy="433779"/>
            </a:xfrm>
            <a:custGeom>
              <a:avLst/>
              <a:gdLst>
                <a:gd name="connsiteX0" fmla="*/ 449933 w 773490"/>
                <a:gd name="connsiteY0" fmla="*/ 0 h 546522"/>
                <a:gd name="connsiteX1" fmla="*/ 93036 w 773490"/>
                <a:gd name="connsiteY1" fmla="*/ 0 h 546522"/>
                <a:gd name="connsiteX2" fmla="*/ 84490 w 773490"/>
                <a:gd name="connsiteY2" fmla="*/ 0 h 546522"/>
                <a:gd name="connsiteX3" fmla="*/ 0 w 773490"/>
                <a:gd name="connsiteY3" fmla="*/ 0 h 546522"/>
                <a:gd name="connsiteX4" fmla="*/ 0 w 773490"/>
                <a:gd name="connsiteY4" fmla="*/ 546522 h 546522"/>
                <a:gd name="connsiteX5" fmla="*/ 84490 w 773490"/>
                <a:gd name="connsiteY5" fmla="*/ 546522 h 546522"/>
                <a:gd name="connsiteX6" fmla="*/ 93036 w 773490"/>
                <a:gd name="connsiteY6" fmla="*/ 546522 h 546522"/>
                <a:gd name="connsiteX7" fmla="*/ 449933 w 773490"/>
                <a:gd name="connsiteY7" fmla="*/ 546522 h 546522"/>
                <a:gd name="connsiteX8" fmla="*/ 773490 w 773490"/>
                <a:gd name="connsiteY8" fmla="*/ 273261 h 546522"/>
                <a:gd name="connsiteX9" fmla="*/ 449933 w 773490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490" h="546522">
                  <a:moveTo>
                    <a:pt x="449933" y="0"/>
                  </a:moveTo>
                  <a:lnTo>
                    <a:pt x="93036" y="0"/>
                  </a:lnTo>
                  <a:lnTo>
                    <a:pt x="84490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84490" y="546522"/>
                  </a:lnTo>
                  <a:lnTo>
                    <a:pt x="93036" y="546522"/>
                  </a:lnTo>
                  <a:lnTo>
                    <a:pt x="449933" y="546522"/>
                  </a:lnTo>
                  <a:cubicBezTo>
                    <a:pt x="628629" y="546522"/>
                    <a:pt x="773490" y="424179"/>
                    <a:pt x="773490" y="273261"/>
                  </a:cubicBezTo>
                  <a:cubicBezTo>
                    <a:pt x="773490" y="122343"/>
                    <a:pt x="628629" y="0"/>
                    <a:pt x="44993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文本框 30"/>
            <p:cNvSpPr txBox="1"/>
            <p:nvPr/>
          </p:nvSpPr>
          <p:spPr>
            <a:xfrm>
              <a:off x="4333321" y="2979774"/>
              <a:ext cx="716863" cy="4339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2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 </a:t>
              </a:r>
              <a:r>
                <a:rPr kumimoji="0" lang="en-US" altLang="zh-CN" sz="1905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kumimoji="0" lang="en-US" altLang="zh-CN" sz="143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42" name="任意多边形 641"/>
            <p:cNvSpPr/>
            <p:nvPr/>
          </p:nvSpPr>
          <p:spPr>
            <a:xfrm flipH="1">
              <a:off x="3799262" y="3998600"/>
              <a:ext cx="593279" cy="433780"/>
            </a:xfrm>
            <a:custGeom>
              <a:avLst/>
              <a:gdLst>
                <a:gd name="connsiteX0" fmla="*/ 423919 w 747476"/>
                <a:gd name="connsiteY0" fmla="*/ 0 h 546522"/>
                <a:gd name="connsiteX1" fmla="*/ 67022 w 747476"/>
                <a:gd name="connsiteY1" fmla="*/ 0 h 546522"/>
                <a:gd name="connsiteX2" fmla="*/ 58476 w 747476"/>
                <a:gd name="connsiteY2" fmla="*/ 0 h 546522"/>
                <a:gd name="connsiteX3" fmla="*/ 0 w 747476"/>
                <a:gd name="connsiteY3" fmla="*/ 0 h 546522"/>
                <a:gd name="connsiteX4" fmla="*/ 0 w 747476"/>
                <a:gd name="connsiteY4" fmla="*/ 546522 h 546522"/>
                <a:gd name="connsiteX5" fmla="*/ 58476 w 747476"/>
                <a:gd name="connsiteY5" fmla="*/ 546522 h 546522"/>
                <a:gd name="connsiteX6" fmla="*/ 67022 w 747476"/>
                <a:gd name="connsiteY6" fmla="*/ 546522 h 546522"/>
                <a:gd name="connsiteX7" fmla="*/ 423919 w 747476"/>
                <a:gd name="connsiteY7" fmla="*/ 546522 h 546522"/>
                <a:gd name="connsiteX8" fmla="*/ 747476 w 747476"/>
                <a:gd name="connsiteY8" fmla="*/ 273261 h 546522"/>
                <a:gd name="connsiteX9" fmla="*/ 423919 w 747476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7476" h="546522">
                  <a:moveTo>
                    <a:pt x="423919" y="0"/>
                  </a:moveTo>
                  <a:lnTo>
                    <a:pt x="67022" y="0"/>
                  </a:lnTo>
                  <a:lnTo>
                    <a:pt x="58476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58476" y="546522"/>
                  </a:lnTo>
                  <a:lnTo>
                    <a:pt x="67022" y="546522"/>
                  </a:lnTo>
                  <a:lnTo>
                    <a:pt x="423919" y="546522"/>
                  </a:lnTo>
                  <a:cubicBezTo>
                    <a:pt x="602615" y="546522"/>
                    <a:pt x="747476" y="424179"/>
                    <a:pt x="747476" y="273261"/>
                  </a:cubicBezTo>
                  <a:cubicBezTo>
                    <a:pt x="747476" y="122343"/>
                    <a:pt x="602615" y="0"/>
                    <a:pt x="42391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3" name="文本框 31"/>
            <p:cNvSpPr txBox="1"/>
            <p:nvPr/>
          </p:nvSpPr>
          <p:spPr>
            <a:xfrm>
              <a:off x="3770345" y="4031372"/>
              <a:ext cx="716863" cy="4339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2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 </a:t>
              </a:r>
              <a:r>
                <a:rPr kumimoji="0" lang="en-US" altLang="zh-CN" sz="1905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kumimoji="0" lang="en-US" altLang="zh-CN" sz="143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44" name="任意多边形 643"/>
            <p:cNvSpPr/>
            <p:nvPr/>
          </p:nvSpPr>
          <p:spPr>
            <a:xfrm flipV="1">
              <a:off x="7680381" y="1966863"/>
              <a:ext cx="609696" cy="433780"/>
            </a:xfrm>
            <a:custGeom>
              <a:avLst/>
              <a:gdLst>
                <a:gd name="connsiteX0" fmla="*/ 0 w 768161"/>
                <a:gd name="connsiteY0" fmla="*/ 546522 h 546522"/>
                <a:gd name="connsiteX1" fmla="*/ 79161 w 768161"/>
                <a:gd name="connsiteY1" fmla="*/ 546522 h 546522"/>
                <a:gd name="connsiteX2" fmla="*/ 87707 w 768161"/>
                <a:gd name="connsiteY2" fmla="*/ 546522 h 546522"/>
                <a:gd name="connsiteX3" fmla="*/ 444604 w 768161"/>
                <a:gd name="connsiteY3" fmla="*/ 546522 h 546522"/>
                <a:gd name="connsiteX4" fmla="*/ 768161 w 768161"/>
                <a:gd name="connsiteY4" fmla="*/ 273261 h 546522"/>
                <a:gd name="connsiteX5" fmla="*/ 444604 w 768161"/>
                <a:gd name="connsiteY5" fmla="*/ 0 h 546522"/>
                <a:gd name="connsiteX6" fmla="*/ 87707 w 768161"/>
                <a:gd name="connsiteY6" fmla="*/ 0 h 546522"/>
                <a:gd name="connsiteX7" fmla="*/ 79161 w 768161"/>
                <a:gd name="connsiteY7" fmla="*/ 0 h 546522"/>
                <a:gd name="connsiteX8" fmla="*/ 0 w 768161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161" h="546522">
                  <a:moveTo>
                    <a:pt x="0" y="546522"/>
                  </a:moveTo>
                  <a:lnTo>
                    <a:pt x="79161" y="546522"/>
                  </a:lnTo>
                  <a:lnTo>
                    <a:pt x="87707" y="546522"/>
                  </a:lnTo>
                  <a:lnTo>
                    <a:pt x="444604" y="546522"/>
                  </a:lnTo>
                  <a:cubicBezTo>
                    <a:pt x="623300" y="546522"/>
                    <a:pt x="768161" y="424179"/>
                    <a:pt x="768161" y="273261"/>
                  </a:cubicBezTo>
                  <a:cubicBezTo>
                    <a:pt x="768161" y="122343"/>
                    <a:pt x="623300" y="0"/>
                    <a:pt x="444604" y="0"/>
                  </a:cubicBezTo>
                  <a:lnTo>
                    <a:pt x="87707" y="0"/>
                  </a:lnTo>
                  <a:lnTo>
                    <a:pt x="791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文本框 32"/>
            <p:cNvSpPr txBox="1"/>
            <p:nvPr/>
          </p:nvSpPr>
          <p:spPr>
            <a:xfrm>
              <a:off x="7635717" y="1972777"/>
              <a:ext cx="716863" cy="4339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2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 </a:t>
              </a:r>
              <a:r>
                <a:rPr kumimoji="0" lang="en-US" altLang="zh-CN" sz="1905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kumimoji="0" lang="en-US" altLang="zh-CN" sz="143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46" name="任意多边形 645"/>
            <p:cNvSpPr/>
            <p:nvPr/>
          </p:nvSpPr>
          <p:spPr>
            <a:xfrm flipV="1">
              <a:off x="7125222" y="2979774"/>
              <a:ext cx="618734" cy="433780"/>
            </a:xfrm>
            <a:custGeom>
              <a:avLst/>
              <a:gdLst>
                <a:gd name="connsiteX0" fmla="*/ 0 w 779548"/>
                <a:gd name="connsiteY0" fmla="*/ 546522 h 546522"/>
                <a:gd name="connsiteX1" fmla="*/ 90548 w 779548"/>
                <a:gd name="connsiteY1" fmla="*/ 546522 h 546522"/>
                <a:gd name="connsiteX2" fmla="*/ 99094 w 779548"/>
                <a:gd name="connsiteY2" fmla="*/ 546522 h 546522"/>
                <a:gd name="connsiteX3" fmla="*/ 455991 w 779548"/>
                <a:gd name="connsiteY3" fmla="*/ 546522 h 546522"/>
                <a:gd name="connsiteX4" fmla="*/ 779548 w 779548"/>
                <a:gd name="connsiteY4" fmla="*/ 273261 h 546522"/>
                <a:gd name="connsiteX5" fmla="*/ 455991 w 779548"/>
                <a:gd name="connsiteY5" fmla="*/ 0 h 546522"/>
                <a:gd name="connsiteX6" fmla="*/ 99094 w 779548"/>
                <a:gd name="connsiteY6" fmla="*/ 0 h 546522"/>
                <a:gd name="connsiteX7" fmla="*/ 90548 w 779548"/>
                <a:gd name="connsiteY7" fmla="*/ 0 h 546522"/>
                <a:gd name="connsiteX8" fmla="*/ 0 w 779548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548" h="546522">
                  <a:moveTo>
                    <a:pt x="0" y="546522"/>
                  </a:moveTo>
                  <a:lnTo>
                    <a:pt x="90548" y="546522"/>
                  </a:lnTo>
                  <a:lnTo>
                    <a:pt x="99094" y="546522"/>
                  </a:lnTo>
                  <a:lnTo>
                    <a:pt x="455991" y="546522"/>
                  </a:lnTo>
                  <a:cubicBezTo>
                    <a:pt x="634687" y="546522"/>
                    <a:pt x="779548" y="424179"/>
                    <a:pt x="779548" y="273261"/>
                  </a:cubicBezTo>
                  <a:cubicBezTo>
                    <a:pt x="779548" y="122343"/>
                    <a:pt x="634687" y="0"/>
                    <a:pt x="455991" y="0"/>
                  </a:cubicBezTo>
                  <a:lnTo>
                    <a:pt x="99094" y="0"/>
                  </a:lnTo>
                  <a:lnTo>
                    <a:pt x="905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7" name="文本框 33"/>
            <p:cNvSpPr txBox="1"/>
            <p:nvPr/>
          </p:nvSpPr>
          <p:spPr>
            <a:xfrm>
              <a:off x="7098228" y="2988112"/>
              <a:ext cx="716863" cy="4339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2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 </a:t>
              </a:r>
              <a:r>
                <a:rPr kumimoji="0" lang="en-US" altLang="zh-CN" sz="1905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</a:rPr>
                <a:t>05</a:t>
              </a:r>
              <a:endParaRPr kumimoji="0" lang="en-US" altLang="zh-CN" sz="143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648" name="任意多边形 647"/>
            <p:cNvSpPr/>
            <p:nvPr/>
          </p:nvSpPr>
          <p:spPr>
            <a:xfrm flipV="1">
              <a:off x="6569620" y="3981520"/>
              <a:ext cx="606567" cy="433780"/>
            </a:xfrm>
            <a:custGeom>
              <a:avLst/>
              <a:gdLst>
                <a:gd name="connsiteX0" fmla="*/ 0 w 764219"/>
                <a:gd name="connsiteY0" fmla="*/ 546522 h 546522"/>
                <a:gd name="connsiteX1" fmla="*/ 75219 w 764219"/>
                <a:gd name="connsiteY1" fmla="*/ 546522 h 546522"/>
                <a:gd name="connsiteX2" fmla="*/ 83765 w 764219"/>
                <a:gd name="connsiteY2" fmla="*/ 546522 h 546522"/>
                <a:gd name="connsiteX3" fmla="*/ 440662 w 764219"/>
                <a:gd name="connsiteY3" fmla="*/ 546522 h 546522"/>
                <a:gd name="connsiteX4" fmla="*/ 764219 w 764219"/>
                <a:gd name="connsiteY4" fmla="*/ 273261 h 546522"/>
                <a:gd name="connsiteX5" fmla="*/ 440662 w 764219"/>
                <a:gd name="connsiteY5" fmla="*/ 0 h 546522"/>
                <a:gd name="connsiteX6" fmla="*/ 83765 w 764219"/>
                <a:gd name="connsiteY6" fmla="*/ 0 h 546522"/>
                <a:gd name="connsiteX7" fmla="*/ 75219 w 764219"/>
                <a:gd name="connsiteY7" fmla="*/ 0 h 546522"/>
                <a:gd name="connsiteX8" fmla="*/ 0 w 764219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219" h="546522">
                  <a:moveTo>
                    <a:pt x="0" y="546522"/>
                  </a:moveTo>
                  <a:lnTo>
                    <a:pt x="75219" y="546522"/>
                  </a:lnTo>
                  <a:lnTo>
                    <a:pt x="83765" y="546522"/>
                  </a:lnTo>
                  <a:lnTo>
                    <a:pt x="440662" y="546522"/>
                  </a:lnTo>
                  <a:cubicBezTo>
                    <a:pt x="619358" y="546522"/>
                    <a:pt x="764219" y="424179"/>
                    <a:pt x="764219" y="273261"/>
                  </a:cubicBezTo>
                  <a:cubicBezTo>
                    <a:pt x="764219" y="122343"/>
                    <a:pt x="619358" y="0"/>
                    <a:pt x="440662" y="0"/>
                  </a:cubicBezTo>
                  <a:lnTo>
                    <a:pt x="83765" y="0"/>
                  </a:lnTo>
                  <a:lnTo>
                    <a:pt x="752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文本框 34"/>
            <p:cNvSpPr txBox="1"/>
            <p:nvPr/>
          </p:nvSpPr>
          <p:spPr>
            <a:xfrm>
              <a:off x="6536122" y="3992686"/>
              <a:ext cx="716863" cy="4339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2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 </a:t>
              </a:r>
              <a:r>
                <a:rPr kumimoji="0" lang="en-US" altLang="zh-CN" sz="1905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</a:rPr>
                <a:t>06</a:t>
              </a:r>
              <a:endParaRPr kumimoji="0" lang="en-US" altLang="zh-CN" sz="143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650" name="组合 649"/>
            <p:cNvGrpSpPr/>
            <p:nvPr/>
          </p:nvGrpSpPr>
          <p:grpSpPr>
            <a:xfrm>
              <a:off x="5817942" y="1978797"/>
              <a:ext cx="468189" cy="394594"/>
              <a:chOff x="3526102" y="915987"/>
              <a:chExt cx="560236" cy="472172"/>
            </a:xfrm>
            <a:solidFill>
              <a:schemeClr val="bg1"/>
            </a:solidFill>
            <a:effectLst/>
          </p:grpSpPr>
          <p:sp>
            <p:nvSpPr>
              <p:cNvPr id="678" name="Freeform 5"/>
              <p:cNvSpPr/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9" name="Freeform 6"/>
              <p:cNvSpPr/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80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81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51" name="组合 650"/>
            <p:cNvGrpSpPr>
              <a:grpSpLocks noChangeAspect="1"/>
            </p:cNvGrpSpPr>
            <p:nvPr/>
          </p:nvGrpSpPr>
          <p:grpSpPr>
            <a:xfrm>
              <a:off x="6413381" y="2936589"/>
              <a:ext cx="368737" cy="386557"/>
              <a:chOff x="7002627" y="828237"/>
              <a:chExt cx="444697" cy="466185"/>
            </a:xfrm>
            <a:solidFill>
              <a:schemeClr val="bg1"/>
            </a:solidFill>
            <a:effectLst/>
          </p:grpSpPr>
          <p:sp>
            <p:nvSpPr>
              <p:cNvPr id="670" name="Freeform 11"/>
              <p:cNvSpPr/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1" name="Freeform 12"/>
              <p:cNvSpPr/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2" name="Freeform 13"/>
              <p:cNvSpPr/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3" name="Freeform 14"/>
              <p:cNvSpPr/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4" name="Freeform 15"/>
              <p:cNvSpPr/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5" name="Freeform 16"/>
              <p:cNvSpPr/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6" name="Freeform 17"/>
              <p:cNvSpPr/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7" name="Freeform 18"/>
              <p:cNvSpPr/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52" name="组合 651"/>
            <p:cNvGrpSpPr/>
            <p:nvPr/>
          </p:nvGrpSpPr>
          <p:grpSpPr>
            <a:xfrm>
              <a:off x="5337323" y="3004326"/>
              <a:ext cx="329821" cy="354943"/>
              <a:chOff x="7005429" y="4859473"/>
              <a:chExt cx="466184" cy="501686"/>
            </a:xfrm>
            <a:solidFill>
              <a:schemeClr val="bg1"/>
            </a:solidFill>
            <a:effectLst/>
          </p:grpSpPr>
          <p:sp>
            <p:nvSpPr>
              <p:cNvPr id="665" name="Freeform 154"/>
              <p:cNvSpPr/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6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7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8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9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53" name="组合 652"/>
            <p:cNvGrpSpPr>
              <a:grpSpLocks noChangeAspect="1"/>
            </p:cNvGrpSpPr>
            <p:nvPr/>
          </p:nvGrpSpPr>
          <p:grpSpPr>
            <a:xfrm>
              <a:off x="4799315" y="4036794"/>
              <a:ext cx="319576" cy="357391"/>
              <a:chOff x="5999255" y="3275006"/>
              <a:chExt cx="402656" cy="450303"/>
            </a:xfrm>
            <a:solidFill>
              <a:schemeClr val="bg1"/>
            </a:solidFill>
            <a:effectLst/>
          </p:grpSpPr>
          <p:sp>
            <p:nvSpPr>
              <p:cNvPr id="66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3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54" name="组合 653"/>
            <p:cNvGrpSpPr>
              <a:grpSpLocks noChangeAspect="1"/>
            </p:cNvGrpSpPr>
            <p:nvPr/>
          </p:nvGrpSpPr>
          <p:grpSpPr>
            <a:xfrm>
              <a:off x="5894664" y="4069516"/>
              <a:ext cx="294990" cy="291946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658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59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55" name="组合 654"/>
            <p:cNvGrpSpPr/>
            <p:nvPr/>
          </p:nvGrpSpPr>
          <p:grpSpPr>
            <a:xfrm>
              <a:off x="6918820" y="1993777"/>
              <a:ext cx="468189" cy="355731"/>
              <a:chOff x="4268086" y="4221191"/>
              <a:chExt cx="509646" cy="387231"/>
            </a:xfrm>
            <a:solidFill>
              <a:schemeClr val="bg1"/>
            </a:solidFill>
            <a:effectLst/>
          </p:grpSpPr>
          <p:sp>
            <p:nvSpPr>
              <p:cNvPr id="656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57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82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555041" y="221903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83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555041" y="189404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684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966822" y="328709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85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966822" y="296210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68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627598" y="435514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8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627598" y="403015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688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493198" y="435514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89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493198" y="403015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690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970538" y="34384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91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970538" y="31134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692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639533" y="241283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693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639533" y="208784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387506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6491" y="-146460"/>
            <a:ext cx="2476535" cy="2586626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822669" y="-356235"/>
            <a:ext cx="2466705" cy="2870200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9" name="组合 378"/>
          <p:cNvGrpSpPr/>
          <p:nvPr/>
        </p:nvGrpSpPr>
        <p:grpSpPr>
          <a:xfrm>
            <a:off x="4473109" y="1693684"/>
            <a:ext cx="3312204" cy="3631850"/>
            <a:chOff x="4667842" y="1863017"/>
            <a:chExt cx="2856316" cy="3131966"/>
          </a:xfrm>
        </p:grpSpPr>
        <p:grpSp>
          <p:nvGrpSpPr>
            <p:cNvPr id="380" name="组合 379"/>
            <p:cNvGrpSpPr/>
            <p:nvPr/>
          </p:nvGrpSpPr>
          <p:grpSpPr>
            <a:xfrm>
              <a:off x="5215387" y="2569941"/>
              <a:ext cx="1764482" cy="1742343"/>
              <a:chOff x="4943191" y="2548311"/>
              <a:chExt cx="2352336" cy="2323662"/>
            </a:xfrm>
            <a:solidFill>
              <a:srgbClr val="1C50A2"/>
            </a:solidFill>
          </p:grpSpPr>
          <p:sp>
            <p:nvSpPr>
              <p:cNvPr id="421" name="任意多边形 420"/>
              <p:cNvSpPr/>
              <p:nvPr/>
            </p:nvSpPr>
            <p:spPr>
              <a:xfrm>
                <a:off x="4943191" y="2548311"/>
                <a:ext cx="2352336" cy="2323662"/>
              </a:xfrm>
              <a:custGeom>
                <a:avLst/>
                <a:gdLst>
                  <a:gd name="connsiteX0" fmla="*/ 2374973 w 4757647"/>
                  <a:gd name="connsiteY0" fmla="*/ 0 h 4743226"/>
                  <a:gd name="connsiteX1" fmla="*/ 4173714 w 4757647"/>
                  <a:gd name="connsiteY1" fmla="*/ 822061 h 4743226"/>
                  <a:gd name="connsiteX2" fmla="*/ 4277739 w 4757647"/>
                  <a:gd name="connsiteY2" fmla="*/ 952822 h 4743226"/>
                  <a:gd name="connsiteX3" fmla="*/ 4282358 w 4757647"/>
                  <a:gd name="connsiteY3" fmla="*/ 951360 h 4743226"/>
                  <a:gd name="connsiteX4" fmla="*/ 4300850 w 4757647"/>
                  <a:gd name="connsiteY4" fmla="*/ 974606 h 4743226"/>
                  <a:gd name="connsiteX5" fmla="*/ 4708119 w 4757647"/>
                  <a:gd name="connsiteY5" fmla="*/ 1895475 h 4743226"/>
                  <a:gd name="connsiteX6" fmla="*/ 4717082 w 4757647"/>
                  <a:gd name="connsiteY6" fmla="*/ 1954202 h 4743226"/>
                  <a:gd name="connsiteX7" fmla="*/ 4719203 w 4757647"/>
                  <a:gd name="connsiteY7" fmla="*/ 1952935 h 4743226"/>
                  <a:gd name="connsiteX8" fmla="*/ 4745365 w 4757647"/>
                  <a:gd name="connsiteY8" fmla="*/ 2124356 h 4743226"/>
                  <a:gd name="connsiteX9" fmla="*/ 4757647 w 4757647"/>
                  <a:gd name="connsiteY9" fmla="*/ 2367577 h 4743226"/>
                  <a:gd name="connsiteX10" fmla="*/ 4650700 w 4757647"/>
                  <a:gd name="connsiteY10" fmla="*/ 3074967 h 4743226"/>
                  <a:gd name="connsiteX11" fmla="*/ 4604608 w 4757647"/>
                  <a:gd name="connsiteY11" fmla="*/ 3200901 h 4743226"/>
                  <a:gd name="connsiteX12" fmla="*/ 4609798 w 4757647"/>
                  <a:gd name="connsiteY12" fmla="*/ 3198442 h 4743226"/>
                  <a:gd name="connsiteX13" fmla="*/ 4576160 w 4757647"/>
                  <a:gd name="connsiteY13" fmla="*/ 3290347 h 4743226"/>
                  <a:gd name="connsiteX14" fmla="*/ 2384276 w 4757647"/>
                  <a:gd name="connsiteY14" fmla="*/ 4743226 h 4743226"/>
                  <a:gd name="connsiteX15" fmla="*/ 192392 w 4757647"/>
                  <a:gd name="connsiteY15" fmla="*/ 3290347 h 4743226"/>
                  <a:gd name="connsiteX16" fmla="*/ 161303 w 4757647"/>
                  <a:gd name="connsiteY16" fmla="*/ 3205408 h 4743226"/>
                  <a:gd name="connsiteX17" fmla="*/ 153302 w 4757647"/>
                  <a:gd name="connsiteY17" fmla="*/ 3201618 h 4743226"/>
                  <a:gd name="connsiteX18" fmla="*/ 106947 w 4757647"/>
                  <a:gd name="connsiteY18" fmla="*/ 3074967 h 4743226"/>
                  <a:gd name="connsiteX19" fmla="*/ 0 w 4757647"/>
                  <a:gd name="connsiteY19" fmla="*/ 2367577 h 4743226"/>
                  <a:gd name="connsiteX20" fmla="*/ 12281 w 4757647"/>
                  <a:gd name="connsiteY20" fmla="*/ 2124356 h 4743226"/>
                  <a:gd name="connsiteX21" fmla="*/ 37193 w 4757647"/>
                  <a:gd name="connsiteY21" fmla="*/ 1961128 h 4743226"/>
                  <a:gd name="connsiteX22" fmla="*/ 37116 w 4757647"/>
                  <a:gd name="connsiteY22" fmla="*/ 1961090 h 4743226"/>
                  <a:gd name="connsiteX23" fmla="*/ 47129 w 4757647"/>
                  <a:gd name="connsiteY23" fmla="*/ 1895475 h 4743226"/>
                  <a:gd name="connsiteX24" fmla="*/ 454400 w 4757647"/>
                  <a:gd name="connsiteY24" fmla="*/ 974606 h 4743226"/>
                  <a:gd name="connsiteX25" fmla="*/ 472892 w 4757647"/>
                  <a:gd name="connsiteY25" fmla="*/ 951360 h 4743226"/>
                  <a:gd name="connsiteX26" fmla="*/ 473274 w 4757647"/>
                  <a:gd name="connsiteY26" fmla="*/ 951481 h 4743226"/>
                  <a:gd name="connsiteX27" fmla="*/ 576232 w 4757647"/>
                  <a:gd name="connsiteY27" fmla="*/ 822061 h 4743226"/>
                  <a:gd name="connsiteX28" fmla="*/ 2374973 w 4757647"/>
                  <a:gd name="connsiteY28" fmla="*/ 0 h 474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757647" h="4743226">
                    <a:moveTo>
                      <a:pt x="2374973" y="0"/>
                    </a:moveTo>
                    <a:cubicBezTo>
                      <a:pt x="3093451" y="0"/>
                      <a:pt x="3737534" y="318523"/>
                      <a:pt x="4173714" y="822061"/>
                    </a:cubicBezTo>
                    <a:lnTo>
                      <a:pt x="4277739" y="952822"/>
                    </a:lnTo>
                    <a:lnTo>
                      <a:pt x="4282358" y="951360"/>
                    </a:lnTo>
                    <a:lnTo>
                      <a:pt x="4300850" y="974606"/>
                    </a:lnTo>
                    <a:cubicBezTo>
                      <a:pt x="4497482" y="1244209"/>
                      <a:pt x="4638802" y="1556728"/>
                      <a:pt x="4708119" y="1895475"/>
                    </a:cubicBezTo>
                    <a:lnTo>
                      <a:pt x="4717082" y="1954202"/>
                    </a:lnTo>
                    <a:lnTo>
                      <a:pt x="4719203" y="1952935"/>
                    </a:lnTo>
                    <a:lnTo>
                      <a:pt x="4745365" y="2124356"/>
                    </a:lnTo>
                    <a:cubicBezTo>
                      <a:pt x="4753487" y="2204325"/>
                      <a:pt x="4757647" y="2285465"/>
                      <a:pt x="4757647" y="2367577"/>
                    </a:cubicBezTo>
                    <a:cubicBezTo>
                      <a:pt x="4757647" y="2613912"/>
                      <a:pt x="4720205" y="2851503"/>
                      <a:pt x="4650700" y="3074967"/>
                    </a:cubicBezTo>
                    <a:lnTo>
                      <a:pt x="4604608" y="3200901"/>
                    </a:lnTo>
                    <a:lnTo>
                      <a:pt x="4609798" y="3198442"/>
                    </a:lnTo>
                    <a:lnTo>
                      <a:pt x="4576160" y="3290347"/>
                    </a:lnTo>
                    <a:cubicBezTo>
                      <a:pt x="4215035" y="4144143"/>
                      <a:pt x="3369617" y="4743226"/>
                      <a:pt x="2384276" y="4743226"/>
                    </a:cubicBezTo>
                    <a:cubicBezTo>
                      <a:pt x="1398935" y="4743226"/>
                      <a:pt x="553518" y="4144143"/>
                      <a:pt x="192392" y="3290347"/>
                    </a:cubicBezTo>
                    <a:lnTo>
                      <a:pt x="161303" y="3205408"/>
                    </a:lnTo>
                    <a:lnTo>
                      <a:pt x="153302" y="3201618"/>
                    </a:lnTo>
                    <a:lnTo>
                      <a:pt x="106947" y="3074967"/>
                    </a:lnTo>
                    <a:cubicBezTo>
                      <a:pt x="37443" y="2851503"/>
                      <a:pt x="0" y="2613912"/>
                      <a:pt x="0" y="2367577"/>
                    </a:cubicBezTo>
                    <a:cubicBezTo>
                      <a:pt x="0" y="2285465"/>
                      <a:pt x="4160" y="2204325"/>
                      <a:pt x="12281" y="2124356"/>
                    </a:cubicBezTo>
                    <a:lnTo>
                      <a:pt x="37193" y="1961128"/>
                    </a:lnTo>
                    <a:lnTo>
                      <a:pt x="37116" y="1961090"/>
                    </a:lnTo>
                    <a:lnTo>
                      <a:pt x="47129" y="1895475"/>
                    </a:lnTo>
                    <a:cubicBezTo>
                      <a:pt x="116447" y="1556728"/>
                      <a:pt x="257767" y="1244209"/>
                      <a:pt x="454400" y="974606"/>
                    </a:cubicBezTo>
                    <a:lnTo>
                      <a:pt x="472892" y="951360"/>
                    </a:lnTo>
                    <a:lnTo>
                      <a:pt x="473274" y="951481"/>
                    </a:lnTo>
                    <a:lnTo>
                      <a:pt x="576232" y="822061"/>
                    </a:lnTo>
                    <a:cubicBezTo>
                      <a:pt x="1012412" y="318523"/>
                      <a:pt x="1656495" y="0"/>
                      <a:pt x="2374973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22" name="Group 35"/>
              <p:cNvGrpSpPr>
                <a:grpSpLocks noChangeAspect="1"/>
              </p:cNvGrpSpPr>
              <p:nvPr/>
            </p:nvGrpSpPr>
            <p:grpSpPr bwMode="auto">
              <a:xfrm>
                <a:off x="5065556" y="2571482"/>
                <a:ext cx="2173533" cy="2107653"/>
                <a:chOff x="3477" y="1809"/>
                <a:chExt cx="726" cy="704"/>
              </a:xfrm>
              <a:grpFill/>
            </p:grpSpPr>
            <p:sp>
              <p:nvSpPr>
                <p:cNvPr id="423" name="Freeform 36"/>
                <p:cNvSpPr/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4" name="Freeform 37"/>
                <p:cNvSpPr/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5" name="Freeform 38"/>
                <p:cNvSpPr/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6" name="Freeform 39"/>
                <p:cNvSpPr/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7" name="Freeform 40"/>
                <p:cNvSpPr/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8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9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0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1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 w="15875">
                  <a:solidFill>
                    <a:sysClr val="window" lastClr="FFFFFF">
                      <a:lumMod val="65000"/>
                    </a:sysClr>
                  </a:solidFill>
                  <a:prstDash val="solid"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82" name="组合 381"/>
            <p:cNvGrpSpPr/>
            <p:nvPr/>
          </p:nvGrpSpPr>
          <p:grpSpPr>
            <a:xfrm>
              <a:off x="4792170" y="2131395"/>
              <a:ext cx="2619005" cy="2607201"/>
              <a:chOff x="4378975" y="1963447"/>
              <a:chExt cx="3491551" cy="3477073"/>
            </a:xfrm>
          </p:grpSpPr>
          <p:sp>
            <p:nvSpPr>
              <p:cNvPr id="418" name="任意多边形 417"/>
              <p:cNvSpPr/>
              <p:nvPr/>
            </p:nvSpPr>
            <p:spPr>
              <a:xfrm>
                <a:off x="4393453" y="1963447"/>
                <a:ext cx="3477073" cy="3477073"/>
              </a:xfrm>
              <a:custGeom>
                <a:avLst/>
                <a:gdLst>
                  <a:gd name="connsiteX0" fmla="*/ 2111816 w 4223632"/>
                  <a:gd name="connsiteY0" fmla="*/ 267709 h 4223632"/>
                  <a:gd name="connsiteX1" fmla="*/ 267709 w 4223632"/>
                  <a:gd name="connsiteY1" fmla="*/ 2111816 h 4223632"/>
                  <a:gd name="connsiteX2" fmla="*/ 2111816 w 4223632"/>
                  <a:gd name="connsiteY2" fmla="*/ 3955923 h 4223632"/>
                  <a:gd name="connsiteX3" fmla="*/ 3955923 w 4223632"/>
                  <a:gd name="connsiteY3" fmla="*/ 2111816 h 4223632"/>
                  <a:gd name="connsiteX4" fmla="*/ 2111816 w 4223632"/>
                  <a:gd name="connsiteY4" fmla="*/ 267709 h 4223632"/>
                  <a:gd name="connsiteX5" fmla="*/ 2111816 w 4223632"/>
                  <a:gd name="connsiteY5" fmla="*/ 0 h 4223632"/>
                  <a:gd name="connsiteX6" fmla="*/ 4223632 w 4223632"/>
                  <a:gd name="connsiteY6" fmla="*/ 2111816 h 4223632"/>
                  <a:gd name="connsiteX7" fmla="*/ 2111816 w 4223632"/>
                  <a:gd name="connsiteY7" fmla="*/ 4223632 h 4223632"/>
                  <a:gd name="connsiteX8" fmla="*/ 0 w 4223632"/>
                  <a:gd name="connsiteY8" fmla="*/ 2111816 h 4223632"/>
                  <a:gd name="connsiteX9" fmla="*/ 2111816 w 4223632"/>
                  <a:gd name="connsiteY9" fmla="*/ 0 h 422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3632" h="4223632">
                    <a:moveTo>
                      <a:pt x="2111816" y="267709"/>
                    </a:moveTo>
                    <a:cubicBezTo>
                      <a:pt x="1093344" y="267709"/>
                      <a:pt x="267709" y="1093344"/>
                      <a:pt x="267709" y="2111816"/>
                    </a:cubicBezTo>
                    <a:cubicBezTo>
                      <a:pt x="267709" y="3130288"/>
                      <a:pt x="1093344" y="3955923"/>
                      <a:pt x="2111816" y="3955923"/>
                    </a:cubicBezTo>
                    <a:cubicBezTo>
                      <a:pt x="3130288" y="3955923"/>
                      <a:pt x="3955923" y="3130288"/>
                      <a:pt x="3955923" y="2111816"/>
                    </a:cubicBezTo>
                    <a:cubicBezTo>
                      <a:pt x="3955923" y="1093344"/>
                      <a:pt x="3130288" y="267709"/>
                      <a:pt x="2111816" y="267709"/>
                    </a:cubicBezTo>
                    <a:close/>
                    <a:moveTo>
                      <a:pt x="2111816" y="0"/>
                    </a:moveTo>
                    <a:cubicBezTo>
                      <a:pt x="3278140" y="0"/>
                      <a:pt x="4223632" y="945492"/>
                      <a:pt x="4223632" y="2111816"/>
                    </a:cubicBezTo>
                    <a:cubicBezTo>
                      <a:pt x="4223632" y="3278140"/>
                      <a:pt x="3278140" y="4223632"/>
                      <a:pt x="2111816" y="4223632"/>
                    </a:cubicBezTo>
                    <a:cubicBezTo>
                      <a:pt x="945492" y="4223632"/>
                      <a:pt x="0" y="3278140"/>
                      <a:pt x="0" y="2111816"/>
                    </a:cubicBezTo>
                    <a:cubicBezTo>
                      <a:pt x="0" y="945492"/>
                      <a:pt x="945492" y="0"/>
                      <a:pt x="2111816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76200" dist="50800" dir="13500000">
                  <a:prstClr val="black">
                    <a:alpha val="45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9" name="椭圆 418"/>
              <p:cNvSpPr/>
              <p:nvPr/>
            </p:nvSpPr>
            <p:spPr>
              <a:xfrm>
                <a:off x="4378975" y="1963447"/>
                <a:ext cx="3477073" cy="3477073"/>
              </a:xfrm>
              <a:prstGeom prst="ellipse">
                <a:avLst/>
              </a:prstGeom>
              <a:noFill/>
              <a:ln w="31750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606001" y="2184719"/>
                <a:ext cx="3036294" cy="3036294"/>
              </a:xfrm>
              <a:prstGeom prst="ellipse">
                <a:avLst/>
              </a:prstGeom>
              <a:noFill/>
              <a:ln w="317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50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83" name="组合 382"/>
            <p:cNvGrpSpPr/>
            <p:nvPr/>
          </p:nvGrpSpPr>
          <p:grpSpPr>
            <a:xfrm>
              <a:off x="6909111" y="2509782"/>
              <a:ext cx="615047" cy="544907"/>
              <a:chOff x="7201193" y="2468079"/>
              <a:chExt cx="819955" cy="726710"/>
            </a:xfrm>
          </p:grpSpPr>
          <p:grpSp>
            <p:nvGrpSpPr>
              <p:cNvPr id="414" name="组合 413"/>
              <p:cNvGrpSpPr/>
              <p:nvPr/>
            </p:nvGrpSpPr>
            <p:grpSpPr>
              <a:xfrm>
                <a:off x="7201193" y="2468079"/>
                <a:ext cx="819955" cy="726710"/>
                <a:chOff x="3295850" y="2263222"/>
                <a:chExt cx="2643765" cy="2343151"/>
              </a:xfrm>
            </p:grpSpPr>
            <p:sp>
              <p:nvSpPr>
                <p:cNvPr id="416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7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15" name="Freeform 987"/>
              <p:cNvSpPr>
                <a:spLocks noEditPoints="1"/>
              </p:cNvSpPr>
              <p:nvPr/>
            </p:nvSpPr>
            <p:spPr bwMode="auto">
              <a:xfrm>
                <a:off x="7496900" y="2594874"/>
                <a:ext cx="265989" cy="427856"/>
              </a:xfrm>
              <a:custGeom>
                <a:avLst/>
                <a:gdLst>
                  <a:gd name="T0" fmla="*/ 133 w 205"/>
                  <a:gd name="T1" fmla="*/ 170 h 331"/>
                  <a:gd name="T2" fmla="*/ 148 w 205"/>
                  <a:gd name="T3" fmla="*/ 126 h 331"/>
                  <a:gd name="T4" fmla="*/ 148 w 205"/>
                  <a:gd name="T5" fmla="*/ 110 h 331"/>
                  <a:gd name="T6" fmla="*/ 48 w 205"/>
                  <a:gd name="T7" fmla="*/ 118 h 331"/>
                  <a:gd name="T8" fmla="*/ 71 w 205"/>
                  <a:gd name="T9" fmla="*/ 126 h 331"/>
                  <a:gd name="T10" fmla="*/ 39 w 205"/>
                  <a:gd name="T11" fmla="*/ 224 h 331"/>
                  <a:gd name="T12" fmla="*/ 44 w 205"/>
                  <a:gd name="T13" fmla="*/ 331 h 331"/>
                  <a:gd name="T14" fmla="*/ 205 w 205"/>
                  <a:gd name="T15" fmla="*/ 298 h 331"/>
                  <a:gd name="T16" fmla="*/ 161 w 205"/>
                  <a:gd name="T17" fmla="*/ 315 h 331"/>
                  <a:gd name="T18" fmla="*/ 16 w 205"/>
                  <a:gd name="T19" fmla="*/ 298 h 331"/>
                  <a:gd name="T20" fmla="*/ 87 w 205"/>
                  <a:gd name="T21" fmla="*/ 170 h 331"/>
                  <a:gd name="T22" fmla="*/ 117 w 205"/>
                  <a:gd name="T23" fmla="*/ 126 h 331"/>
                  <a:gd name="T24" fmla="*/ 153 w 205"/>
                  <a:gd name="T25" fmla="*/ 234 h 331"/>
                  <a:gd name="T26" fmla="*/ 161 w 205"/>
                  <a:gd name="T27" fmla="*/ 315 h 331"/>
                  <a:gd name="T28" fmla="*/ 121 w 205"/>
                  <a:gd name="T29" fmla="*/ 262 h 331"/>
                  <a:gd name="T30" fmla="*/ 101 w 205"/>
                  <a:gd name="T31" fmla="*/ 258 h 331"/>
                  <a:gd name="T32" fmla="*/ 63 w 205"/>
                  <a:gd name="T33" fmla="*/ 263 h 331"/>
                  <a:gd name="T34" fmla="*/ 48 w 205"/>
                  <a:gd name="T35" fmla="*/ 259 h 331"/>
                  <a:gd name="T36" fmla="*/ 24 w 205"/>
                  <a:gd name="T37" fmla="*/ 298 h 331"/>
                  <a:gd name="T38" fmla="*/ 161 w 205"/>
                  <a:gd name="T39" fmla="*/ 307 h 331"/>
                  <a:gd name="T40" fmla="*/ 167 w 205"/>
                  <a:gd name="T41" fmla="*/ 266 h 331"/>
                  <a:gd name="T42" fmla="*/ 165 w 205"/>
                  <a:gd name="T43" fmla="*/ 264 h 331"/>
                  <a:gd name="T44" fmla="*/ 144 w 205"/>
                  <a:gd name="T45" fmla="*/ 248 h 331"/>
                  <a:gd name="T46" fmla="*/ 124 w 205"/>
                  <a:gd name="T47" fmla="*/ 23 h 331"/>
                  <a:gd name="T48" fmla="*/ 124 w 205"/>
                  <a:gd name="T49" fmla="*/ 0 h 331"/>
                  <a:gd name="T50" fmla="*/ 124 w 205"/>
                  <a:gd name="T51" fmla="*/ 23 h 331"/>
                  <a:gd name="T52" fmla="*/ 91 w 205"/>
                  <a:gd name="T53" fmla="*/ 49 h 331"/>
                  <a:gd name="T54" fmla="*/ 74 w 205"/>
                  <a:gd name="T55" fmla="*/ 32 h 331"/>
                  <a:gd name="T56" fmla="*/ 58 w 205"/>
                  <a:gd name="T57" fmla="*/ 49 h 331"/>
                  <a:gd name="T58" fmla="*/ 68 w 205"/>
                  <a:gd name="T59" fmla="*/ 43 h 331"/>
                  <a:gd name="T60" fmla="*/ 80 w 205"/>
                  <a:gd name="T61" fmla="*/ 43 h 331"/>
                  <a:gd name="T62" fmla="*/ 74 w 205"/>
                  <a:gd name="T63" fmla="*/ 57 h 331"/>
                  <a:gd name="T64" fmla="*/ 68 w 205"/>
                  <a:gd name="T65" fmla="*/ 43 h 331"/>
                  <a:gd name="T66" fmla="*/ 92 w 205"/>
                  <a:gd name="T67" fmla="*/ 102 h 331"/>
                  <a:gd name="T68" fmla="*/ 98 w 205"/>
                  <a:gd name="T69" fmla="*/ 82 h 331"/>
                  <a:gd name="T70" fmla="*/ 129 w 205"/>
                  <a:gd name="T71" fmla="*/ 82 h 331"/>
                  <a:gd name="T72" fmla="*/ 134 w 205"/>
                  <a:gd name="T73" fmla="*/ 102 h 331"/>
                  <a:gd name="T74" fmla="*/ 143 w 205"/>
                  <a:gd name="T75" fmla="*/ 97 h 331"/>
                  <a:gd name="T76" fmla="*/ 113 w 205"/>
                  <a:gd name="T77" fmla="*/ 68 h 331"/>
                  <a:gd name="T78" fmla="*/ 84 w 205"/>
                  <a:gd name="T79" fmla="*/ 9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1">
                    <a:moveTo>
                      <a:pt x="165" y="224"/>
                    </a:moveTo>
                    <a:cubicBezTo>
                      <a:pt x="150" y="204"/>
                      <a:pt x="133" y="184"/>
                      <a:pt x="133" y="170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48" y="126"/>
                      <a:pt x="148" y="126"/>
                      <a:pt x="148" y="126"/>
                    </a:cubicBezTo>
                    <a:cubicBezTo>
                      <a:pt x="153" y="126"/>
                      <a:pt x="156" y="122"/>
                      <a:pt x="156" y="118"/>
                    </a:cubicBezTo>
                    <a:cubicBezTo>
                      <a:pt x="156" y="113"/>
                      <a:pt x="153" y="110"/>
                      <a:pt x="148" y="110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2" y="110"/>
                      <a:pt x="48" y="113"/>
                      <a:pt x="48" y="118"/>
                    </a:cubicBezTo>
                    <a:cubicBezTo>
                      <a:pt x="48" y="122"/>
                      <a:pt x="52" y="126"/>
                      <a:pt x="56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71" y="184"/>
                      <a:pt x="55" y="204"/>
                      <a:pt x="39" y="224"/>
                    </a:cubicBezTo>
                    <a:cubicBezTo>
                      <a:pt x="20" y="249"/>
                      <a:pt x="0" y="274"/>
                      <a:pt x="0" y="298"/>
                    </a:cubicBezTo>
                    <a:cubicBezTo>
                      <a:pt x="0" y="318"/>
                      <a:pt x="16" y="331"/>
                      <a:pt x="44" y="331"/>
                    </a:cubicBezTo>
                    <a:cubicBezTo>
                      <a:pt x="161" y="331"/>
                      <a:pt x="161" y="331"/>
                      <a:pt x="161" y="331"/>
                    </a:cubicBezTo>
                    <a:cubicBezTo>
                      <a:pt x="188" y="331"/>
                      <a:pt x="205" y="318"/>
                      <a:pt x="205" y="298"/>
                    </a:cubicBezTo>
                    <a:cubicBezTo>
                      <a:pt x="205" y="274"/>
                      <a:pt x="185" y="249"/>
                      <a:pt x="165" y="224"/>
                    </a:cubicBezTo>
                    <a:close/>
                    <a:moveTo>
                      <a:pt x="161" y="315"/>
                    </a:moveTo>
                    <a:cubicBezTo>
                      <a:pt x="44" y="315"/>
                      <a:pt x="44" y="315"/>
                      <a:pt x="44" y="315"/>
                    </a:cubicBezTo>
                    <a:cubicBezTo>
                      <a:pt x="33" y="315"/>
                      <a:pt x="16" y="313"/>
                      <a:pt x="16" y="298"/>
                    </a:cubicBezTo>
                    <a:cubicBezTo>
                      <a:pt x="16" y="280"/>
                      <a:pt x="34" y="257"/>
                      <a:pt x="52" y="234"/>
                    </a:cubicBezTo>
                    <a:cubicBezTo>
                      <a:pt x="70" y="211"/>
                      <a:pt x="87" y="189"/>
                      <a:pt x="87" y="170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89"/>
                      <a:pt x="135" y="211"/>
                      <a:pt x="153" y="234"/>
                    </a:cubicBezTo>
                    <a:cubicBezTo>
                      <a:pt x="171" y="257"/>
                      <a:pt x="189" y="280"/>
                      <a:pt x="189" y="298"/>
                    </a:cubicBezTo>
                    <a:cubicBezTo>
                      <a:pt x="189" y="313"/>
                      <a:pt x="171" y="315"/>
                      <a:pt x="161" y="315"/>
                    </a:cubicBezTo>
                    <a:close/>
                    <a:moveTo>
                      <a:pt x="122" y="263"/>
                    </a:moveTo>
                    <a:cubicBezTo>
                      <a:pt x="122" y="263"/>
                      <a:pt x="121" y="263"/>
                      <a:pt x="121" y="262"/>
                    </a:cubicBezTo>
                    <a:cubicBezTo>
                      <a:pt x="118" y="258"/>
                      <a:pt x="114" y="256"/>
                      <a:pt x="109" y="256"/>
                    </a:cubicBezTo>
                    <a:cubicBezTo>
                      <a:pt x="106" y="256"/>
                      <a:pt x="103" y="257"/>
                      <a:pt x="101" y="258"/>
                    </a:cubicBezTo>
                    <a:cubicBezTo>
                      <a:pt x="99" y="250"/>
                      <a:pt x="91" y="244"/>
                      <a:pt x="82" y="244"/>
                    </a:cubicBezTo>
                    <a:cubicBezTo>
                      <a:pt x="72" y="244"/>
                      <a:pt x="63" y="252"/>
                      <a:pt x="63" y="263"/>
                    </a:cubicBezTo>
                    <a:cubicBezTo>
                      <a:pt x="63" y="264"/>
                      <a:pt x="63" y="264"/>
                      <a:pt x="63" y="265"/>
                    </a:cubicBezTo>
                    <a:cubicBezTo>
                      <a:pt x="59" y="261"/>
                      <a:pt x="54" y="259"/>
                      <a:pt x="48" y="259"/>
                    </a:cubicBezTo>
                    <a:cubicBezTo>
                      <a:pt x="46" y="259"/>
                      <a:pt x="44" y="260"/>
                      <a:pt x="42" y="260"/>
                    </a:cubicBezTo>
                    <a:cubicBezTo>
                      <a:pt x="32" y="274"/>
                      <a:pt x="24" y="288"/>
                      <a:pt x="24" y="298"/>
                    </a:cubicBezTo>
                    <a:cubicBezTo>
                      <a:pt x="24" y="306"/>
                      <a:pt x="34" y="307"/>
                      <a:pt x="44" y="307"/>
                    </a:cubicBezTo>
                    <a:cubicBezTo>
                      <a:pt x="161" y="307"/>
                      <a:pt x="161" y="307"/>
                      <a:pt x="161" y="307"/>
                    </a:cubicBezTo>
                    <a:cubicBezTo>
                      <a:pt x="170" y="307"/>
                      <a:pt x="181" y="306"/>
                      <a:pt x="181" y="298"/>
                    </a:cubicBezTo>
                    <a:cubicBezTo>
                      <a:pt x="181" y="289"/>
                      <a:pt x="175" y="278"/>
                      <a:pt x="167" y="266"/>
                    </a:cubicBezTo>
                    <a:cubicBezTo>
                      <a:pt x="167" y="266"/>
                      <a:pt x="166" y="266"/>
                      <a:pt x="166" y="266"/>
                    </a:cubicBezTo>
                    <a:cubicBezTo>
                      <a:pt x="166" y="265"/>
                      <a:pt x="166" y="265"/>
                      <a:pt x="165" y="264"/>
                    </a:cubicBezTo>
                    <a:cubicBezTo>
                      <a:pt x="163" y="260"/>
                      <a:pt x="160" y="256"/>
                      <a:pt x="156" y="252"/>
                    </a:cubicBezTo>
                    <a:cubicBezTo>
                      <a:pt x="153" y="249"/>
                      <a:pt x="148" y="248"/>
                      <a:pt x="144" y="248"/>
                    </a:cubicBezTo>
                    <a:cubicBezTo>
                      <a:pt x="134" y="248"/>
                      <a:pt x="125" y="254"/>
                      <a:pt x="122" y="263"/>
                    </a:cubicBezTo>
                    <a:close/>
                    <a:moveTo>
                      <a:pt x="124" y="23"/>
                    </a:moveTo>
                    <a:cubicBezTo>
                      <a:pt x="130" y="23"/>
                      <a:pt x="135" y="18"/>
                      <a:pt x="135" y="11"/>
                    </a:cubicBezTo>
                    <a:cubicBezTo>
                      <a:pt x="135" y="5"/>
                      <a:pt x="130" y="0"/>
                      <a:pt x="124" y="0"/>
                    </a:cubicBezTo>
                    <a:cubicBezTo>
                      <a:pt x="118" y="0"/>
                      <a:pt x="112" y="5"/>
                      <a:pt x="112" y="11"/>
                    </a:cubicBezTo>
                    <a:cubicBezTo>
                      <a:pt x="112" y="18"/>
                      <a:pt x="118" y="23"/>
                      <a:pt x="124" y="23"/>
                    </a:cubicBezTo>
                    <a:close/>
                    <a:moveTo>
                      <a:pt x="74" y="65"/>
                    </a:moveTo>
                    <a:cubicBezTo>
                      <a:pt x="83" y="65"/>
                      <a:pt x="91" y="58"/>
                      <a:pt x="91" y="49"/>
                    </a:cubicBezTo>
                    <a:cubicBezTo>
                      <a:pt x="91" y="45"/>
                      <a:pt x="89" y="40"/>
                      <a:pt x="86" y="37"/>
                    </a:cubicBezTo>
                    <a:cubicBezTo>
                      <a:pt x="83" y="34"/>
                      <a:pt x="79" y="32"/>
                      <a:pt x="74" y="32"/>
                    </a:cubicBezTo>
                    <a:cubicBezTo>
                      <a:pt x="70" y="32"/>
                      <a:pt x="66" y="34"/>
                      <a:pt x="62" y="37"/>
                    </a:cubicBezTo>
                    <a:cubicBezTo>
                      <a:pt x="59" y="40"/>
                      <a:pt x="58" y="45"/>
                      <a:pt x="58" y="49"/>
                    </a:cubicBezTo>
                    <a:cubicBezTo>
                      <a:pt x="58" y="58"/>
                      <a:pt x="65" y="65"/>
                      <a:pt x="74" y="65"/>
                    </a:cubicBezTo>
                    <a:close/>
                    <a:moveTo>
                      <a:pt x="68" y="43"/>
                    </a:moveTo>
                    <a:cubicBezTo>
                      <a:pt x="70" y="41"/>
                      <a:pt x="72" y="40"/>
                      <a:pt x="74" y="40"/>
                    </a:cubicBezTo>
                    <a:cubicBezTo>
                      <a:pt x="76" y="40"/>
                      <a:pt x="79" y="41"/>
                      <a:pt x="80" y="43"/>
                    </a:cubicBezTo>
                    <a:cubicBezTo>
                      <a:pt x="82" y="45"/>
                      <a:pt x="83" y="47"/>
                      <a:pt x="83" y="49"/>
                    </a:cubicBezTo>
                    <a:cubicBezTo>
                      <a:pt x="83" y="54"/>
                      <a:pt x="79" y="57"/>
                      <a:pt x="74" y="57"/>
                    </a:cubicBezTo>
                    <a:cubicBezTo>
                      <a:pt x="69" y="57"/>
                      <a:pt x="66" y="54"/>
                      <a:pt x="66" y="49"/>
                    </a:cubicBezTo>
                    <a:cubicBezTo>
                      <a:pt x="66" y="47"/>
                      <a:pt x="66" y="45"/>
                      <a:pt x="68" y="43"/>
                    </a:cubicBezTo>
                    <a:close/>
                    <a:moveTo>
                      <a:pt x="84" y="102"/>
                    </a:move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0"/>
                      <a:pt x="92" y="99"/>
                      <a:pt x="92" y="97"/>
                    </a:cubicBezTo>
                    <a:cubicBezTo>
                      <a:pt x="92" y="92"/>
                      <a:pt x="94" y="86"/>
                      <a:pt x="98" y="82"/>
                    </a:cubicBezTo>
                    <a:cubicBezTo>
                      <a:pt x="102" y="78"/>
                      <a:pt x="108" y="76"/>
                      <a:pt x="113" y="76"/>
                    </a:cubicBezTo>
                    <a:cubicBezTo>
                      <a:pt x="119" y="76"/>
                      <a:pt x="124" y="78"/>
                      <a:pt x="129" y="82"/>
                    </a:cubicBezTo>
                    <a:cubicBezTo>
                      <a:pt x="133" y="86"/>
                      <a:pt x="135" y="92"/>
                      <a:pt x="135" y="97"/>
                    </a:cubicBezTo>
                    <a:cubicBezTo>
                      <a:pt x="135" y="99"/>
                      <a:pt x="135" y="100"/>
                      <a:pt x="134" y="102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3" y="100"/>
                      <a:pt x="143" y="99"/>
                      <a:pt x="143" y="97"/>
                    </a:cubicBezTo>
                    <a:cubicBezTo>
                      <a:pt x="143" y="89"/>
                      <a:pt x="140" y="82"/>
                      <a:pt x="134" y="76"/>
                    </a:cubicBezTo>
                    <a:cubicBezTo>
                      <a:pt x="129" y="71"/>
                      <a:pt x="121" y="68"/>
                      <a:pt x="113" y="68"/>
                    </a:cubicBezTo>
                    <a:cubicBezTo>
                      <a:pt x="105" y="68"/>
                      <a:pt x="98" y="71"/>
                      <a:pt x="92" y="76"/>
                    </a:cubicBezTo>
                    <a:cubicBezTo>
                      <a:pt x="87" y="82"/>
                      <a:pt x="84" y="89"/>
                      <a:pt x="84" y="97"/>
                    </a:cubicBezTo>
                    <a:cubicBezTo>
                      <a:pt x="84" y="99"/>
                      <a:pt x="84" y="100"/>
                      <a:pt x="84" y="102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5" name="组合 384"/>
            <p:cNvGrpSpPr/>
            <p:nvPr/>
          </p:nvGrpSpPr>
          <p:grpSpPr>
            <a:xfrm>
              <a:off x="4667842" y="2509782"/>
              <a:ext cx="615047" cy="544907"/>
              <a:chOff x="4213225" y="2468079"/>
              <a:chExt cx="819955" cy="726710"/>
            </a:xfrm>
          </p:grpSpPr>
          <p:grpSp>
            <p:nvGrpSpPr>
              <p:cNvPr id="410" name="组合 409"/>
              <p:cNvGrpSpPr/>
              <p:nvPr/>
            </p:nvGrpSpPr>
            <p:grpSpPr>
              <a:xfrm>
                <a:off x="4213225" y="2468079"/>
                <a:ext cx="819955" cy="726710"/>
                <a:chOff x="3295850" y="2263222"/>
                <a:chExt cx="2643765" cy="2343151"/>
              </a:xfrm>
            </p:grpSpPr>
            <p:sp>
              <p:nvSpPr>
                <p:cNvPr id="412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3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11" name="Freeform 975"/>
              <p:cNvSpPr>
                <a:spLocks noEditPoints="1"/>
              </p:cNvSpPr>
              <p:nvPr/>
            </p:nvSpPr>
            <p:spPr bwMode="auto">
              <a:xfrm>
                <a:off x="4480244" y="2661609"/>
                <a:ext cx="272241" cy="336207"/>
              </a:xfrm>
              <a:custGeom>
                <a:avLst/>
                <a:gdLst>
                  <a:gd name="T0" fmla="*/ 120 w 349"/>
                  <a:gd name="T1" fmla="*/ 0 h 431"/>
                  <a:gd name="T2" fmla="*/ 117 w 349"/>
                  <a:gd name="T3" fmla="*/ 3 h 431"/>
                  <a:gd name="T4" fmla="*/ 2 w 349"/>
                  <a:gd name="T5" fmla="*/ 117 h 431"/>
                  <a:gd name="T6" fmla="*/ 0 w 349"/>
                  <a:gd name="T7" fmla="*/ 120 h 431"/>
                  <a:gd name="T8" fmla="*/ 0 w 349"/>
                  <a:gd name="T9" fmla="*/ 431 h 431"/>
                  <a:gd name="T10" fmla="*/ 349 w 349"/>
                  <a:gd name="T11" fmla="*/ 431 h 431"/>
                  <a:gd name="T12" fmla="*/ 349 w 349"/>
                  <a:gd name="T13" fmla="*/ 0 h 431"/>
                  <a:gd name="T14" fmla="*/ 120 w 349"/>
                  <a:gd name="T15" fmla="*/ 0 h 431"/>
                  <a:gd name="T16" fmla="*/ 114 w 349"/>
                  <a:gd name="T17" fmla="*/ 37 h 431"/>
                  <a:gd name="T18" fmla="*/ 114 w 349"/>
                  <a:gd name="T19" fmla="*/ 114 h 431"/>
                  <a:gd name="T20" fmla="*/ 37 w 349"/>
                  <a:gd name="T21" fmla="*/ 114 h 431"/>
                  <a:gd name="T22" fmla="*/ 114 w 349"/>
                  <a:gd name="T23" fmla="*/ 37 h 431"/>
                  <a:gd name="T24" fmla="*/ 328 w 349"/>
                  <a:gd name="T25" fmla="*/ 410 h 431"/>
                  <a:gd name="T26" fmla="*/ 20 w 349"/>
                  <a:gd name="T27" fmla="*/ 410 h 431"/>
                  <a:gd name="T28" fmla="*/ 20 w 349"/>
                  <a:gd name="T29" fmla="*/ 136 h 431"/>
                  <a:gd name="T30" fmla="*/ 135 w 349"/>
                  <a:gd name="T31" fmla="*/ 136 h 431"/>
                  <a:gd name="T32" fmla="*/ 135 w 349"/>
                  <a:gd name="T33" fmla="*/ 22 h 431"/>
                  <a:gd name="T34" fmla="*/ 328 w 349"/>
                  <a:gd name="T35" fmla="*/ 22 h 431"/>
                  <a:gd name="T36" fmla="*/ 328 w 349"/>
                  <a:gd name="T37" fmla="*/ 410 h 431"/>
                  <a:gd name="T38" fmla="*/ 75 w 349"/>
                  <a:gd name="T39" fmla="*/ 317 h 431"/>
                  <a:gd name="T40" fmla="*/ 145 w 349"/>
                  <a:gd name="T41" fmla="*/ 249 h 431"/>
                  <a:gd name="T42" fmla="*/ 187 w 349"/>
                  <a:gd name="T43" fmla="*/ 290 h 431"/>
                  <a:gd name="T44" fmla="*/ 300 w 349"/>
                  <a:gd name="T45" fmla="*/ 178 h 431"/>
                  <a:gd name="T46" fmla="*/ 285 w 349"/>
                  <a:gd name="T47" fmla="*/ 163 h 431"/>
                  <a:gd name="T48" fmla="*/ 187 w 349"/>
                  <a:gd name="T49" fmla="*/ 259 h 431"/>
                  <a:gd name="T50" fmla="*/ 152 w 349"/>
                  <a:gd name="T51" fmla="*/ 225 h 431"/>
                  <a:gd name="T52" fmla="*/ 145 w 349"/>
                  <a:gd name="T53" fmla="*/ 218 h 431"/>
                  <a:gd name="T54" fmla="*/ 138 w 349"/>
                  <a:gd name="T55" fmla="*/ 225 h 431"/>
                  <a:gd name="T56" fmla="*/ 60 w 349"/>
                  <a:gd name="T57" fmla="*/ 302 h 431"/>
                  <a:gd name="T58" fmla="*/ 75 w 349"/>
                  <a:gd name="T59" fmla="*/ 3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431">
                    <a:moveTo>
                      <a:pt x="120" y="0"/>
                    </a:moveTo>
                    <a:lnTo>
                      <a:pt x="117" y="3"/>
                    </a:lnTo>
                    <a:lnTo>
                      <a:pt x="2" y="117"/>
                    </a:lnTo>
                    <a:lnTo>
                      <a:pt x="0" y="120"/>
                    </a:lnTo>
                    <a:lnTo>
                      <a:pt x="0" y="431"/>
                    </a:lnTo>
                    <a:lnTo>
                      <a:pt x="349" y="431"/>
                    </a:lnTo>
                    <a:lnTo>
                      <a:pt x="349" y="0"/>
                    </a:lnTo>
                    <a:lnTo>
                      <a:pt x="120" y="0"/>
                    </a:lnTo>
                    <a:close/>
                    <a:moveTo>
                      <a:pt x="114" y="37"/>
                    </a:moveTo>
                    <a:lnTo>
                      <a:pt x="114" y="114"/>
                    </a:lnTo>
                    <a:lnTo>
                      <a:pt x="37" y="114"/>
                    </a:lnTo>
                    <a:lnTo>
                      <a:pt x="114" y="37"/>
                    </a:lnTo>
                    <a:close/>
                    <a:moveTo>
                      <a:pt x="328" y="410"/>
                    </a:moveTo>
                    <a:lnTo>
                      <a:pt x="20" y="410"/>
                    </a:lnTo>
                    <a:lnTo>
                      <a:pt x="20" y="136"/>
                    </a:lnTo>
                    <a:lnTo>
                      <a:pt x="135" y="136"/>
                    </a:lnTo>
                    <a:lnTo>
                      <a:pt x="135" y="22"/>
                    </a:lnTo>
                    <a:lnTo>
                      <a:pt x="328" y="22"/>
                    </a:lnTo>
                    <a:lnTo>
                      <a:pt x="328" y="410"/>
                    </a:lnTo>
                    <a:close/>
                    <a:moveTo>
                      <a:pt x="75" y="317"/>
                    </a:moveTo>
                    <a:lnTo>
                      <a:pt x="145" y="249"/>
                    </a:lnTo>
                    <a:lnTo>
                      <a:pt x="187" y="290"/>
                    </a:lnTo>
                    <a:lnTo>
                      <a:pt x="300" y="178"/>
                    </a:lnTo>
                    <a:lnTo>
                      <a:pt x="285" y="163"/>
                    </a:lnTo>
                    <a:lnTo>
                      <a:pt x="187" y="259"/>
                    </a:lnTo>
                    <a:lnTo>
                      <a:pt x="152" y="225"/>
                    </a:lnTo>
                    <a:lnTo>
                      <a:pt x="145" y="218"/>
                    </a:lnTo>
                    <a:lnTo>
                      <a:pt x="138" y="225"/>
                    </a:lnTo>
                    <a:lnTo>
                      <a:pt x="60" y="302"/>
                    </a:lnTo>
                    <a:lnTo>
                      <a:pt x="75" y="317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6" name="组合 385"/>
            <p:cNvGrpSpPr/>
            <p:nvPr/>
          </p:nvGrpSpPr>
          <p:grpSpPr>
            <a:xfrm>
              <a:off x="5788476" y="4450076"/>
              <a:ext cx="615047" cy="544907"/>
              <a:chOff x="5707209" y="5055736"/>
              <a:chExt cx="819955" cy="726710"/>
            </a:xfrm>
          </p:grpSpPr>
          <p:grpSp>
            <p:nvGrpSpPr>
              <p:cNvPr id="406" name="组合 405"/>
              <p:cNvGrpSpPr/>
              <p:nvPr/>
            </p:nvGrpSpPr>
            <p:grpSpPr>
              <a:xfrm>
                <a:off x="5707209" y="5055736"/>
                <a:ext cx="819955" cy="726710"/>
                <a:chOff x="3295850" y="2263222"/>
                <a:chExt cx="2643765" cy="2343151"/>
              </a:xfrm>
            </p:grpSpPr>
            <p:sp>
              <p:nvSpPr>
                <p:cNvPr id="408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07" name="Freeform 979"/>
              <p:cNvSpPr>
                <a:spLocks noEditPoints="1"/>
              </p:cNvSpPr>
              <p:nvPr/>
            </p:nvSpPr>
            <p:spPr bwMode="auto">
              <a:xfrm>
                <a:off x="5885257" y="5270367"/>
                <a:ext cx="387230" cy="346280"/>
              </a:xfrm>
              <a:custGeom>
                <a:avLst/>
                <a:gdLst>
                  <a:gd name="T0" fmla="*/ 242 w 364"/>
                  <a:gd name="T1" fmla="*/ 177 h 326"/>
                  <a:gd name="T2" fmla="*/ 202 w 364"/>
                  <a:gd name="T3" fmla="*/ 142 h 326"/>
                  <a:gd name="T4" fmla="*/ 188 w 364"/>
                  <a:gd name="T5" fmla="*/ 100 h 326"/>
                  <a:gd name="T6" fmla="*/ 135 w 364"/>
                  <a:gd name="T7" fmla="*/ 104 h 326"/>
                  <a:gd name="T8" fmla="*/ 95 w 364"/>
                  <a:gd name="T9" fmla="*/ 84 h 326"/>
                  <a:gd name="T10" fmla="*/ 60 w 364"/>
                  <a:gd name="T11" fmla="*/ 124 h 326"/>
                  <a:gd name="T12" fmla="*/ 18 w 364"/>
                  <a:gd name="T13" fmla="*/ 138 h 326"/>
                  <a:gd name="T14" fmla="*/ 22 w 364"/>
                  <a:gd name="T15" fmla="*/ 191 h 326"/>
                  <a:gd name="T16" fmla="*/ 2 w 364"/>
                  <a:gd name="T17" fmla="*/ 231 h 326"/>
                  <a:gd name="T18" fmla="*/ 42 w 364"/>
                  <a:gd name="T19" fmla="*/ 266 h 326"/>
                  <a:gd name="T20" fmla="*/ 56 w 364"/>
                  <a:gd name="T21" fmla="*/ 308 h 326"/>
                  <a:gd name="T22" fmla="*/ 109 w 364"/>
                  <a:gd name="T23" fmla="*/ 304 h 326"/>
                  <a:gd name="T24" fmla="*/ 149 w 364"/>
                  <a:gd name="T25" fmla="*/ 324 h 326"/>
                  <a:gd name="T26" fmla="*/ 184 w 364"/>
                  <a:gd name="T27" fmla="*/ 283 h 326"/>
                  <a:gd name="T28" fmla="*/ 226 w 364"/>
                  <a:gd name="T29" fmla="*/ 270 h 326"/>
                  <a:gd name="T30" fmla="*/ 222 w 364"/>
                  <a:gd name="T31" fmla="*/ 216 h 326"/>
                  <a:gd name="T32" fmla="*/ 127 w 364"/>
                  <a:gd name="T33" fmla="*/ 280 h 326"/>
                  <a:gd name="T34" fmla="*/ 117 w 364"/>
                  <a:gd name="T35" fmla="*/ 127 h 326"/>
                  <a:gd name="T36" fmla="*/ 127 w 364"/>
                  <a:gd name="T37" fmla="*/ 280 h 326"/>
                  <a:gd name="T38" fmla="*/ 364 w 364"/>
                  <a:gd name="T39" fmla="*/ 90 h 326"/>
                  <a:gd name="T40" fmla="*/ 348 w 364"/>
                  <a:gd name="T41" fmla="*/ 66 h 326"/>
                  <a:gd name="T42" fmla="*/ 345 w 364"/>
                  <a:gd name="T43" fmla="*/ 29 h 326"/>
                  <a:gd name="T44" fmla="*/ 316 w 364"/>
                  <a:gd name="T45" fmla="*/ 24 h 326"/>
                  <a:gd name="T46" fmla="*/ 289 w 364"/>
                  <a:gd name="T47" fmla="*/ 0 h 326"/>
                  <a:gd name="T48" fmla="*/ 264 w 364"/>
                  <a:gd name="T49" fmla="*/ 16 h 326"/>
                  <a:gd name="T50" fmla="*/ 228 w 364"/>
                  <a:gd name="T51" fmla="*/ 19 h 326"/>
                  <a:gd name="T52" fmla="*/ 222 w 364"/>
                  <a:gd name="T53" fmla="*/ 48 h 326"/>
                  <a:gd name="T54" fmla="*/ 198 w 364"/>
                  <a:gd name="T55" fmla="*/ 75 h 326"/>
                  <a:gd name="T56" fmla="*/ 215 w 364"/>
                  <a:gd name="T57" fmla="*/ 100 h 326"/>
                  <a:gd name="T58" fmla="*/ 217 w 364"/>
                  <a:gd name="T59" fmla="*/ 136 h 326"/>
                  <a:gd name="T60" fmla="*/ 247 w 364"/>
                  <a:gd name="T61" fmla="*/ 142 h 326"/>
                  <a:gd name="T62" fmla="*/ 274 w 364"/>
                  <a:gd name="T63" fmla="*/ 166 h 326"/>
                  <a:gd name="T64" fmla="*/ 299 w 364"/>
                  <a:gd name="T65" fmla="*/ 149 h 326"/>
                  <a:gd name="T66" fmla="*/ 335 w 364"/>
                  <a:gd name="T67" fmla="*/ 147 h 326"/>
                  <a:gd name="T68" fmla="*/ 340 w 364"/>
                  <a:gd name="T69" fmla="*/ 117 h 326"/>
                  <a:gd name="T70" fmla="*/ 285 w 364"/>
                  <a:gd name="T71" fmla="*/ 135 h 326"/>
                  <a:gd name="T72" fmla="*/ 278 w 364"/>
                  <a:gd name="T73" fmla="*/ 31 h 326"/>
                  <a:gd name="T74" fmla="*/ 285 w 364"/>
                  <a:gd name="T75" fmla="*/ 135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4" h="326">
                    <a:moveTo>
                      <a:pt x="244" y="215"/>
                    </a:moveTo>
                    <a:cubicBezTo>
                      <a:pt x="242" y="177"/>
                      <a:pt x="242" y="177"/>
                      <a:pt x="242" y="177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16" y="165"/>
                      <a:pt x="210" y="153"/>
                      <a:pt x="202" y="142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188" y="100"/>
                      <a:pt x="188" y="100"/>
                      <a:pt x="188" y="100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61" y="110"/>
                      <a:pt x="148" y="106"/>
                      <a:pt x="135" y="104"/>
                    </a:cubicBezTo>
                    <a:cubicBezTo>
                      <a:pt x="133" y="81"/>
                      <a:pt x="133" y="81"/>
                      <a:pt x="133" y="8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83" y="110"/>
                      <a:pt x="71" y="116"/>
                      <a:pt x="60" y="12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8" y="164"/>
                      <a:pt x="24" y="177"/>
                      <a:pt x="22" y="191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25" y="229"/>
                      <a:pt x="25" y="229"/>
                      <a:pt x="25" y="229"/>
                    </a:cubicBezTo>
                    <a:cubicBezTo>
                      <a:pt x="28" y="243"/>
                      <a:pt x="34" y="255"/>
                      <a:pt x="42" y="266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71" y="291"/>
                      <a:pt x="71" y="291"/>
                      <a:pt x="71" y="291"/>
                    </a:cubicBezTo>
                    <a:cubicBezTo>
                      <a:pt x="83" y="297"/>
                      <a:pt x="96" y="302"/>
                      <a:pt x="109" y="304"/>
                    </a:cubicBezTo>
                    <a:cubicBezTo>
                      <a:pt x="111" y="326"/>
                      <a:pt x="111" y="326"/>
                      <a:pt x="111" y="326"/>
                    </a:cubicBezTo>
                    <a:cubicBezTo>
                      <a:pt x="149" y="324"/>
                      <a:pt x="149" y="324"/>
                      <a:pt x="149" y="324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61" y="298"/>
                      <a:pt x="173" y="292"/>
                      <a:pt x="184" y="283"/>
                    </a:cubicBezTo>
                    <a:cubicBezTo>
                      <a:pt x="201" y="298"/>
                      <a:pt x="201" y="298"/>
                      <a:pt x="201" y="298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09" y="255"/>
                      <a:pt x="209" y="255"/>
                      <a:pt x="209" y="255"/>
                    </a:cubicBezTo>
                    <a:cubicBezTo>
                      <a:pt x="216" y="243"/>
                      <a:pt x="220" y="230"/>
                      <a:pt x="222" y="216"/>
                    </a:cubicBezTo>
                    <a:lnTo>
                      <a:pt x="244" y="215"/>
                    </a:lnTo>
                    <a:close/>
                    <a:moveTo>
                      <a:pt x="127" y="280"/>
                    </a:moveTo>
                    <a:cubicBezTo>
                      <a:pt x="85" y="283"/>
                      <a:pt x="48" y="251"/>
                      <a:pt x="45" y="209"/>
                    </a:cubicBezTo>
                    <a:cubicBezTo>
                      <a:pt x="43" y="167"/>
                      <a:pt x="75" y="130"/>
                      <a:pt x="117" y="127"/>
                    </a:cubicBezTo>
                    <a:cubicBezTo>
                      <a:pt x="159" y="124"/>
                      <a:pt x="196" y="157"/>
                      <a:pt x="199" y="199"/>
                    </a:cubicBezTo>
                    <a:cubicBezTo>
                      <a:pt x="201" y="241"/>
                      <a:pt x="169" y="278"/>
                      <a:pt x="127" y="280"/>
                    </a:cubicBezTo>
                    <a:close/>
                    <a:moveTo>
                      <a:pt x="349" y="91"/>
                    </a:moveTo>
                    <a:cubicBezTo>
                      <a:pt x="364" y="90"/>
                      <a:pt x="364" y="90"/>
                      <a:pt x="364" y="90"/>
                    </a:cubicBezTo>
                    <a:cubicBezTo>
                      <a:pt x="363" y="65"/>
                      <a:pt x="363" y="65"/>
                      <a:pt x="363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45" y="56"/>
                      <a:pt x="341" y="48"/>
                      <a:pt x="335" y="41"/>
                    </a:cubicBezTo>
                    <a:cubicBezTo>
                      <a:pt x="345" y="29"/>
                      <a:pt x="345" y="29"/>
                      <a:pt x="345" y="29"/>
                    </a:cubicBezTo>
                    <a:cubicBezTo>
                      <a:pt x="326" y="12"/>
                      <a:pt x="326" y="12"/>
                      <a:pt x="326" y="12"/>
                    </a:cubicBezTo>
                    <a:cubicBezTo>
                      <a:pt x="316" y="24"/>
                      <a:pt x="316" y="24"/>
                      <a:pt x="316" y="24"/>
                    </a:cubicBezTo>
                    <a:cubicBezTo>
                      <a:pt x="308" y="19"/>
                      <a:pt x="299" y="16"/>
                      <a:pt x="290" y="15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1"/>
                      <a:pt x="263" y="1"/>
                      <a:pt x="263" y="1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55" y="19"/>
                      <a:pt x="247" y="23"/>
                      <a:pt x="239" y="29"/>
                    </a:cubicBezTo>
                    <a:cubicBezTo>
                      <a:pt x="228" y="19"/>
                      <a:pt x="228" y="19"/>
                      <a:pt x="228" y="19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18" y="56"/>
                      <a:pt x="215" y="65"/>
                      <a:pt x="213" y="74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15" y="100"/>
                      <a:pt x="215" y="100"/>
                      <a:pt x="215" y="100"/>
                    </a:cubicBezTo>
                    <a:cubicBezTo>
                      <a:pt x="218" y="109"/>
                      <a:pt x="222" y="117"/>
                      <a:pt x="227" y="125"/>
                    </a:cubicBezTo>
                    <a:cubicBezTo>
                      <a:pt x="217" y="136"/>
                      <a:pt x="217" y="136"/>
                      <a:pt x="217" y="136"/>
                    </a:cubicBez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47" y="142"/>
                      <a:pt x="247" y="142"/>
                      <a:pt x="247" y="142"/>
                    </a:cubicBezTo>
                    <a:cubicBezTo>
                      <a:pt x="255" y="146"/>
                      <a:pt x="263" y="149"/>
                      <a:pt x="273" y="151"/>
                    </a:cubicBezTo>
                    <a:cubicBezTo>
                      <a:pt x="274" y="166"/>
                      <a:pt x="274" y="166"/>
                      <a:pt x="274" y="166"/>
                    </a:cubicBezTo>
                    <a:cubicBezTo>
                      <a:pt x="300" y="164"/>
                      <a:pt x="300" y="164"/>
                      <a:pt x="300" y="164"/>
                    </a:cubicBezTo>
                    <a:cubicBezTo>
                      <a:pt x="299" y="149"/>
                      <a:pt x="299" y="149"/>
                      <a:pt x="299" y="149"/>
                    </a:cubicBezTo>
                    <a:cubicBezTo>
                      <a:pt x="308" y="147"/>
                      <a:pt x="316" y="142"/>
                      <a:pt x="323" y="137"/>
                    </a:cubicBezTo>
                    <a:cubicBezTo>
                      <a:pt x="335" y="147"/>
                      <a:pt x="335" y="147"/>
                      <a:pt x="335" y="147"/>
                    </a:cubicBez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40" y="117"/>
                      <a:pt x="340" y="117"/>
                      <a:pt x="340" y="117"/>
                    </a:cubicBezTo>
                    <a:cubicBezTo>
                      <a:pt x="345" y="110"/>
                      <a:pt x="348" y="101"/>
                      <a:pt x="349" y="91"/>
                    </a:cubicBezTo>
                    <a:close/>
                    <a:moveTo>
                      <a:pt x="285" y="135"/>
                    </a:moveTo>
                    <a:cubicBezTo>
                      <a:pt x="256" y="137"/>
                      <a:pt x="231" y="115"/>
                      <a:pt x="229" y="86"/>
                    </a:cubicBezTo>
                    <a:cubicBezTo>
                      <a:pt x="227" y="57"/>
                      <a:pt x="249" y="32"/>
                      <a:pt x="278" y="31"/>
                    </a:cubicBezTo>
                    <a:cubicBezTo>
                      <a:pt x="307" y="29"/>
                      <a:pt x="332" y="51"/>
                      <a:pt x="333" y="79"/>
                    </a:cubicBezTo>
                    <a:cubicBezTo>
                      <a:pt x="335" y="108"/>
                      <a:pt x="313" y="133"/>
                      <a:pt x="285" y="135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7" name="组合 386"/>
            <p:cNvGrpSpPr/>
            <p:nvPr/>
          </p:nvGrpSpPr>
          <p:grpSpPr>
            <a:xfrm>
              <a:off x="4667842" y="3803310"/>
              <a:ext cx="615047" cy="544907"/>
              <a:chOff x="4213225" y="4193183"/>
              <a:chExt cx="819955" cy="726710"/>
            </a:xfrm>
          </p:grpSpPr>
          <p:grpSp>
            <p:nvGrpSpPr>
              <p:cNvPr id="402" name="组合 401"/>
              <p:cNvGrpSpPr/>
              <p:nvPr/>
            </p:nvGrpSpPr>
            <p:grpSpPr>
              <a:xfrm>
                <a:off x="4213225" y="4193183"/>
                <a:ext cx="819955" cy="726710"/>
                <a:chOff x="3295850" y="2263222"/>
                <a:chExt cx="2643765" cy="2343151"/>
              </a:xfrm>
            </p:grpSpPr>
            <p:sp>
              <p:nvSpPr>
                <p:cNvPr id="404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5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03" name="Freeform 983"/>
              <p:cNvSpPr>
                <a:spLocks noEditPoints="1"/>
              </p:cNvSpPr>
              <p:nvPr/>
            </p:nvSpPr>
            <p:spPr bwMode="auto">
              <a:xfrm>
                <a:off x="4434579" y="4378757"/>
                <a:ext cx="363572" cy="373029"/>
              </a:xfrm>
              <a:custGeom>
                <a:avLst/>
                <a:gdLst>
                  <a:gd name="T0" fmla="*/ 116 w 232"/>
                  <a:gd name="T1" fmla="*/ 88 h 239"/>
                  <a:gd name="T2" fmla="*/ 84 w 232"/>
                  <a:gd name="T3" fmla="*/ 119 h 239"/>
                  <a:gd name="T4" fmla="*/ 116 w 232"/>
                  <a:gd name="T5" fmla="*/ 151 h 239"/>
                  <a:gd name="T6" fmla="*/ 148 w 232"/>
                  <a:gd name="T7" fmla="*/ 119 h 239"/>
                  <a:gd name="T8" fmla="*/ 116 w 232"/>
                  <a:gd name="T9" fmla="*/ 88 h 239"/>
                  <a:gd name="T10" fmla="*/ 49 w 232"/>
                  <a:gd name="T11" fmla="*/ 197 h 239"/>
                  <a:gd name="T12" fmla="*/ 44 w 232"/>
                  <a:gd name="T13" fmla="*/ 191 h 239"/>
                  <a:gd name="T14" fmla="*/ 14 w 232"/>
                  <a:gd name="T15" fmla="*/ 119 h 239"/>
                  <a:gd name="T16" fmla="*/ 93 w 232"/>
                  <a:gd name="T17" fmla="*/ 20 h 239"/>
                  <a:gd name="T18" fmla="*/ 90 w 232"/>
                  <a:gd name="T19" fmla="*/ 7 h 239"/>
                  <a:gd name="T20" fmla="*/ 0 w 232"/>
                  <a:gd name="T21" fmla="*/ 119 h 239"/>
                  <a:gd name="T22" fmla="*/ 34 w 232"/>
                  <a:gd name="T23" fmla="*/ 201 h 239"/>
                  <a:gd name="T24" fmla="*/ 44 w 232"/>
                  <a:gd name="T25" fmla="*/ 210 h 239"/>
                  <a:gd name="T26" fmla="*/ 34 w 232"/>
                  <a:gd name="T27" fmla="*/ 239 h 239"/>
                  <a:gd name="T28" fmla="*/ 116 w 232"/>
                  <a:gd name="T29" fmla="*/ 228 h 239"/>
                  <a:gd name="T30" fmla="*/ 60 w 232"/>
                  <a:gd name="T31" fmla="*/ 167 h 239"/>
                  <a:gd name="T32" fmla="*/ 49 w 232"/>
                  <a:gd name="T33" fmla="*/ 197 h 239"/>
                  <a:gd name="T34" fmla="*/ 188 w 232"/>
                  <a:gd name="T35" fmla="*/ 29 h 239"/>
                  <a:gd name="T36" fmla="*/ 198 w 232"/>
                  <a:gd name="T37" fmla="*/ 0 h 239"/>
                  <a:gd name="T38" fmla="*/ 116 w 232"/>
                  <a:gd name="T39" fmla="*/ 10 h 239"/>
                  <a:gd name="T40" fmla="*/ 172 w 232"/>
                  <a:gd name="T41" fmla="*/ 72 h 239"/>
                  <a:gd name="T42" fmla="*/ 183 w 232"/>
                  <a:gd name="T43" fmla="*/ 42 h 239"/>
                  <a:gd name="T44" fmla="*/ 218 w 232"/>
                  <a:gd name="T45" fmla="*/ 119 h 239"/>
                  <a:gd name="T46" fmla="*/ 188 w 232"/>
                  <a:gd name="T47" fmla="*/ 191 h 239"/>
                  <a:gd name="T48" fmla="*/ 139 w 232"/>
                  <a:gd name="T49" fmla="*/ 219 h 239"/>
                  <a:gd name="T50" fmla="*/ 142 w 232"/>
                  <a:gd name="T51" fmla="*/ 232 h 239"/>
                  <a:gd name="T52" fmla="*/ 198 w 232"/>
                  <a:gd name="T53" fmla="*/ 201 h 239"/>
                  <a:gd name="T54" fmla="*/ 232 w 232"/>
                  <a:gd name="T55" fmla="*/ 119 h 239"/>
                  <a:gd name="T56" fmla="*/ 188 w 232"/>
                  <a:gd name="T57" fmla="*/ 2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2" h="239">
                    <a:moveTo>
                      <a:pt x="116" y="88"/>
                    </a:moveTo>
                    <a:cubicBezTo>
                      <a:pt x="98" y="88"/>
                      <a:pt x="84" y="102"/>
                      <a:pt x="84" y="119"/>
                    </a:cubicBezTo>
                    <a:cubicBezTo>
                      <a:pt x="84" y="137"/>
                      <a:pt x="98" y="151"/>
                      <a:pt x="116" y="151"/>
                    </a:cubicBezTo>
                    <a:cubicBezTo>
                      <a:pt x="134" y="151"/>
                      <a:pt x="148" y="137"/>
                      <a:pt x="148" y="119"/>
                    </a:cubicBezTo>
                    <a:cubicBezTo>
                      <a:pt x="148" y="102"/>
                      <a:pt x="134" y="88"/>
                      <a:pt x="116" y="88"/>
                    </a:cubicBezTo>
                    <a:close/>
                    <a:moveTo>
                      <a:pt x="49" y="197"/>
                    </a:moveTo>
                    <a:cubicBezTo>
                      <a:pt x="47" y="195"/>
                      <a:pt x="46" y="193"/>
                      <a:pt x="44" y="191"/>
                    </a:cubicBezTo>
                    <a:cubicBezTo>
                      <a:pt x="25" y="172"/>
                      <a:pt x="14" y="147"/>
                      <a:pt x="14" y="119"/>
                    </a:cubicBezTo>
                    <a:cubicBezTo>
                      <a:pt x="14" y="71"/>
                      <a:pt x="48" y="30"/>
                      <a:pt x="93" y="2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39" y="19"/>
                      <a:pt x="0" y="65"/>
                      <a:pt x="0" y="119"/>
                    </a:cubicBezTo>
                    <a:cubicBezTo>
                      <a:pt x="0" y="150"/>
                      <a:pt x="12" y="179"/>
                      <a:pt x="34" y="201"/>
                    </a:cubicBezTo>
                    <a:cubicBezTo>
                      <a:pt x="37" y="204"/>
                      <a:pt x="41" y="207"/>
                      <a:pt x="44" y="210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16" y="228"/>
                      <a:pt x="116" y="228"/>
                      <a:pt x="116" y="228"/>
                    </a:cubicBezTo>
                    <a:cubicBezTo>
                      <a:pt x="60" y="167"/>
                      <a:pt x="60" y="167"/>
                      <a:pt x="60" y="167"/>
                    </a:cubicBezTo>
                    <a:lnTo>
                      <a:pt x="49" y="197"/>
                    </a:lnTo>
                    <a:close/>
                    <a:moveTo>
                      <a:pt x="188" y="29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204" y="61"/>
                      <a:pt x="218" y="89"/>
                      <a:pt x="218" y="119"/>
                    </a:cubicBezTo>
                    <a:cubicBezTo>
                      <a:pt x="218" y="147"/>
                      <a:pt x="207" y="172"/>
                      <a:pt x="188" y="191"/>
                    </a:cubicBezTo>
                    <a:cubicBezTo>
                      <a:pt x="174" y="205"/>
                      <a:pt x="157" y="214"/>
                      <a:pt x="139" y="219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63" y="227"/>
                      <a:pt x="182" y="217"/>
                      <a:pt x="198" y="201"/>
                    </a:cubicBezTo>
                    <a:cubicBezTo>
                      <a:pt x="220" y="179"/>
                      <a:pt x="232" y="150"/>
                      <a:pt x="232" y="119"/>
                    </a:cubicBezTo>
                    <a:cubicBezTo>
                      <a:pt x="232" y="83"/>
                      <a:pt x="214" y="50"/>
                      <a:pt x="188" y="29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8" name="组合 387"/>
            <p:cNvGrpSpPr/>
            <p:nvPr/>
          </p:nvGrpSpPr>
          <p:grpSpPr>
            <a:xfrm>
              <a:off x="6909111" y="3803310"/>
              <a:ext cx="615047" cy="544907"/>
              <a:chOff x="7201193" y="4193183"/>
              <a:chExt cx="819955" cy="726710"/>
            </a:xfrm>
          </p:grpSpPr>
          <p:grpSp>
            <p:nvGrpSpPr>
              <p:cNvPr id="396" name="组合 395"/>
              <p:cNvGrpSpPr/>
              <p:nvPr/>
            </p:nvGrpSpPr>
            <p:grpSpPr>
              <a:xfrm>
                <a:off x="7201193" y="4193183"/>
                <a:ext cx="819955" cy="726710"/>
                <a:chOff x="3295850" y="2263222"/>
                <a:chExt cx="2643765" cy="2343151"/>
              </a:xfrm>
            </p:grpSpPr>
            <p:sp>
              <p:nvSpPr>
                <p:cNvPr id="400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1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7" name="Group 17"/>
              <p:cNvGrpSpPr>
                <a:grpSpLocks noChangeAspect="1"/>
              </p:cNvGrpSpPr>
              <p:nvPr/>
            </p:nvGrpSpPr>
            <p:grpSpPr bwMode="auto">
              <a:xfrm>
                <a:off x="7495152" y="4410179"/>
                <a:ext cx="269485" cy="289276"/>
                <a:chOff x="231" y="1205"/>
                <a:chExt cx="640" cy="687"/>
              </a:xfrm>
              <a:solidFill>
                <a:srgbClr val="00AF92"/>
              </a:solidFill>
              <a:effectLst/>
            </p:grpSpPr>
            <p:sp>
              <p:nvSpPr>
                <p:cNvPr id="398" name="Freeform 18"/>
                <p:cNvSpPr/>
                <p:nvPr/>
              </p:nvSpPr>
              <p:spPr bwMode="auto">
                <a:xfrm>
                  <a:off x="231" y="1205"/>
                  <a:ext cx="499" cy="687"/>
                </a:xfrm>
                <a:custGeom>
                  <a:avLst/>
                  <a:gdLst>
                    <a:gd name="T0" fmla="*/ 442 w 499"/>
                    <a:gd name="T1" fmla="*/ 629 h 687"/>
                    <a:gd name="T2" fmla="*/ 57 w 499"/>
                    <a:gd name="T3" fmla="*/ 629 h 687"/>
                    <a:gd name="T4" fmla="*/ 57 w 499"/>
                    <a:gd name="T5" fmla="*/ 200 h 687"/>
                    <a:gd name="T6" fmla="*/ 200 w 499"/>
                    <a:gd name="T7" fmla="*/ 200 h 687"/>
                    <a:gd name="T8" fmla="*/ 200 w 499"/>
                    <a:gd name="T9" fmla="*/ 57 h 687"/>
                    <a:gd name="T10" fmla="*/ 442 w 499"/>
                    <a:gd name="T11" fmla="*/ 57 h 687"/>
                    <a:gd name="T12" fmla="*/ 442 w 499"/>
                    <a:gd name="T13" fmla="*/ 116 h 687"/>
                    <a:gd name="T14" fmla="*/ 494 w 499"/>
                    <a:gd name="T15" fmla="*/ 64 h 687"/>
                    <a:gd name="T16" fmla="*/ 499 w 499"/>
                    <a:gd name="T17" fmla="*/ 59 h 687"/>
                    <a:gd name="T18" fmla="*/ 499 w 499"/>
                    <a:gd name="T19" fmla="*/ 0 h 687"/>
                    <a:gd name="T20" fmla="*/ 143 w 499"/>
                    <a:gd name="T21" fmla="*/ 0 h 687"/>
                    <a:gd name="T22" fmla="*/ 143 w 499"/>
                    <a:gd name="T23" fmla="*/ 0 h 687"/>
                    <a:gd name="T24" fmla="*/ 0 w 499"/>
                    <a:gd name="T25" fmla="*/ 143 h 687"/>
                    <a:gd name="T26" fmla="*/ 0 w 499"/>
                    <a:gd name="T27" fmla="*/ 687 h 687"/>
                    <a:gd name="T28" fmla="*/ 499 w 499"/>
                    <a:gd name="T29" fmla="*/ 687 h 687"/>
                    <a:gd name="T30" fmla="*/ 499 w 499"/>
                    <a:gd name="T31" fmla="*/ 429 h 687"/>
                    <a:gd name="T32" fmla="*/ 442 w 499"/>
                    <a:gd name="T33" fmla="*/ 486 h 687"/>
                    <a:gd name="T34" fmla="*/ 442 w 499"/>
                    <a:gd name="T35" fmla="*/ 629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9" h="687">
                      <a:moveTo>
                        <a:pt x="442" y="629"/>
                      </a:moveTo>
                      <a:lnTo>
                        <a:pt x="57" y="629"/>
                      </a:lnTo>
                      <a:lnTo>
                        <a:pt x="57" y="200"/>
                      </a:lnTo>
                      <a:lnTo>
                        <a:pt x="200" y="200"/>
                      </a:lnTo>
                      <a:lnTo>
                        <a:pt x="200" y="57"/>
                      </a:lnTo>
                      <a:lnTo>
                        <a:pt x="442" y="57"/>
                      </a:lnTo>
                      <a:lnTo>
                        <a:pt x="442" y="116"/>
                      </a:lnTo>
                      <a:lnTo>
                        <a:pt x="494" y="64"/>
                      </a:lnTo>
                      <a:lnTo>
                        <a:pt x="499" y="59"/>
                      </a:lnTo>
                      <a:lnTo>
                        <a:pt x="499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0" y="143"/>
                      </a:lnTo>
                      <a:lnTo>
                        <a:pt x="0" y="687"/>
                      </a:lnTo>
                      <a:lnTo>
                        <a:pt x="499" y="687"/>
                      </a:lnTo>
                      <a:lnTo>
                        <a:pt x="499" y="429"/>
                      </a:lnTo>
                      <a:lnTo>
                        <a:pt x="442" y="486"/>
                      </a:lnTo>
                      <a:lnTo>
                        <a:pt x="442" y="629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9" name="Freeform 19"/>
                <p:cNvSpPr>
                  <a:spLocks noEditPoints="1"/>
                </p:cNvSpPr>
                <p:nvPr/>
              </p:nvSpPr>
              <p:spPr bwMode="auto">
                <a:xfrm>
                  <a:off x="436" y="1310"/>
                  <a:ext cx="435" cy="431"/>
                </a:xfrm>
                <a:custGeom>
                  <a:avLst/>
                  <a:gdLst>
                    <a:gd name="T0" fmla="*/ 50 w 435"/>
                    <a:gd name="T1" fmla="*/ 279 h 431"/>
                    <a:gd name="T2" fmla="*/ 50 w 435"/>
                    <a:gd name="T3" fmla="*/ 279 h 431"/>
                    <a:gd name="T4" fmla="*/ 50 w 435"/>
                    <a:gd name="T5" fmla="*/ 279 h 431"/>
                    <a:gd name="T6" fmla="*/ 50 w 435"/>
                    <a:gd name="T7" fmla="*/ 279 h 431"/>
                    <a:gd name="T8" fmla="*/ 0 w 435"/>
                    <a:gd name="T9" fmla="*/ 431 h 431"/>
                    <a:gd name="T10" fmla="*/ 155 w 435"/>
                    <a:gd name="T11" fmla="*/ 381 h 431"/>
                    <a:gd name="T12" fmla="*/ 155 w 435"/>
                    <a:gd name="T13" fmla="*/ 381 h 431"/>
                    <a:gd name="T14" fmla="*/ 155 w 435"/>
                    <a:gd name="T15" fmla="*/ 381 h 431"/>
                    <a:gd name="T16" fmla="*/ 155 w 435"/>
                    <a:gd name="T17" fmla="*/ 381 h 431"/>
                    <a:gd name="T18" fmla="*/ 435 w 435"/>
                    <a:gd name="T19" fmla="*/ 102 h 431"/>
                    <a:gd name="T20" fmla="*/ 330 w 435"/>
                    <a:gd name="T21" fmla="*/ 0 h 431"/>
                    <a:gd name="T22" fmla="*/ 50 w 435"/>
                    <a:gd name="T23" fmla="*/ 279 h 431"/>
                    <a:gd name="T24" fmla="*/ 50 w 435"/>
                    <a:gd name="T25" fmla="*/ 279 h 431"/>
                    <a:gd name="T26" fmla="*/ 141 w 435"/>
                    <a:gd name="T27" fmla="*/ 360 h 431"/>
                    <a:gd name="T28" fmla="*/ 38 w 435"/>
                    <a:gd name="T29" fmla="*/ 396 h 431"/>
                    <a:gd name="T30" fmla="*/ 72 w 435"/>
                    <a:gd name="T31" fmla="*/ 291 h 431"/>
                    <a:gd name="T32" fmla="*/ 141 w 435"/>
                    <a:gd name="T33" fmla="*/ 36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5" h="431">
                      <a:moveTo>
                        <a:pt x="50" y="279"/>
                      </a:move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0" y="43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435" y="102"/>
                      </a:lnTo>
                      <a:lnTo>
                        <a:pt x="330" y="0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close/>
                      <a:moveTo>
                        <a:pt x="141" y="360"/>
                      </a:moveTo>
                      <a:lnTo>
                        <a:pt x="38" y="396"/>
                      </a:lnTo>
                      <a:lnTo>
                        <a:pt x="72" y="291"/>
                      </a:lnTo>
                      <a:lnTo>
                        <a:pt x="141" y="360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89" name="组合 388"/>
            <p:cNvGrpSpPr/>
            <p:nvPr/>
          </p:nvGrpSpPr>
          <p:grpSpPr>
            <a:xfrm>
              <a:off x="5788476" y="1863017"/>
              <a:ext cx="615047" cy="544907"/>
              <a:chOff x="5707209" y="1605527"/>
              <a:chExt cx="819955" cy="726710"/>
            </a:xfrm>
          </p:grpSpPr>
          <p:grpSp>
            <p:nvGrpSpPr>
              <p:cNvPr id="390" name="组合 389"/>
              <p:cNvGrpSpPr/>
              <p:nvPr/>
            </p:nvGrpSpPr>
            <p:grpSpPr>
              <a:xfrm>
                <a:off x="5707209" y="1605527"/>
                <a:ext cx="819955" cy="726710"/>
                <a:chOff x="3295850" y="2263222"/>
                <a:chExt cx="2643765" cy="2343151"/>
              </a:xfrm>
            </p:grpSpPr>
            <p:sp>
              <p:nvSpPr>
                <p:cNvPr id="394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5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91" name="组合 390"/>
              <p:cNvGrpSpPr/>
              <p:nvPr/>
            </p:nvGrpSpPr>
            <p:grpSpPr>
              <a:xfrm>
                <a:off x="5953535" y="1781665"/>
                <a:ext cx="328736" cy="370991"/>
                <a:chOff x="10815638" y="1174750"/>
                <a:chExt cx="728663" cy="822325"/>
              </a:xfrm>
              <a:solidFill>
                <a:srgbClr val="FFB850"/>
              </a:solidFill>
            </p:grpSpPr>
            <p:sp>
              <p:nvSpPr>
                <p:cNvPr id="392" name="Freeform 33"/>
                <p:cNvSpPr>
                  <a:spLocks noEditPoints="1"/>
                </p:cNvSpPr>
                <p:nvPr/>
              </p:nvSpPr>
              <p:spPr bwMode="auto">
                <a:xfrm>
                  <a:off x="10815638" y="1174750"/>
                  <a:ext cx="728663" cy="822325"/>
                </a:xfrm>
                <a:custGeom>
                  <a:avLst/>
                  <a:gdLst>
                    <a:gd name="T0" fmla="*/ 103 w 194"/>
                    <a:gd name="T1" fmla="*/ 26 h 219"/>
                    <a:gd name="T2" fmla="*/ 103 w 194"/>
                    <a:gd name="T3" fmla="*/ 18 h 219"/>
                    <a:gd name="T4" fmla="*/ 120 w 194"/>
                    <a:gd name="T5" fmla="*/ 18 h 219"/>
                    <a:gd name="T6" fmla="*/ 120 w 194"/>
                    <a:gd name="T7" fmla="*/ 0 h 219"/>
                    <a:gd name="T8" fmla="*/ 74 w 194"/>
                    <a:gd name="T9" fmla="*/ 0 h 219"/>
                    <a:gd name="T10" fmla="*/ 74 w 194"/>
                    <a:gd name="T11" fmla="*/ 18 h 219"/>
                    <a:gd name="T12" fmla="*/ 91 w 194"/>
                    <a:gd name="T13" fmla="*/ 18 h 219"/>
                    <a:gd name="T14" fmla="*/ 91 w 194"/>
                    <a:gd name="T15" fmla="*/ 26 h 219"/>
                    <a:gd name="T16" fmla="*/ 0 w 194"/>
                    <a:gd name="T17" fmla="*/ 122 h 219"/>
                    <a:gd name="T18" fmla="*/ 97 w 194"/>
                    <a:gd name="T19" fmla="*/ 219 h 219"/>
                    <a:gd name="T20" fmla="*/ 194 w 194"/>
                    <a:gd name="T21" fmla="*/ 122 h 219"/>
                    <a:gd name="T22" fmla="*/ 103 w 194"/>
                    <a:gd name="T23" fmla="*/ 26 h 219"/>
                    <a:gd name="T24" fmla="*/ 158 w 194"/>
                    <a:gd name="T25" fmla="*/ 180 h 219"/>
                    <a:gd name="T26" fmla="*/ 145 w 194"/>
                    <a:gd name="T27" fmla="*/ 167 h 219"/>
                    <a:gd name="T28" fmla="*/ 142 w 194"/>
                    <a:gd name="T29" fmla="*/ 171 h 219"/>
                    <a:gd name="T30" fmla="*/ 154 w 194"/>
                    <a:gd name="T31" fmla="*/ 183 h 219"/>
                    <a:gd name="T32" fmla="*/ 100 w 194"/>
                    <a:gd name="T33" fmla="*/ 206 h 219"/>
                    <a:gd name="T34" fmla="*/ 100 w 194"/>
                    <a:gd name="T35" fmla="*/ 188 h 219"/>
                    <a:gd name="T36" fmla="*/ 95 w 194"/>
                    <a:gd name="T37" fmla="*/ 188 h 219"/>
                    <a:gd name="T38" fmla="*/ 95 w 194"/>
                    <a:gd name="T39" fmla="*/ 206 h 219"/>
                    <a:gd name="T40" fmla="*/ 40 w 194"/>
                    <a:gd name="T41" fmla="*/ 183 h 219"/>
                    <a:gd name="T42" fmla="*/ 52 w 194"/>
                    <a:gd name="T43" fmla="*/ 171 h 219"/>
                    <a:gd name="T44" fmla="*/ 49 w 194"/>
                    <a:gd name="T45" fmla="*/ 167 h 219"/>
                    <a:gd name="T46" fmla="*/ 36 w 194"/>
                    <a:gd name="T47" fmla="*/ 180 h 219"/>
                    <a:gd name="T48" fmla="*/ 14 w 194"/>
                    <a:gd name="T49" fmla="*/ 125 h 219"/>
                    <a:gd name="T50" fmla="*/ 31 w 194"/>
                    <a:gd name="T51" fmla="*/ 125 h 219"/>
                    <a:gd name="T52" fmla="*/ 31 w 194"/>
                    <a:gd name="T53" fmla="*/ 120 h 219"/>
                    <a:gd name="T54" fmla="*/ 14 w 194"/>
                    <a:gd name="T55" fmla="*/ 120 h 219"/>
                    <a:gd name="T56" fmla="*/ 36 w 194"/>
                    <a:gd name="T57" fmla="*/ 65 h 219"/>
                    <a:gd name="T58" fmla="*/ 49 w 194"/>
                    <a:gd name="T59" fmla="*/ 78 h 219"/>
                    <a:gd name="T60" fmla="*/ 52 w 194"/>
                    <a:gd name="T61" fmla="*/ 74 h 219"/>
                    <a:gd name="T62" fmla="*/ 40 w 194"/>
                    <a:gd name="T63" fmla="*/ 62 h 219"/>
                    <a:gd name="T64" fmla="*/ 95 w 194"/>
                    <a:gd name="T65" fmla="*/ 39 h 219"/>
                    <a:gd name="T66" fmla="*/ 95 w 194"/>
                    <a:gd name="T67" fmla="*/ 56 h 219"/>
                    <a:gd name="T68" fmla="*/ 100 w 194"/>
                    <a:gd name="T69" fmla="*/ 56 h 219"/>
                    <a:gd name="T70" fmla="*/ 100 w 194"/>
                    <a:gd name="T71" fmla="*/ 39 h 219"/>
                    <a:gd name="T72" fmla="*/ 154 w 194"/>
                    <a:gd name="T73" fmla="*/ 62 h 219"/>
                    <a:gd name="T74" fmla="*/ 142 w 194"/>
                    <a:gd name="T75" fmla="*/ 74 h 219"/>
                    <a:gd name="T76" fmla="*/ 145 w 194"/>
                    <a:gd name="T77" fmla="*/ 78 h 219"/>
                    <a:gd name="T78" fmla="*/ 158 w 194"/>
                    <a:gd name="T79" fmla="*/ 65 h 219"/>
                    <a:gd name="T80" fmla="*/ 180 w 194"/>
                    <a:gd name="T81" fmla="*/ 120 h 219"/>
                    <a:gd name="T82" fmla="*/ 163 w 194"/>
                    <a:gd name="T83" fmla="*/ 120 h 219"/>
                    <a:gd name="T84" fmla="*/ 163 w 194"/>
                    <a:gd name="T85" fmla="*/ 125 h 219"/>
                    <a:gd name="T86" fmla="*/ 180 w 194"/>
                    <a:gd name="T87" fmla="*/ 125 h 219"/>
                    <a:gd name="T88" fmla="*/ 158 w 194"/>
                    <a:gd name="T89" fmla="*/ 18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4" h="219">
                      <a:moveTo>
                        <a:pt x="103" y="26"/>
                      </a:move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20" y="18"/>
                        <a:pt x="120" y="18"/>
                        <a:pt x="120" y="18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8"/>
                        <a:pt x="74" y="18"/>
                        <a:pt x="74" y="18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1" y="26"/>
                        <a:pt x="91" y="26"/>
                        <a:pt x="91" y="26"/>
                      </a:cubicBezTo>
                      <a:cubicBezTo>
                        <a:pt x="41" y="29"/>
                        <a:pt x="0" y="71"/>
                        <a:pt x="0" y="122"/>
                      </a:cubicBezTo>
                      <a:cubicBezTo>
                        <a:pt x="0" y="176"/>
                        <a:pt x="44" y="219"/>
                        <a:pt x="97" y="219"/>
                      </a:cubicBezTo>
                      <a:cubicBezTo>
                        <a:pt x="150" y="219"/>
                        <a:pt x="194" y="176"/>
                        <a:pt x="194" y="122"/>
                      </a:cubicBezTo>
                      <a:cubicBezTo>
                        <a:pt x="194" y="71"/>
                        <a:pt x="154" y="29"/>
                        <a:pt x="103" y="26"/>
                      </a:cubicBezTo>
                      <a:close/>
                      <a:moveTo>
                        <a:pt x="158" y="180"/>
                      </a:moveTo>
                      <a:cubicBezTo>
                        <a:pt x="145" y="167"/>
                        <a:pt x="145" y="167"/>
                        <a:pt x="145" y="167"/>
                      </a:cubicBezTo>
                      <a:cubicBezTo>
                        <a:pt x="142" y="171"/>
                        <a:pt x="142" y="171"/>
                        <a:pt x="142" y="171"/>
                      </a:cubicBezTo>
                      <a:cubicBezTo>
                        <a:pt x="154" y="183"/>
                        <a:pt x="154" y="183"/>
                        <a:pt x="154" y="183"/>
                      </a:cubicBezTo>
                      <a:cubicBezTo>
                        <a:pt x="140" y="197"/>
                        <a:pt x="121" y="205"/>
                        <a:pt x="100" y="206"/>
                      </a:cubicBezTo>
                      <a:cubicBezTo>
                        <a:pt x="100" y="188"/>
                        <a:pt x="100" y="188"/>
                        <a:pt x="100" y="188"/>
                      </a:cubicBezTo>
                      <a:cubicBezTo>
                        <a:pt x="95" y="188"/>
                        <a:pt x="95" y="188"/>
                        <a:pt x="95" y="188"/>
                      </a:cubicBezTo>
                      <a:cubicBezTo>
                        <a:pt x="95" y="206"/>
                        <a:pt x="95" y="206"/>
                        <a:pt x="95" y="206"/>
                      </a:cubicBezTo>
                      <a:cubicBezTo>
                        <a:pt x="73" y="205"/>
                        <a:pt x="54" y="197"/>
                        <a:pt x="40" y="183"/>
                      </a:cubicBezTo>
                      <a:cubicBezTo>
                        <a:pt x="52" y="171"/>
                        <a:pt x="52" y="171"/>
                        <a:pt x="52" y="171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36" y="180"/>
                        <a:pt x="36" y="180"/>
                        <a:pt x="36" y="180"/>
                      </a:cubicBezTo>
                      <a:cubicBezTo>
                        <a:pt x="23" y="165"/>
                        <a:pt x="14" y="146"/>
                        <a:pt x="14" y="125"/>
                      </a:cubicBezTo>
                      <a:cubicBezTo>
                        <a:pt x="31" y="125"/>
                        <a:pt x="31" y="125"/>
                        <a:pt x="31" y="125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14" y="120"/>
                        <a:pt x="14" y="120"/>
                        <a:pt x="14" y="120"/>
                      </a:cubicBezTo>
                      <a:cubicBezTo>
                        <a:pt x="14" y="99"/>
                        <a:pt x="23" y="80"/>
                        <a:pt x="36" y="65"/>
                      </a:cubicBezTo>
                      <a:cubicBezTo>
                        <a:pt x="49" y="78"/>
                        <a:pt x="49" y="78"/>
                        <a:pt x="49" y="78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40" y="62"/>
                        <a:pt x="40" y="62"/>
                        <a:pt x="40" y="62"/>
                      </a:cubicBezTo>
                      <a:cubicBezTo>
                        <a:pt x="54" y="48"/>
                        <a:pt x="73" y="40"/>
                        <a:pt x="95" y="39"/>
                      </a:cubicBezTo>
                      <a:cubicBezTo>
                        <a:pt x="95" y="56"/>
                        <a:pt x="95" y="56"/>
                        <a:pt x="95" y="56"/>
                      </a:cubicBezTo>
                      <a:cubicBezTo>
                        <a:pt x="100" y="56"/>
                        <a:pt x="100" y="56"/>
                        <a:pt x="100" y="56"/>
                      </a:cubicBezTo>
                      <a:cubicBezTo>
                        <a:pt x="100" y="39"/>
                        <a:pt x="100" y="39"/>
                        <a:pt x="100" y="39"/>
                      </a:cubicBezTo>
                      <a:cubicBezTo>
                        <a:pt x="121" y="40"/>
                        <a:pt x="140" y="48"/>
                        <a:pt x="154" y="62"/>
                      </a:cubicBezTo>
                      <a:cubicBezTo>
                        <a:pt x="142" y="74"/>
                        <a:pt x="142" y="74"/>
                        <a:pt x="142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58" y="65"/>
                        <a:pt x="158" y="65"/>
                        <a:pt x="158" y="65"/>
                      </a:cubicBezTo>
                      <a:cubicBezTo>
                        <a:pt x="171" y="80"/>
                        <a:pt x="180" y="99"/>
                        <a:pt x="180" y="120"/>
                      </a:cubicBezTo>
                      <a:cubicBezTo>
                        <a:pt x="163" y="120"/>
                        <a:pt x="163" y="120"/>
                        <a:pt x="163" y="120"/>
                      </a:cubicBezTo>
                      <a:cubicBezTo>
                        <a:pt x="163" y="125"/>
                        <a:pt x="163" y="125"/>
                        <a:pt x="163" y="125"/>
                      </a:cubicBezTo>
                      <a:cubicBezTo>
                        <a:pt x="180" y="125"/>
                        <a:pt x="180" y="125"/>
                        <a:pt x="180" y="125"/>
                      </a:cubicBezTo>
                      <a:cubicBezTo>
                        <a:pt x="180" y="146"/>
                        <a:pt x="171" y="165"/>
                        <a:pt x="158" y="180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3" name="Freeform 34"/>
                <p:cNvSpPr/>
                <p:nvPr/>
              </p:nvSpPr>
              <p:spPr bwMode="auto">
                <a:xfrm>
                  <a:off x="11153775" y="1404937"/>
                  <a:ext cx="160338" cy="273050"/>
                </a:xfrm>
                <a:custGeom>
                  <a:avLst/>
                  <a:gdLst>
                    <a:gd name="T0" fmla="*/ 101 w 101"/>
                    <a:gd name="T1" fmla="*/ 66 h 172"/>
                    <a:gd name="T2" fmla="*/ 94 w 101"/>
                    <a:gd name="T3" fmla="*/ 59 h 172"/>
                    <a:gd name="T4" fmla="*/ 21 w 101"/>
                    <a:gd name="T5" fmla="*/ 132 h 172"/>
                    <a:gd name="T6" fmla="*/ 21 w 101"/>
                    <a:gd name="T7" fmla="*/ 0 h 172"/>
                    <a:gd name="T8" fmla="*/ 11 w 101"/>
                    <a:gd name="T9" fmla="*/ 0 h 172"/>
                    <a:gd name="T10" fmla="*/ 11 w 101"/>
                    <a:gd name="T11" fmla="*/ 141 h 172"/>
                    <a:gd name="T12" fmla="*/ 0 w 101"/>
                    <a:gd name="T13" fmla="*/ 153 h 172"/>
                    <a:gd name="T14" fmla="*/ 7 w 101"/>
                    <a:gd name="T15" fmla="*/ 163 h 172"/>
                    <a:gd name="T16" fmla="*/ 11 w 101"/>
                    <a:gd name="T17" fmla="*/ 158 h 172"/>
                    <a:gd name="T18" fmla="*/ 11 w 101"/>
                    <a:gd name="T19" fmla="*/ 172 h 172"/>
                    <a:gd name="T20" fmla="*/ 21 w 101"/>
                    <a:gd name="T21" fmla="*/ 172 h 172"/>
                    <a:gd name="T22" fmla="*/ 21 w 101"/>
                    <a:gd name="T23" fmla="*/ 146 h 172"/>
                    <a:gd name="T24" fmla="*/ 101 w 101"/>
                    <a:gd name="T25" fmla="*/ 66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1" h="172">
                      <a:moveTo>
                        <a:pt x="101" y="66"/>
                      </a:moveTo>
                      <a:lnTo>
                        <a:pt x="94" y="59"/>
                      </a:lnTo>
                      <a:lnTo>
                        <a:pt x="21" y="132"/>
                      </a:lnTo>
                      <a:lnTo>
                        <a:pt x="21" y="0"/>
                      </a:lnTo>
                      <a:lnTo>
                        <a:pt x="11" y="0"/>
                      </a:lnTo>
                      <a:lnTo>
                        <a:pt x="11" y="141"/>
                      </a:lnTo>
                      <a:lnTo>
                        <a:pt x="0" y="153"/>
                      </a:lnTo>
                      <a:lnTo>
                        <a:pt x="7" y="163"/>
                      </a:lnTo>
                      <a:lnTo>
                        <a:pt x="11" y="158"/>
                      </a:lnTo>
                      <a:lnTo>
                        <a:pt x="11" y="172"/>
                      </a:lnTo>
                      <a:lnTo>
                        <a:pt x="21" y="172"/>
                      </a:lnTo>
                      <a:lnTo>
                        <a:pt x="21" y="146"/>
                      </a:lnTo>
                      <a:lnTo>
                        <a:pt x="101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432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87384" y="253345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33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87384" y="220846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34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87384" y="410817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35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87384" y="378318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3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592252" y="253345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3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592252" y="220846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38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592252" y="410817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39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592252" y="378318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366904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6491" y="-146460"/>
            <a:ext cx="2476535" cy="2586626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822669" y="-356235"/>
            <a:ext cx="2466705" cy="2870200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379" name="Straight Connector 69"/>
          <p:cNvCxnSpPr/>
          <p:nvPr/>
        </p:nvCxnSpPr>
        <p:spPr>
          <a:xfrm flipH="1" flipV="1">
            <a:off x="5116681" y="2070420"/>
            <a:ext cx="239054" cy="21660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</a:ln>
          <a:effectLst/>
        </p:spPr>
      </p:cxnSp>
      <p:cxnSp>
        <p:nvCxnSpPr>
          <p:cNvPr id="380" name="Straight Connector 72"/>
          <p:cNvCxnSpPr/>
          <p:nvPr/>
        </p:nvCxnSpPr>
        <p:spPr>
          <a:xfrm flipH="1">
            <a:off x="4425397" y="2071645"/>
            <a:ext cx="691284" cy="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  <a:headEnd type="none"/>
            <a:tailEnd type="oval"/>
          </a:ln>
          <a:effectLst/>
        </p:spPr>
      </p:cxnSp>
      <p:cxnSp>
        <p:nvCxnSpPr>
          <p:cNvPr id="382" name="Straight Connector 75"/>
          <p:cNvCxnSpPr/>
          <p:nvPr/>
        </p:nvCxnSpPr>
        <p:spPr>
          <a:xfrm flipV="1">
            <a:off x="6771205" y="2066752"/>
            <a:ext cx="239054" cy="220268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</a:ln>
          <a:effectLst/>
        </p:spPr>
      </p:cxnSp>
      <p:cxnSp>
        <p:nvCxnSpPr>
          <p:cNvPr id="383" name="Straight Connector 76"/>
          <p:cNvCxnSpPr/>
          <p:nvPr/>
        </p:nvCxnSpPr>
        <p:spPr>
          <a:xfrm>
            <a:off x="7012640" y="2065658"/>
            <a:ext cx="691284" cy="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  <a:tailEnd type="oval"/>
          </a:ln>
          <a:effectLst/>
        </p:spPr>
      </p:cxnSp>
      <p:cxnSp>
        <p:nvCxnSpPr>
          <p:cNvPr id="385" name="Straight Connector 82"/>
          <p:cNvCxnSpPr/>
          <p:nvPr/>
        </p:nvCxnSpPr>
        <p:spPr>
          <a:xfrm flipH="1">
            <a:off x="5116681" y="4536548"/>
            <a:ext cx="239054" cy="216600"/>
          </a:xfrm>
          <a:prstGeom prst="line">
            <a:avLst/>
          </a:prstGeom>
          <a:noFill/>
          <a:ln w="19050" cap="rnd" cmpd="sng" algn="ctr">
            <a:solidFill>
              <a:srgbClr val="686868"/>
            </a:solidFill>
            <a:prstDash val="solid"/>
          </a:ln>
          <a:effectLst/>
        </p:spPr>
      </p:cxnSp>
      <p:cxnSp>
        <p:nvCxnSpPr>
          <p:cNvPr id="386" name="Straight Connector 83"/>
          <p:cNvCxnSpPr/>
          <p:nvPr/>
        </p:nvCxnSpPr>
        <p:spPr>
          <a:xfrm flipH="1" flipV="1">
            <a:off x="4423016" y="4751923"/>
            <a:ext cx="691284" cy="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  <a:tailEnd type="oval"/>
          </a:ln>
          <a:effectLst/>
        </p:spPr>
      </p:cxnSp>
      <p:cxnSp>
        <p:nvCxnSpPr>
          <p:cNvPr id="387" name="Straight Connector 85"/>
          <p:cNvCxnSpPr/>
          <p:nvPr/>
        </p:nvCxnSpPr>
        <p:spPr>
          <a:xfrm>
            <a:off x="6771205" y="4570980"/>
            <a:ext cx="239054" cy="220268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</a:ln>
          <a:effectLst/>
        </p:spPr>
      </p:cxnSp>
      <p:cxnSp>
        <p:nvCxnSpPr>
          <p:cNvPr id="388" name="Straight Connector 86"/>
          <p:cNvCxnSpPr/>
          <p:nvPr/>
        </p:nvCxnSpPr>
        <p:spPr>
          <a:xfrm flipV="1">
            <a:off x="7010259" y="4792342"/>
            <a:ext cx="691284" cy="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  <a:tailEnd type="oval"/>
          </a:ln>
          <a:effectLst/>
        </p:spPr>
      </p:cxnSp>
      <p:cxnSp>
        <p:nvCxnSpPr>
          <p:cNvPr id="389" name="Straight Connector 87"/>
          <p:cNvCxnSpPr/>
          <p:nvPr/>
        </p:nvCxnSpPr>
        <p:spPr>
          <a:xfrm flipH="1">
            <a:off x="4291624" y="3408680"/>
            <a:ext cx="460627" cy="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  <a:headEnd type="none"/>
            <a:tailEnd type="oval"/>
          </a:ln>
          <a:effectLst/>
        </p:spPr>
      </p:cxnSp>
      <p:cxnSp>
        <p:nvCxnSpPr>
          <p:cNvPr id="390" name="Straight Connector 89"/>
          <p:cNvCxnSpPr/>
          <p:nvPr/>
        </p:nvCxnSpPr>
        <p:spPr>
          <a:xfrm flipH="1">
            <a:off x="7439749" y="3408680"/>
            <a:ext cx="460627" cy="0"/>
          </a:xfrm>
          <a:prstGeom prst="line">
            <a:avLst/>
          </a:prstGeom>
          <a:noFill/>
          <a:ln w="19050" cap="rnd" cmpd="sng" algn="ctr">
            <a:solidFill>
              <a:srgbClr val="1C50A2"/>
            </a:solidFill>
            <a:prstDash val="solid"/>
            <a:headEnd type="oval"/>
            <a:tailEnd type="none"/>
          </a:ln>
          <a:effectLst/>
        </p:spPr>
      </p:cxnSp>
      <p:sp>
        <p:nvSpPr>
          <p:cNvPr id="391" name="Freeform 59"/>
          <p:cNvSpPr/>
          <p:nvPr/>
        </p:nvSpPr>
        <p:spPr bwMode="auto">
          <a:xfrm>
            <a:off x="6140008" y="2070419"/>
            <a:ext cx="1116726" cy="1015872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rgbClr val="1C50A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8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392" name="Freeform 62"/>
          <p:cNvSpPr/>
          <p:nvPr/>
        </p:nvSpPr>
        <p:spPr bwMode="auto">
          <a:xfrm>
            <a:off x="4742726" y="2770894"/>
            <a:ext cx="819666" cy="1287260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rgbClr val="1C50A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8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393" name="Freeform 64"/>
          <p:cNvSpPr/>
          <p:nvPr/>
        </p:nvSpPr>
        <p:spPr bwMode="auto">
          <a:xfrm>
            <a:off x="4949935" y="2066752"/>
            <a:ext cx="1116726" cy="99936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rgbClr val="1C50A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8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394" name="Freeform 61"/>
          <p:cNvSpPr/>
          <p:nvPr/>
        </p:nvSpPr>
        <p:spPr bwMode="auto">
          <a:xfrm>
            <a:off x="4938933" y="3753760"/>
            <a:ext cx="1120394" cy="1008537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rgbClr val="1C50A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8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395" name="Freeform 60"/>
          <p:cNvSpPr/>
          <p:nvPr/>
        </p:nvSpPr>
        <p:spPr bwMode="auto">
          <a:xfrm>
            <a:off x="6132673" y="3766595"/>
            <a:ext cx="1107557" cy="1015872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rgbClr val="1C50A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8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396" name="Freeform 58"/>
          <p:cNvSpPr/>
          <p:nvPr/>
        </p:nvSpPr>
        <p:spPr bwMode="auto">
          <a:xfrm>
            <a:off x="6629608" y="2769060"/>
            <a:ext cx="819666" cy="1285427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rgbClr val="1C50A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8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397" name="Freeform 19"/>
          <p:cNvSpPr>
            <a:spLocks noEditPoints="1"/>
          </p:cNvSpPr>
          <p:nvPr/>
        </p:nvSpPr>
        <p:spPr bwMode="auto">
          <a:xfrm>
            <a:off x="4908396" y="3195508"/>
            <a:ext cx="411807" cy="41236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398" name="Freeform 19"/>
          <p:cNvSpPr>
            <a:spLocks noEditPoints="1"/>
          </p:cNvSpPr>
          <p:nvPr/>
        </p:nvSpPr>
        <p:spPr bwMode="auto">
          <a:xfrm>
            <a:off x="6779474" y="3195508"/>
            <a:ext cx="411807" cy="41236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399" name="Freeform 19"/>
          <p:cNvSpPr>
            <a:spLocks noEditPoints="1"/>
          </p:cNvSpPr>
          <p:nvPr/>
        </p:nvSpPr>
        <p:spPr bwMode="auto">
          <a:xfrm>
            <a:off x="6385295" y="2391150"/>
            <a:ext cx="411807" cy="41236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400" name="Freeform 19"/>
          <p:cNvSpPr>
            <a:spLocks noEditPoints="1"/>
          </p:cNvSpPr>
          <p:nvPr/>
        </p:nvSpPr>
        <p:spPr bwMode="auto">
          <a:xfrm>
            <a:off x="5494866" y="2391150"/>
            <a:ext cx="411807" cy="41236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401" name="Freeform 19"/>
          <p:cNvSpPr>
            <a:spLocks noEditPoints="1"/>
          </p:cNvSpPr>
          <p:nvPr/>
        </p:nvSpPr>
        <p:spPr bwMode="auto">
          <a:xfrm>
            <a:off x="5494866" y="4020618"/>
            <a:ext cx="411807" cy="41236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402" name="Freeform 19"/>
          <p:cNvSpPr>
            <a:spLocks noEditPoints="1"/>
          </p:cNvSpPr>
          <p:nvPr/>
        </p:nvSpPr>
        <p:spPr bwMode="auto">
          <a:xfrm>
            <a:off x="6220631" y="4020618"/>
            <a:ext cx="411807" cy="41236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594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189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47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0441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8036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56305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3225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830" algn="l" defTabSz="1151890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 panose="020B0606030504020204" pitchFamily="34" charset="0"/>
              <a:ea typeface="宋体" panose="02010600030101010101" pitchFamily="2" charset="-122"/>
              <a:cs typeface="Open Sans" panose="020B0606030504020204" pitchFamily="34" charset="0"/>
            </a:endParaRPr>
          </a:p>
        </p:txBody>
      </p:sp>
      <p:sp>
        <p:nvSpPr>
          <p:cNvPr id="403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21708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04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18458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05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33781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06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305319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07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458556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08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42605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0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21906" y="21708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1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21906" y="18458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11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21906" y="33781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12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21906" y="305319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13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21906" y="458556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14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21906" y="42605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24751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6491" y="-146460"/>
            <a:ext cx="2476535" cy="2586626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822669" y="-356235"/>
            <a:ext cx="2466705" cy="2870200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" name="任意多边形 378"/>
          <p:cNvSpPr/>
          <p:nvPr/>
        </p:nvSpPr>
        <p:spPr bwMode="auto">
          <a:xfrm rot="10800000">
            <a:off x="5550796" y="3428599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1C50A2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0" name="Freeform 5"/>
          <p:cNvSpPr/>
          <p:nvPr/>
        </p:nvSpPr>
        <p:spPr bwMode="auto">
          <a:xfrm rot="10800000">
            <a:off x="5703508" y="3602796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2" name="Rectangle 239"/>
          <p:cNvSpPr>
            <a:spLocks noChangeArrowheads="1"/>
          </p:cNvSpPr>
          <p:nvPr/>
        </p:nvSpPr>
        <p:spPr bwMode="auto">
          <a:xfrm>
            <a:off x="5926343" y="4018558"/>
            <a:ext cx="59427" cy="48920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3" name="Rectangle 240"/>
          <p:cNvSpPr>
            <a:spLocks noChangeArrowheads="1"/>
          </p:cNvSpPr>
          <p:nvPr/>
        </p:nvSpPr>
        <p:spPr bwMode="auto">
          <a:xfrm>
            <a:off x="6010238" y="3959156"/>
            <a:ext cx="48939" cy="108322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5" name="Rectangle 241"/>
          <p:cNvSpPr>
            <a:spLocks noChangeArrowheads="1"/>
          </p:cNvSpPr>
          <p:nvPr/>
        </p:nvSpPr>
        <p:spPr bwMode="auto">
          <a:xfrm>
            <a:off x="6083645" y="3875293"/>
            <a:ext cx="52435" cy="192185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6" name="Rectangle 242"/>
          <p:cNvSpPr>
            <a:spLocks noChangeArrowheads="1"/>
          </p:cNvSpPr>
          <p:nvPr/>
        </p:nvSpPr>
        <p:spPr bwMode="auto">
          <a:xfrm>
            <a:off x="6160548" y="3763476"/>
            <a:ext cx="59427" cy="304002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7" name="Freeform 243"/>
          <p:cNvSpPr/>
          <p:nvPr/>
        </p:nvSpPr>
        <p:spPr bwMode="auto">
          <a:xfrm>
            <a:off x="6160548" y="3763476"/>
            <a:ext cx="59427" cy="304002"/>
          </a:xfrm>
          <a:custGeom>
            <a:avLst/>
            <a:gdLst>
              <a:gd name="T0" fmla="*/ 17 w 17"/>
              <a:gd name="T1" fmla="*/ 87 h 87"/>
              <a:gd name="T2" fmla="*/ 0 w 17"/>
              <a:gd name="T3" fmla="*/ 87 h 87"/>
              <a:gd name="T4" fmla="*/ 0 w 17"/>
              <a:gd name="T5" fmla="*/ 0 h 87"/>
              <a:gd name="T6" fmla="*/ 17 w 17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87">
                <a:moveTo>
                  <a:pt x="17" y="87"/>
                </a:moveTo>
                <a:lnTo>
                  <a:pt x="0" y="87"/>
                </a:lnTo>
                <a:lnTo>
                  <a:pt x="0" y="0"/>
                </a:lnTo>
                <a:lnTo>
                  <a:pt x="17" y="0"/>
                </a:ln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8" name="任意多边形 387"/>
          <p:cNvSpPr/>
          <p:nvPr/>
        </p:nvSpPr>
        <p:spPr bwMode="auto">
          <a:xfrm rot="10800000">
            <a:off x="5540286" y="2433090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1C50A2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9" name="Freeform 5"/>
          <p:cNvSpPr/>
          <p:nvPr/>
        </p:nvSpPr>
        <p:spPr bwMode="auto">
          <a:xfrm rot="10800000">
            <a:off x="4656119" y="1899176"/>
            <a:ext cx="1112167" cy="100130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0" name="Freeform 5"/>
          <p:cNvSpPr/>
          <p:nvPr/>
        </p:nvSpPr>
        <p:spPr bwMode="auto">
          <a:xfrm rot="10800000">
            <a:off x="5703508" y="2586267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1" name="Rectangle 5"/>
          <p:cNvSpPr>
            <a:spLocks noChangeArrowheads="1"/>
          </p:cNvSpPr>
          <p:nvPr/>
        </p:nvSpPr>
        <p:spPr bwMode="auto">
          <a:xfrm>
            <a:off x="6252753" y="2837395"/>
            <a:ext cx="32306" cy="234412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2" name="Freeform 6"/>
          <p:cNvSpPr>
            <a:spLocks noEditPoints="1"/>
          </p:cNvSpPr>
          <p:nvPr/>
        </p:nvSpPr>
        <p:spPr bwMode="auto">
          <a:xfrm>
            <a:off x="5965341" y="2775591"/>
            <a:ext cx="255663" cy="296216"/>
          </a:xfrm>
          <a:custGeom>
            <a:avLst/>
            <a:gdLst>
              <a:gd name="T0" fmla="*/ 176 w 192"/>
              <a:gd name="T1" fmla="*/ 46 h 222"/>
              <a:gd name="T2" fmla="*/ 132 w 192"/>
              <a:gd name="T3" fmla="*/ 0 h 222"/>
              <a:gd name="T4" fmla="*/ 60 w 192"/>
              <a:gd name="T5" fmla="*/ 0 h 222"/>
              <a:gd name="T6" fmla="*/ 18 w 192"/>
              <a:gd name="T7" fmla="*/ 46 h 222"/>
              <a:gd name="T8" fmla="*/ 0 w 192"/>
              <a:gd name="T9" fmla="*/ 46 h 222"/>
              <a:gd name="T10" fmla="*/ 0 w 192"/>
              <a:gd name="T11" fmla="*/ 222 h 222"/>
              <a:gd name="T12" fmla="*/ 192 w 192"/>
              <a:gd name="T13" fmla="*/ 222 h 222"/>
              <a:gd name="T14" fmla="*/ 192 w 192"/>
              <a:gd name="T15" fmla="*/ 46 h 222"/>
              <a:gd name="T16" fmla="*/ 176 w 192"/>
              <a:gd name="T17" fmla="*/ 46 h 222"/>
              <a:gd name="T18" fmla="*/ 113 w 192"/>
              <a:gd name="T19" fmla="*/ 42 h 222"/>
              <a:gd name="T20" fmla="*/ 77 w 192"/>
              <a:gd name="T21" fmla="*/ 42 h 222"/>
              <a:gd name="T22" fmla="*/ 67 w 192"/>
              <a:gd name="T23" fmla="*/ 31 h 222"/>
              <a:gd name="T24" fmla="*/ 77 w 192"/>
              <a:gd name="T25" fmla="*/ 20 h 222"/>
              <a:gd name="T26" fmla="*/ 113 w 192"/>
              <a:gd name="T27" fmla="*/ 20 h 222"/>
              <a:gd name="T28" fmla="*/ 124 w 192"/>
              <a:gd name="T29" fmla="*/ 31 h 222"/>
              <a:gd name="T30" fmla="*/ 113 w 192"/>
              <a:gd name="T31" fmla="*/ 4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222">
                <a:moveTo>
                  <a:pt x="176" y="46"/>
                </a:moveTo>
                <a:cubicBezTo>
                  <a:pt x="166" y="26"/>
                  <a:pt x="148" y="0"/>
                  <a:pt x="13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5" y="0"/>
                  <a:pt x="29" y="25"/>
                  <a:pt x="18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22"/>
                  <a:pt x="0" y="222"/>
                  <a:pt x="0" y="222"/>
                </a:cubicBezTo>
                <a:cubicBezTo>
                  <a:pt x="192" y="222"/>
                  <a:pt x="192" y="222"/>
                  <a:pt x="192" y="222"/>
                </a:cubicBezTo>
                <a:cubicBezTo>
                  <a:pt x="192" y="46"/>
                  <a:pt x="192" y="46"/>
                  <a:pt x="192" y="46"/>
                </a:cubicBezTo>
                <a:lnTo>
                  <a:pt x="176" y="46"/>
                </a:lnTo>
                <a:close/>
                <a:moveTo>
                  <a:pt x="113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2" y="42"/>
                  <a:pt x="67" y="37"/>
                  <a:pt x="67" y="31"/>
                </a:cubicBezTo>
                <a:cubicBezTo>
                  <a:pt x="67" y="25"/>
                  <a:pt x="72" y="20"/>
                  <a:pt x="77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9" y="20"/>
                  <a:pt x="124" y="25"/>
                  <a:pt x="124" y="31"/>
                </a:cubicBezTo>
                <a:cubicBezTo>
                  <a:pt x="124" y="37"/>
                  <a:pt x="119" y="42"/>
                  <a:pt x="113" y="42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3" name="Rectangle 7"/>
          <p:cNvSpPr>
            <a:spLocks noChangeArrowheads="1"/>
          </p:cNvSpPr>
          <p:nvPr/>
        </p:nvSpPr>
        <p:spPr bwMode="auto">
          <a:xfrm>
            <a:off x="5901843" y="2837395"/>
            <a:ext cx="31749" cy="234412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4" name="任意多边形 393"/>
          <p:cNvSpPr/>
          <p:nvPr/>
        </p:nvSpPr>
        <p:spPr bwMode="auto">
          <a:xfrm rot="10800000">
            <a:off x="6422273" y="2943417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1C50A2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5" name="Freeform 5"/>
          <p:cNvSpPr/>
          <p:nvPr/>
        </p:nvSpPr>
        <p:spPr bwMode="auto">
          <a:xfrm rot="10800000">
            <a:off x="6585495" y="3096594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6" name="Freeform 11"/>
          <p:cNvSpPr>
            <a:spLocks noEditPoints="1"/>
          </p:cNvSpPr>
          <p:nvPr/>
        </p:nvSpPr>
        <p:spPr bwMode="auto">
          <a:xfrm>
            <a:off x="6807789" y="3276152"/>
            <a:ext cx="342909" cy="343786"/>
          </a:xfrm>
          <a:custGeom>
            <a:avLst/>
            <a:gdLst>
              <a:gd name="T0" fmla="*/ 0 w 685"/>
              <a:gd name="T1" fmla="*/ 0 h 687"/>
              <a:gd name="T2" fmla="*/ 0 w 685"/>
              <a:gd name="T3" fmla="*/ 687 h 687"/>
              <a:gd name="T4" fmla="*/ 685 w 685"/>
              <a:gd name="T5" fmla="*/ 687 h 687"/>
              <a:gd name="T6" fmla="*/ 685 w 685"/>
              <a:gd name="T7" fmla="*/ 0 h 687"/>
              <a:gd name="T8" fmla="*/ 0 w 685"/>
              <a:gd name="T9" fmla="*/ 0 h 687"/>
              <a:gd name="T10" fmla="*/ 58 w 685"/>
              <a:gd name="T11" fmla="*/ 57 h 687"/>
              <a:gd name="T12" fmla="*/ 628 w 685"/>
              <a:gd name="T13" fmla="*/ 57 h 687"/>
              <a:gd name="T14" fmla="*/ 628 w 685"/>
              <a:gd name="T15" fmla="*/ 441 h 687"/>
              <a:gd name="T16" fmla="*/ 442 w 685"/>
              <a:gd name="T17" fmla="*/ 630 h 687"/>
              <a:gd name="T18" fmla="*/ 58 w 685"/>
              <a:gd name="T19" fmla="*/ 630 h 687"/>
              <a:gd name="T20" fmla="*/ 58 w 685"/>
              <a:gd name="T21" fmla="*/ 5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5" h="687">
                <a:moveTo>
                  <a:pt x="0" y="0"/>
                </a:moveTo>
                <a:lnTo>
                  <a:pt x="0" y="687"/>
                </a:lnTo>
                <a:lnTo>
                  <a:pt x="685" y="687"/>
                </a:lnTo>
                <a:lnTo>
                  <a:pt x="685" y="0"/>
                </a:lnTo>
                <a:lnTo>
                  <a:pt x="0" y="0"/>
                </a:lnTo>
                <a:close/>
                <a:moveTo>
                  <a:pt x="58" y="57"/>
                </a:moveTo>
                <a:lnTo>
                  <a:pt x="628" y="57"/>
                </a:lnTo>
                <a:lnTo>
                  <a:pt x="628" y="441"/>
                </a:lnTo>
                <a:lnTo>
                  <a:pt x="442" y="630"/>
                </a:lnTo>
                <a:lnTo>
                  <a:pt x="58" y="630"/>
                </a:lnTo>
                <a:lnTo>
                  <a:pt x="58" y="5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7" name="Rectangle 12"/>
          <p:cNvSpPr>
            <a:spLocks noChangeArrowheads="1"/>
          </p:cNvSpPr>
          <p:nvPr/>
        </p:nvSpPr>
        <p:spPr bwMode="auto">
          <a:xfrm>
            <a:off x="6878618" y="3362874"/>
            <a:ext cx="200739" cy="22519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8" name="Rectangle 13"/>
          <p:cNvSpPr>
            <a:spLocks noChangeArrowheads="1"/>
          </p:cNvSpPr>
          <p:nvPr/>
        </p:nvSpPr>
        <p:spPr bwMode="auto">
          <a:xfrm>
            <a:off x="6878618" y="3433432"/>
            <a:ext cx="200739" cy="22519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9" name="Rectangle 14"/>
          <p:cNvSpPr>
            <a:spLocks noChangeArrowheads="1"/>
          </p:cNvSpPr>
          <p:nvPr/>
        </p:nvSpPr>
        <p:spPr bwMode="auto">
          <a:xfrm>
            <a:off x="6878618" y="3503991"/>
            <a:ext cx="120644" cy="22519"/>
          </a:xfrm>
          <a:prstGeom prst="rect">
            <a:avLst/>
          </a:pr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0" name="任意多边形 399"/>
          <p:cNvSpPr/>
          <p:nvPr/>
        </p:nvSpPr>
        <p:spPr bwMode="auto">
          <a:xfrm rot="10800000">
            <a:off x="6095817" y="1434017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1C50A2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1" name="Freeform 5"/>
          <p:cNvSpPr/>
          <p:nvPr/>
        </p:nvSpPr>
        <p:spPr bwMode="auto">
          <a:xfrm rot="10800000">
            <a:off x="6259039" y="1587194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2" name="Freeform 18"/>
          <p:cNvSpPr/>
          <p:nvPr/>
        </p:nvSpPr>
        <p:spPr bwMode="auto">
          <a:xfrm>
            <a:off x="6498654" y="1737137"/>
            <a:ext cx="267383" cy="367988"/>
          </a:xfrm>
          <a:custGeom>
            <a:avLst/>
            <a:gdLst>
              <a:gd name="T0" fmla="*/ 442 w 499"/>
              <a:gd name="T1" fmla="*/ 629 h 687"/>
              <a:gd name="T2" fmla="*/ 57 w 499"/>
              <a:gd name="T3" fmla="*/ 629 h 687"/>
              <a:gd name="T4" fmla="*/ 57 w 499"/>
              <a:gd name="T5" fmla="*/ 200 h 687"/>
              <a:gd name="T6" fmla="*/ 200 w 499"/>
              <a:gd name="T7" fmla="*/ 200 h 687"/>
              <a:gd name="T8" fmla="*/ 200 w 499"/>
              <a:gd name="T9" fmla="*/ 57 h 687"/>
              <a:gd name="T10" fmla="*/ 442 w 499"/>
              <a:gd name="T11" fmla="*/ 57 h 687"/>
              <a:gd name="T12" fmla="*/ 442 w 499"/>
              <a:gd name="T13" fmla="*/ 116 h 687"/>
              <a:gd name="T14" fmla="*/ 494 w 499"/>
              <a:gd name="T15" fmla="*/ 64 h 687"/>
              <a:gd name="T16" fmla="*/ 499 w 499"/>
              <a:gd name="T17" fmla="*/ 59 h 687"/>
              <a:gd name="T18" fmla="*/ 499 w 499"/>
              <a:gd name="T19" fmla="*/ 0 h 687"/>
              <a:gd name="T20" fmla="*/ 143 w 499"/>
              <a:gd name="T21" fmla="*/ 0 h 687"/>
              <a:gd name="T22" fmla="*/ 143 w 499"/>
              <a:gd name="T23" fmla="*/ 0 h 687"/>
              <a:gd name="T24" fmla="*/ 0 w 499"/>
              <a:gd name="T25" fmla="*/ 143 h 687"/>
              <a:gd name="T26" fmla="*/ 0 w 499"/>
              <a:gd name="T27" fmla="*/ 687 h 687"/>
              <a:gd name="T28" fmla="*/ 499 w 499"/>
              <a:gd name="T29" fmla="*/ 687 h 687"/>
              <a:gd name="T30" fmla="*/ 499 w 499"/>
              <a:gd name="T31" fmla="*/ 429 h 687"/>
              <a:gd name="T32" fmla="*/ 442 w 499"/>
              <a:gd name="T33" fmla="*/ 486 h 687"/>
              <a:gd name="T34" fmla="*/ 442 w 499"/>
              <a:gd name="T35" fmla="*/ 629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9" h="687">
                <a:moveTo>
                  <a:pt x="442" y="629"/>
                </a:moveTo>
                <a:lnTo>
                  <a:pt x="57" y="629"/>
                </a:lnTo>
                <a:lnTo>
                  <a:pt x="57" y="200"/>
                </a:lnTo>
                <a:lnTo>
                  <a:pt x="200" y="200"/>
                </a:lnTo>
                <a:lnTo>
                  <a:pt x="200" y="57"/>
                </a:lnTo>
                <a:lnTo>
                  <a:pt x="442" y="57"/>
                </a:lnTo>
                <a:lnTo>
                  <a:pt x="442" y="116"/>
                </a:lnTo>
                <a:lnTo>
                  <a:pt x="494" y="64"/>
                </a:lnTo>
                <a:lnTo>
                  <a:pt x="499" y="59"/>
                </a:lnTo>
                <a:lnTo>
                  <a:pt x="499" y="0"/>
                </a:lnTo>
                <a:lnTo>
                  <a:pt x="143" y="0"/>
                </a:lnTo>
                <a:lnTo>
                  <a:pt x="143" y="0"/>
                </a:lnTo>
                <a:lnTo>
                  <a:pt x="0" y="143"/>
                </a:lnTo>
                <a:lnTo>
                  <a:pt x="0" y="687"/>
                </a:lnTo>
                <a:lnTo>
                  <a:pt x="499" y="687"/>
                </a:lnTo>
                <a:lnTo>
                  <a:pt x="499" y="429"/>
                </a:lnTo>
                <a:lnTo>
                  <a:pt x="442" y="486"/>
                </a:lnTo>
                <a:lnTo>
                  <a:pt x="442" y="629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3" name="Freeform 19"/>
          <p:cNvSpPr>
            <a:spLocks noEditPoints="1"/>
          </p:cNvSpPr>
          <p:nvPr/>
        </p:nvSpPr>
        <p:spPr bwMode="auto">
          <a:xfrm>
            <a:off x="6608501" y="1793380"/>
            <a:ext cx="233089" cy="230863"/>
          </a:xfrm>
          <a:custGeom>
            <a:avLst/>
            <a:gdLst>
              <a:gd name="T0" fmla="*/ 50 w 435"/>
              <a:gd name="T1" fmla="*/ 279 h 431"/>
              <a:gd name="T2" fmla="*/ 50 w 435"/>
              <a:gd name="T3" fmla="*/ 279 h 431"/>
              <a:gd name="T4" fmla="*/ 50 w 435"/>
              <a:gd name="T5" fmla="*/ 279 h 431"/>
              <a:gd name="T6" fmla="*/ 50 w 435"/>
              <a:gd name="T7" fmla="*/ 279 h 431"/>
              <a:gd name="T8" fmla="*/ 0 w 435"/>
              <a:gd name="T9" fmla="*/ 431 h 431"/>
              <a:gd name="T10" fmla="*/ 155 w 435"/>
              <a:gd name="T11" fmla="*/ 381 h 431"/>
              <a:gd name="T12" fmla="*/ 155 w 435"/>
              <a:gd name="T13" fmla="*/ 381 h 431"/>
              <a:gd name="T14" fmla="*/ 155 w 435"/>
              <a:gd name="T15" fmla="*/ 381 h 431"/>
              <a:gd name="T16" fmla="*/ 155 w 435"/>
              <a:gd name="T17" fmla="*/ 381 h 431"/>
              <a:gd name="T18" fmla="*/ 435 w 435"/>
              <a:gd name="T19" fmla="*/ 102 h 431"/>
              <a:gd name="T20" fmla="*/ 330 w 435"/>
              <a:gd name="T21" fmla="*/ 0 h 431"/>
              <a:gd name="T22" fmla="*/ 50 w 435"/>
              <a:gd name="T23" fmla="*/ 279 h 431"/>
              <a:gd name="T24" fmla="*/ 50 w 435"/>
              <a:gd name="T25" fmla="*/ 279 h 431"/>
              <a:gd name="T26" fmla="*/ 141 w 435"/>
              <a:gd name="T27" fmla="*/ 360 h 431"/>
              <a:gd name="T28" fmla="*/ 38 w 435"/>
              <a:gd name="T29" fmla="*/ 396 h 431"/>
              <a:gd name="T30" fmla="*/ 72 w 435"/>
              <a:gd name="T31" fmla="*/ 291 h 431"/>
              <a:gd name="T32" fmla="*/ 141 w 435"/>
              <a:gd name="T33" fmla="*/ 36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5" h="431">
                <a:moveTo>
                  <a:pt x="50" y="279"/>
                </a:moveTo>
                <a:lnTo>
                  <a:pt x="50" y="279"/>
                </a:lnTo>
                <a:lnTo>
                  <a:pt x="50" y="279"/>
                </a:lnTo>
                <a:lnTo>
                  <a:pt x="50" y="279"/>
                </a:lnTo>
                <a:lnTo>
                  <a:pt x="0" y="431"/>
                </a:lnTo>
                <a:lnTo>
                  <a:pt x="155" y="381"/>
                </a:lnTo>
                <a:lnTo>
                  <a:pt x="155" y="381"/>
                </a:lnTo>
                <a:lnTo>
                  <a:pt x="155" y="381"/>
                </a:lnTo>
                <a:lnTo>
                  <a:pt x="155" y="381"/>
                </a:lnTo>
                <a:lnTo>
                  <a:pt x="435" y="102"/>
                </a:lnTo>
                <a:lnTo>
                  <a:pt x="330" y="0"/>
                </a:lnTo>
                <a:lnTo>
                  <a:pt x="50" y="279"/>
                </a:lnTo>
                <a:lnTo>
                  <a:pt x="50" y="279"/>
                </a:lnTo>
                <a:close/>
                <a:moveTo>
                  <a:pt x="141" y="360"/>
                </a:moveTo>
                <a:lnTo>
                  <a:pt x="38" y="396"/>
                </a:lnTo>
                <a:lnTo>
                  <a:pt x="72" y="291"/>
                </a:lnTo>
                <a:lnTo>
                  <a:pt x="141" y="36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4" name="任意多边形 403"/>
          <p:cNvSpPr/>
          <p:nvPr/>
        </p:nvSpPr>
        <p:spPr bwMode="auto">
          <a:xfrm rot="10800000">
            <a:off x="4969808" y="4432445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1C50A2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5" name="Freeform 5"/>
          <p:cNvSpPr/>
          <p:nvPr/>
        </p:nvSpPr>
        <p:spPr bwMode="auto">
          <a:xfrm rot="10800000">
            <a:off x="4955789" y="4423838"/>
            <a:ext cx="1112167" cy="9853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6" name="Freeform 5"/>
          <p:cNvSpPr/>
          <p:nvPr/>
        </p:nvSpPr>
        <p:spPr bwMode="auto">
          <a:xfrm rot="10800000">
            <a:off x="5133030" y="4585622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7" name="Freeform 276"/>
          <p:cNvSpPr/>
          <p:nvPr/>
        </p:nvSpPr>
        <p:spPr bwMode="auto">
          <a:xfrm>
            <a:off x="5328943" y="4849323"/>
            <a:ext cx="252744" cy="151592"/>
          </a:xfrm>
          <a:custGeom>
            <a:avLst/>
            <a:gdLst>
              <a:gd name="T0" fmla="*/ 7 w 23"/>
              <a:gd name="T1" fmla="*/ 11 h 14"/>
              <a:gd name="T2" fmla="*/ 3 w 23"/>
              <a:gd name="T3" fmla="*/ 7 h 14"/>
              <a:gd name="T4" fmla="*/ 7 w 23"/>
              <a:gd name="T5" fmla="*/ 3 h 14"/>
              <a:gd name="T6" fmla="*/ 15 w 23"/>
              <a:gd name="T7" fmla="*/ 3 h 14"/>
              <a:gd name="T8" fmla="*/ 16 w 23"/>
              <a:gd name="T9" fmla="*/ 3 h 14"/>
              <a:gd name="T10" fmla="*/ 16 w 23"/>
              <a:gd name="T11" fmla="*/ 3 h 14"/>
              <a:gd name="T12" fmla="*/ 16 w 23"/>
              <a:gd name="T13" fmla="*/ 3 h 14"/>
              <a:gd name="T14" fmla="*/ 17 w 23"/>
              <a:gd name="T15" fmla="*/ 3 h 14"/>
              <a:gd name="T16" fmla="*/ 17 w 23"/>
              <a:gd name="T17" fmla="*/ 4 h 14"/>
              <a:gd name="T18" fmla="*/ 17 w 23"/>
              <a:gd name="T19" fmla="*/ 4 h 14"/>
              <a:gd name="T20" fmla="*/ 18 w 23"/>
              <a:gd name="T21" fmla="*/ 4 h 14"/>
              <a:gd name="T22" fmla="*/ 19 w 23"/>
              <a:gd name="T23" fmla="*/ 6 h 14"/>
              <a:gd name="T24" fmla="*/ 19 w 23"/>
              <a:gd name="T25" fmla="*/ 6 h 14"/>
              <a:gd name="T26" fmla="*/ 19 w 23"/>
              <a:gd name="T27" fmla="*/ 7 h 14"/>
              <a:gd name="T28" fmla="*/ 19 w 23"/>
              <a:gd name="T29" fmla="*/ 8 h 14"/>
              <a:gd name="T30" fmla="*/ 20 w 23"/>
              <a:gd name="T31" fmla="*/ 8 h 14"/>
              <a:gd name="T32" fmla="*/ 23 w 23"/>
              <a:gd name="T33" fmla="*/ 8 h 14"/>
              <a:gd name="T34" fmla="*/ 23 w 23"/>
              <a:gd name="T35" fmla="*/ 7 h 14"/>
              <a:gd name="T36" fmla="*/ 22 w 23"/>
              <a:gd name="T37" fmla="*/ 5 h 14"/>
              <a:gd name="T38" fmla="*/ 22 w 23"/>
              <a:gd name="T39" fmla="*/ 5 h 14"/>
              <a:gd name="T40" fmla="*/ 21 w 23"/>
              <a:gd name="T41" fmla="*/ 3 h 14"/>
              <a:gd name="T42" fmla="*/ 21 w 23"/>
              <a:gd name="T43" fmla="*/ 2 h 14"/>
              <a:gd name="T44" fmla="*/ 19 w 23"/>
              <a:gd name="T45" fmla="*/ 1 h 14"/>
              <a:gd name="T46" fmla="*/ 19 w 23"/>
              <a:gd name="T47" fmla="*/ 1 h 14"/>
              <a:gd name="T48" fmla="*/ 15 w 23"/>
              <a:gd name="T49" fmla="*/ 0 h 14"/>
              <a:gd name="T50" fmla="*/ 7 w 23"/>
              <a:gd name="T51" fmla="*/ 0 h 14"/>
              <a:gd name="T52" fmla="*/ 0 w 23"/>
              <a:gd name="T53" fmla="*/ 7 h 14"/>
              <a:gd name="T54" fmla="*/ 7 w 23"/>
              <a:gd name="T55" fmla="*/ 14 h 14"/>
              <a:gd name="T56" fmla="*/ 12 w 23"/>
              <a:gd name="T57" fmla="*/ 14 h 14"/>
              <a:gd name="T58" fmla="*/ 10 w 23"/>
              <a:gd name="T59" fmla="*/ 11 h 14"/>
              <a:gd name="T60" fmla="*/ 7 w 23"/>
              <a:gd name="T6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" h="14">
                <a:moveTo>
                  <a:pt x="7" y="11"/>
                </a:moveTo>
                <a:cubicBezTo>
                  <a:pt x="5" y="11"/>
                  <a:pt x="3" y="9"/>
                  <a:pt x="3" y="7"/>
                </a:cubicBezTo>
                <a:cubicBezTo>
                  <a:pt x="3" y="5"/>
                  <a:pt x="5" y="3"/>
                  <a:pt x="7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9" y="5"/>
                  <a:pt x="19" y="5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6"/>
                  <a:pt x="22" y="6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4"/>
                  <a:pt x="10" y="12"/>
                  <a:pt x="10" y="11"/>
                </a:cubicBezTo>
                <a:lnTo>
                  <a:pt x="7" y="1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8" name="Freeform 277"/>
          <p:cNvSpPr/>
          <p:nvPr/>
        </p:nvSpPr>
        <p:spPr bwMode="auto">
          <a:xfrm>
            <a:off x="5462206" y="4849323"/>
            <a:ext cx="252744" cy="151592"/>
          </a:xfrm>
          <a:custGeom>
            <a:avLst/>
            <a:gdLst>
              <a:gd name="T0" fmla="*/ 16 w 23"/>
              <a:gd name="T1" fmla="*/ 0 h 14"/>
              <a:gd name="T2" fmla="*/ 11 w 23"/>
              <a:gd name="T3" fmla="*/ 0 h 14"/>
              <a:gd name="T4" fmla="*/ 13 w 23"/>
              <a:gd name="T5" fmla="*/ 3 h 14"/>
              <a:gd name="T6" fmla="*/ 16 w 23"/>
              <a:gd name="T7" fmla="*/ 3 h 14"/>
              <a:gd name="T8" fmla="*/ 20 w 23"/>
              <a:gd name="T9" fmla="*/ 7 h 14"/>
              <a:gd name="T10" fmla="*/ 16 w 23"/>
              <a:gd name="T11" fmla="*/ 11 h 14"/>
              <a:gd name="T12" fmla="*/ 8 w 23"/>
              <a:gd name="T13" fmla="*/ 11 h 14"/>
              <a:gd name="T14" fmla="*/ 4 w 23"/>
              <a:gd name="T15" fmla="*/ 9 h 14"/>
              <a:gd name="T16" fmla="*/ 4 w 23"/>
              <a:gd name="T17" fmla="*/ 9 h 14"/>
              <a:gd name="T18" fmla="*/ 4 w 23"/>
              <a:gd name="T19" fmla="*/ 7 h 14"/>
              <a:gd name="T20" fmla="*/ 4 w 23"/>
              <a:gd name="T21" fmla="*/ 7 h 14"/>
              <a:gd name="T22" fmla="*/ 3 w 23"/>
              <a:gd name="T23" fmla="*/ 6 h 14"/>
              <a:gd name="T24" fmla="*/ 1 w 23"/>
              <a:gd name="T25" fmla="*/ 6 h 14"/>
              <a:gd name="T26" fmla="*/ 0 w 23"/>
              <a:gd name="T27" fmla="*/ 7 h 14"/>
              <a:gd name="T28" fmla="*/ 8 w 23"/>
              <a:gd name="T29" fmla="*/ 14 h 14"/>
              <a:gd name="T30" fmla="*/ 16 w 23"/>
              <a:gd name="T31" fmla="*/ 14 h 14"/>
              <a:gd name="T32" fmla="*/ 23 w 23"/>
              <a:gd name="T33" fmla="*/ 7 h 14"/>
              <a:gd name="T34" fmla="*/ 16 w 23"/>
              <a:gd name="T3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" h="14">
                <a:moveTo>
                  <a:pt x="16" y="0"/>
                </a:moveTo>
                <a:cubicBezTo>
                  <a:pt x="11" y="0"/>
                  <a:pt x="11" y="0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8" y="3"/>
                  <a:pt x="20" y="5"/>
                  <a:pt x="20" y="7"/>
                </a:cubicBezTo>
                <a:cubicBezTo>
                  <a:pt x="20" y="9"/>
                  <a:pt x="18" y="11"/>
                  <a:pt x="16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6" y="11"/>
                  <a:pt x="5" y="11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4" y="14"/>
                  <a:pt x="8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0" y="14"/>
                  <a:pt x="23" y="11"/>
                  <a:pt x="23" y="7"/>
                </a:cubicBezTo>
                <a:cubicBezTo>
                  <a:pt x="23" y="3"/>
                  <a:pt x="20" y="0"/>
                  <a:pt x="16" y="0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9" name="任意多边形 408"/>
          <p:cNvSpPr/>
          <p:nvPr/>
        </p:nvSpPr>
        <p:spPr bwMode="auto">
          <a:xfrm rot="10800000">
            <a:off x="4662584" y="1917128"/>
            <a:ext cx="1104281" cy="985348"/>
          </a:xfrm>
          <a:custGeom>
            <a:avLst/>
            <a:gdLst>
              <a:gd name="connsiteX0" fmla="*/ 1795626 w 2791387"/>
              <a:gd name="connsiteY0" fmla="*/ 2117139 h 2491648"/>
              <a:gd name="connsiteX1" fmla="*/ 1950063 w 2791387"/>
              <a:gd name="connsiteY1" fmla="*/ 2028434 h 2491648"/>
              <a:gd name="connsiteX2" fmla="*/ 2350454 w 2791387"/>
              <a:gd name="connsiteY2" fmla="*/ 1334530 h 2491648"/>
              <a:gd name="connsiteX3" fmla="*/ 2350454 w 2791387"/>
              <a:gd name="connsiteY3" fmla="*/ 1157119 h 2491648"/>
              <a:gd name="connsiteX4" fmla="*/ 1950063 w 2791387"/>
              <a:gd name="connsiteY4" fmla="*/ 463215 h 2491648"/>
              <a:gd name="connsiteX5" fmla="*/ 1795626 w 2791387"/>
              <a:gd name="connsiteY5" fmla="*/ 374509 h 2491648"/>
              <a:gd name="connsiteX6" fmla="*/ 994844 w 2791387"/>
              <a:gd name="connsiteY6" fmla="*/ 374509 h 2491648"/>
              <a:gd name="connsiteX7" fmla="*/ 840408 w 2791387"/>
              <a:gd name="connsiteY7" fmla="*/ 463215 h 2491648"/>
              <a:gd name="connsiteX8" fmla="*/ 440017 w 2791387"/>
              <a:gd name="connsiteY8" fmla="*/ 1157119 h 2491648"/>
              <a:gd name="connsiteX9" fmla="*/ 440017 w 2791387"/>
              <a:gd name="connsiteY9" fmla="*/ 1334530 h 2491648"/>
              <a:gd name="connsiteX10" fmla="*/ 840408 w 2791387"/>
              <a:gd name="connsiteY10" fmla="*/ 2028434 h 2491648"/>
              <a:gd name="connsiteX11" fmla="*/ 994844 w 2791387"/>
              <a:gd name="connsiteY11" fmla="*/ 2117139 h 2491648"/>
              <a:gd name="connsiteX12" fmla="*/ 1967414 w 2791387"/>
              <a:gd name="connsiteY12" fmla="*/ 2491648 h 2491648"/>
              <a:gd name="connsiteX13" fmla="*/ 822440 w 2791387"/>
              <a:gd name="connsiteY13" fmla="*/ 2491648 h 2491648"/>
              <a:gd name="connsiteX14" fmla="*/ 601623 w 2791387"/>
              <a:gd name="connsiteY14" fmla="*/ 2364815 h 2491648"/>
              <a:gd name="connsiteX15" fmla="*/ 29136 w 2791387"/>
              <a:gd name="connsiteY15" fmla="*/ 1372657 h 2491648"/>
              <a:gd name="connsiteX16" fmla="*/ 29136 w 2791387"/>
              <a:gd name="connsiteY16" fmla="*/ 1118992 h 2491648"/>
              <a:gd name="connsiteX17" fmla="*/ 601623 w 2791387"/>
              <a:gd name="connsiteY17" fmla="*/ 126833 h 2491648"/>
              <a:gd name="connsiteX18" fmla="*/ 822440 w 2791387"/>
              <a:gd name="connsiteY18" fmla="*/ 0 h 2491648"/>
              <a:gd name="connsiteX19" fmla="*/ 1967414 w 2791387"/>
              <a:gd name="connsiteY19" fmla="*/ 0 h 2491648"/>
              <a:gd name="connsiteX20" fmla="*/ 2188231 w 2791387"/>
              <a:gd name="connsiteY20" fmla="*/ 126833 h 2491648"/>
              <a:gd name="connsiteX21" fmla="*/ 2760718 w 2791387"/>
              <a:gd name="connsiteY21" fmla="*/ 1118992 h 2491648"/>
              <a:gd name="connsiteX22" fmla="*/ 2760718 w 2791387"/>
              <a:gd name="connsiteY22" fmla="*/ 1372657 h 2491648"/>
              <a:gd name="connsiteX23" fmla="*/ 2188231 w 2791387"/>
              <a:gd name="connsiteY23" fmla="*/ 2364815 h 2491648"/>
              <a:gd name="connsiteX24" fmla="*/ 1967414 w 2791387"/>
              <a:gd name="connsiteY24" fmla="*/ 2491648 h 249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1387" h="2491648">
                <a:moveTo>
                  <a:pt x="1795626" y="2117139"/>
                </a:moveTo>
                <a:cubicBezTo>
                  <a:pt x="1852825" y="2117139"/>
                  <a:pt x="1921463" y="2077079"/>
                  <a:pt x="1950063" y="2028434"/>
                </a:cubicBezTo>
                <a:cubicBezTo>
                  <a:pt x="1950063" y="2028434"/>
                  <a:pt x="1950063" y="2028434"/>
                  <a:pt x="2350454" y="1334530"/>
                </a:cubicBezTo>
                <a:cubicBezTo>
                  <a:pt x="2379053" y="1285885"/>
                  <a:pt x="2379053" y="1205764"/>
                  <a:pt x="2350454" y="1157119"/>
                </a:cubicBezTo>
                <a:cubicBezTo>
                  <a:pt x="2350454" y="1157119"/>
                  <a:pt x="2350454" y="1157119"/>
                  <a:pt x="1950063" y="463215"/>
                </a:cubicBezTo>
                <a:cubicBezTo>
                  <a:pt x="1921463" y="414570"/>
                  <a:pt x="1852825" y="374509"/>
                  <a:pt x="1795626" y="374509"/>
                </a:cubicBezTo>
                <a:cubicBezTo>
                  <a:pt x="1795626" y="374509"/>
                  <a:pt x="1795626" y="374509"/>
                  <a:pt x="994844" y="374509"/>
                </a:cubicBezTo>
                <a:cubicBezTo>
                  <a:pt x="939075" y="374509"/>
                  <a:pt x="869007" y="414570"/>
                  <a:pt x="840408" y="463215"/>
                </a:cubicBezTo>
                <a:cubicBezTo>
                  <a:pt x="840408" y="463215"/>
                  <a:pt x="840408" y="463215"/>
                  <a:pt x="440017" y="1157119"/>
                </a:cubicBezTo>
                <a:cubicBezTo>
                  <a:pt x="412847" y="1205764"/>
                  <a:pt x="412847" y="1285885"/>
                  <a:pt x="440017" y="1334530"/>
                </a:cubicBezTo>
                <a:cubicBezTo>
                  <a:pt x="440017" y="1334530"/>
                  <a:pt x="440017" y="1334530"/>
                  <a:pt x="840408" y="2028434"/>
                </a:cubicBezTo>
                <a:cubicBezTo>
                  <a:pt x="869007" y="2077079"/>
                  <a:pt x="939075" y="2117139"/>
                  <a:pt x="994844" y="2117139"/>
                </a:cubicBezTo>
                <a:close/>
                <a:moveTo>
                  <a:pt x="1967414" y="2491648"/>
                </a:moveTo>
                <a:lnTo>
                  <a:pt x="822440" y="2491648"/>
                </a:lnTo>
                <a:cubicBezTo>
                  <a:pt x="742700" y="2491648"/>
                  <a:pt x="642515" y="2434369"/>
                  <a:pt x="601623" y="2364815"/>
                </a:cubicBezTo>
                <a:cubicBezTo>
                  <a:pt x="29136" y="1372657"/>
                  <a:pt x="29136" y="1372657"/>
                  <a:pt x="29136" y="1372657"/>
                </a:cubicBezTo>
                <a:cubicBezTo>
                  <a:pt x="-9712" y="1303103"/>
                  <a:pt x="-9712" y="1188545"/>
                  <a:pt x="29136" y="1118992"/>
                </a:cubicBezTo>
                <a:cubicBezTo>
                  <a:pt x="601623" y="126833"/>
                  <a:pt x="601623" y="126833"/>
                  <a:pt x="601623" y="126833"/>
                </a:cubicBezTo>
                <a:cubicBezTo>
                  <a:pt x="642515" y="57280"/>
                  <a:pt x="742700" y="0"/>
                  <a:pt x="822440" y="0"/>
                </a:cubicBezTo>
                <a:cubicBezTo>
                  <a:pt x="1967414" y="0"/>
                  <a:pt x="1967414" y="0"/>
                  <a:pt x="1967414" y="0"/>
                </a:cubicBezTo>
                <a:cubicBezTo>
                  <a:pt x="2049198" y="0"/>
                  <a:pt x="2147339" y="57280"/>
                  <a:pt x="2188231" y="126833"/>
                </a:cubicBezTo>
                <a:cubicBezTo>
                  <a:pt x="2760718" y="1118992"/>
                  <a:pt x="2760718" y="1118992"/>
                  <a:pt x="2760718" y="1118992"/>
                </a:cubicBezTo>
                <a:cubicBezTo>
                  <a:pt x="2801610" y="1188545"/>
                  <a:pt x="2801610" y="1303103"/>
                  <a:pt x="2760718" y="1372657"/>
                </a:cubicBezTo>
                <a:cubicBezTo>
                  <a:pt x="2188231" y="2364815"/>
                  <a:pt x="2188231" y="2364815"/>
                  <a:pt x="2188231" y="2364815"/>
                </a:cubicBezTo>
                <a:cubicBezTo>
                  <a:pt x="2147339" y="2434369"/>
                  <a:pt x="2049198" y="2491648"/>
                  <a:pt x="1967414" y="2491648"/>
                </a:cubicBezTo>
                <a:close/>
              </a:path>
            </a:pathLst>
          </a:custGeom>
          <a:solidFill>
            <a:srgbClr val="1C50A2"/>
          </a:solidFill>
          <a:ln w="19050">
            <a:noFill/>
          </a:ln>
          <a:effectLst>
            <a:innerShdw blurRad="63500" dist="63500" dir="27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0" name="Freeform 5"/>
          <p:cNvSpPr/>
          <p:nvPr/>
        </p:nvSpPr>
        <p:spPr bwMode="auto">
          <a:xfrm rot="10800000">
            <a:off x="5538380" y="3449349"/>
            <a:ext cx="1112167" cy="9853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C50A2">
              <a:alpha val="0"/>
            </a:srgbClr>
          </a:solidFill>
          <a:ln w="38100">
            <a:gradFill flip="none" rotWithShape="1"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1" name="Freeform 5"/>
          <p:cNvSpPr/>
          <p:nvPr/>
        </p:nvSpPr>
        <p:spPr bwMode="auto">
          <a:xfrm rot="10800000">
            <a:off x="4825806" y="2070305"/>
            <a:ext cx="777837" cy="68914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ysClr val="window" lastClr="FFFFFF">
              <a:alpha val="0"/>
            </a:sys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2" name="Freeform 310"/>
          <p:cNvSpPr>
            <a:spLocks noEditPoints="1"/>
          </p:cNvSpPr>
          <p:nvPr/>
        </p:nvSpPr>
        <p:spPr bwMode="auto">
          <a:xfrm>
            <a:off x="5011452" y="2203332"/>
            <a:ext cx="398377" cy="39299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3" name="Freeform 5"/>
          <p:cNvSpPr/>
          <p:nvPr/>
        </p:nvSpPr>
        <p:spPr bwMode="auto">
          <a:xfrm rot="10800000">
            <a:off x="6098993" y="1424958"/>
            <a:ext cx="1112167" cy="9853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C50A2">
              <a:alpha val="0"/>
            </a:srgbClr>
          </a:solidFill>
          <a:ln w="38100">
            <a:gradFill flip="none" rotWithShape="1"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4" name="Freeform 5"/>
          <p:cNvSpPr/>
          <p:nvPr/>
        </p:nvSpPr>
        <p:spPr bwMode="auto">
          <a:xfrm rot="10800000">
            <a:off x="6410102" y="2967285"/>
            <a:ext cx="1112167" cy="9853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C50A2">
              <a:alpha val="0"/>
            </a:srgbClr>
          </a:solidFill>
          <a:ln w="38100">
            <a:gradFill flip="none" rotWithShape="1"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5" name="Freeform 5"/>
          <p:cNvSpPr/>
          <p:nvPr/>
        </p:nvSpPr>
        <p:spPr bwMode="auto">
          <a:xfrm rot="10800000">
            <a:off x="5518118" y="2416843"/>
            <a:ext cx="1112167" cy="9853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1C50A2">
              <a:alpha val="0"/>
            </a:srgbClr>
          </a:solidFill>
          <a:ln w="38100">
            <a:gradFill flip="none" rotWithShape="1"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  <a:tileRect/>
            </a:gradFill>
          </a:ln>
          <a:effectLst/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21708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1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18458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18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332053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19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299554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0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44702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1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414527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2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27525" y="21708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3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27525" y="18458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4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27525" y="332053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5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27525" y="299554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27525" y="44702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27525" y="414527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9425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6491" y="-146460"/>
            <a:ext cx="2476535" cy="2586626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822669" y="-356235"/>
            <a:ext cx="2466705" cy="2870200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" name="Freeform 5"/>
          <p:cNvSpPr/>
          <p:nvPr/>
        </p:nvSpPr>
        <p:spPr bwMode="auto">
          <a:xfrm>
            <a:off x="4472609" y="2662756"/>
            <a:ext cx="1344869" cy="1720934"/>
          </a:xfrm>
          <a:custGeom>
            <a:avLst/>
            <a:gdLst>
              <a:gd name="T0" fmla="*/ 821 w 821"/>
              <a:gd name="T1" fmla="*/ 0 h 1051"/>
              <a:gd name="T2" fmla="*/ 387 w 821"/>
              <a:gd name="T3" fmla="*/ 66 h 1051"/>
              <a:gd name="T4" fmla="*/ 101 w 821"/>
              <a:gd name="T5" fmla="*/ 248 h 1051"/>
              <a:gd name="T6" fmla="*/ 25 w 821"/>
              <a:gd name="T7" fmla="*/ 371 h 1051"/>
              <a:gd name="T8" fmla="*/ 45 w 821"/>
              <a:gd name="T9" fmla="*/ 613 h 1051"/>
              <a:gd name="T10" fmla="*/ 298 w 821"/>
              <a:gd name="T11" fmla="*/ 1051 h 1051"/>
              <a:gd name="T12" fmla="*/ 306 w 821"/>
              <a:gd name="T13" fmla="*/ 783 h 1051"/>
              <a:gd name="T14" fmla="*/ 585 w 821"/>
              <a:gd name="T15" fmla="*/ 179 h 1051"/>
              <a:gd name="T16" fmla="*/ 821 w 821"/>
              <a:gd name="T17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1" h="1051">
                <a:moveTo>
                  <a:pt x="821" y="0"/>
                </a:moveTo>
                <a:cubicBezTo>
                  <a:pt x="701" y="2"/>
                  <a:pt x="539" y="17"/>
                  <a:pt x="387" y="66"/>
                </a:cubicBezTo>
                <a:cubicBezTo>
                  <a:pt x="269" y="104"/>
                  <a:pt x="173" y="165"/>
                  <a:pt x="101" y="248"/>
                </a:cubicBezTo>
                <a:cubicBezTo>
                  <a:pt x="48" y="310"/>
                  <a:pt x="27" y="363"/>
                  <a:pt x="25" y="371"/>
                </a:cubicBezTo>
                <a:cubicBezTo>
                  <a:pt x="0" y="450"/>
                  <a:pt x="9" y="550"/>
                  <a:pt x="45" y="613"/>
                </a:cubicBezTo>
                <a:cubicBezTo>
                  <a:pt x="298" y="1051"/>
                  <a:pt x="298" y="1051"/>
                  <a:pt x="298" y="1051"/>
                </a:cubicBezTo>
                <a:cubicBezTo>
                  <a:pt x="285" y="978"/>
                  <a:pt x="283" y="889"/>
                  <a:pt x="306" y="783"/>
                </a:cubicBezTo>
                <a:cubicBezTo>
                  <a:pt x="371" y="478"/>
                  <a:pt x="564" y="209"/>
                  <a:pt x="585" y="179"/>
                </a:cubicBezTo>
                <a:cubicBezTo>
                  <a:pt x="644" y="96"/>
                  <a:pt x="727" y="34"/>
                  <a:pt x="821" y="0"/>
                </a:cubicBezTo>
              </a:path>
            </a:pathLst>
          </a:custGeom>
          <a:solidFill>
            <a:srgbClr val="1C50A2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0" name="Freeform 6"/>
          <p:cNvSpPr/>
          <p:nvPr/>
        </p:nvSpPr>
        <p:spPr bwMode="auto">
          <a:xfrm>
            <a:off x="4700074" y="1971227"/>
            <a:ext cx="1920173" cy="953031"/>
          </a:xfrm>
          <a:custGeom>
            <a:avLst/>
            <a:gdLst>
              <a:gd name="T0" fmla="*/ 507 w 1172"/>
              <a:gd name="T1" fmla="*/ 0 h 582"/>
              <a:gd name="T2" fmla="*/ 453 w 1172"/>
              <a:gd name="T3" fmla="*/ 4 h 582"/>
              <a:gd name="T4" fmla="*/ 254 w 1172"/>
              <a:gd name="T5" fmla="*/ 143 h 582"/>
              <a:gd name="T6" fmla="*/ 0 w 1172"/>
              <a:gd name="T7" fmla="*/ 582 h 582"/>
              <a:gd name="T8" fmla="*/ 237 w 1172"/>
              <a:gd name="T9" fmla="*/ 454 h 582"/>
              <a:gd name="T10" fmla="*/ 721 w 1172"/>
              <a:gd name="T11" fmla="*/ 386 h 582"/>
              <a:gd name="T12" fmla="*/ 898 w 1172"/>
              <a:gd name="T13" fmla="*/ 394 h 582"/>
              <a:gd name="T14" fmla="*/ 1172 w 1172"/>
              <a:gd name="T15" fmla="*/ 508 h 582"/>
              <a:gd name="T16" fmla="*/ 898 w 1172"/>
              <a:gd name="T17" fmla="*/ 166 h 582"/>
              <a:gd name="T18" fmla="*/ 507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507" y="0"/>
                </a:moveTo>
                <a:cubicBezTo>
                  <a:pt x="477" y="0"/>
                  <a:pt x="457" y="4"/>
                  <a:pt x="453" y="4"/>
                </a:cubicBezTo>
                <a:cubicBezTo>
                  <a:pt x="372" y="23"/>
                  <a:pt x="290" y="80"/>
                  <a:pt x="254" y="143"/>
                </a:cubicBezTo>
                <a:cubicBezTo>
                  <a:pt x="0" y="582"/>
                  <a:pt x="0" y="582"/>
                  <a:pt x="0" y="582"/>
                </a:cubicBezTo>
                <a:cubicBezTo>
                  <a:pt x="57" y="534"/>
                  <a:pt x="134" y="487"/>
                  <a:pt x="237" y="454"/>
                </a:cubicBezTo>
                <a:cubicBezTo>
                  <a:pt x="411" y="397"/>
                  <a:pt x="596" y="386"/>
                  <a:pt x="721" y="386"/>
                </a:cubicBezTo>
                <a:cubicBezTo>
                  <a:pt x="812" y="386"/>
                  <a:pt x="879" y="392"/>
                  <a:pt x="898" y="394"/>
                </a:cubicBezTo>
                <a:cubicBezTo>
                  <a:pt x="1000" y="403"/>
                  <a:pt x="1095" y="444"/>
                  <a:pt x="1172" y="508"/>
                </a:cubicBezTo>
                <a:cubicBezTo>
                  <a:pt x="1108" y="403"/>
                  <a:pt x="1015" y="272"/>
                  <a:pt x="898" y="166"/>
                </a:cubicBezTo>
                <a:cubicBezTo>
                  <a:pt x="739" y="22"/>
                  <a:pt x="585" y="0"/>
                  <a:pt x="507" y="0"/>
                </a:cubicBezTo>
              </a:path>
            </a:pathLst>
          </a:custGeom>
          <a:solidFill>
            <a:srgbClr val="1C50A2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2" name="Freeform 7"/>
          <p:cNvSpPr/>
          <p:nvPr/>
        </p:nvSpPr>
        <p:spPr bwMode="auto">
          <a:xfrm>
            <a:off x="5834081" y="1967907"/>
            <a:ext cx="1368944" cy="1600560"/>
          </a:xfrm>
          <a:custGeom>
            <a:avLst/>
            <a:gdLst>
              <a:gd name="T0" fmla="*/ 508 w 836"/>
              <a:gd name="T1" fmla="*/ 0 h 977"/>
              <a:gd name="T2" fmla="*/ 0 w 836"/>
              <a:gd name="T3" fmla="*/ 0 h 977"/>
              <a:gd name="T4" fmla="*/ 230 w 836"/>
              <a:gd name="T5" fmla="*/ 141 h 977"/>
              <a:gd name="T6" fmla="*/ 609 w 836"/>
              <a:gd name="T7" fmla="*/ 675 h 977"/>
              <a:gd name="T8" fmla="*/ 658 w 836"/>
              <a:gd name="T9" fmla="*/ 892 h 977"/>
              <a:gd name="T10" fmla="*/ 651 w 836"/>
              <a:gd name="T11" fmla="*/ 977 h 977"/>
              <a:gd name="T12" fmla="*/ 810 w 836"/>
              <a:gd name="T13" fmla="*/ 570 h 977"/>
              <a:gd name="T14" fmla="*/ 796 w 836"/>
              <a:gd name="T15" fmla="*/ 231 h 977"/>
              <a:gd name="T16" fmla="*/ 728 w 836"/>
              <a:gd name="T17" fmla="*/ 104 h 977"/>
              <a:gd name="T18" fmla="*/ 508 w 836"/>
              <a:gd name="T19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6" h="977">
                <a:moveTo>
                  <a:pt x="508" y="0"/>
                </a:moveTo>
                <a:cubicBezTo>
                  <a:pt x="0" y="0"/>
                  <a:pt x="0" y="0"/>
                  <a:pt x="0" y="0"/>
                </a:cubicBezTo>
                <a:cubicBezTo>
                  <a:pt x="70" y="25"/>
                  <a:pt x="150" y="68"/>
                  <a:pt x="230" y="141"/>
                </a:cubicBezTo>
                <a:cubicBezTo>
                  <a:pt x="443" y="333"/>
                  <a:pt x="574" y="598"/>
                  <a:pt x="609" y="675"/>
                </a:cubicBezTo>
                <a:cubicBezTo>
                  <a:pt x="642" y="743"/>
                  <a:pt x="658" y="816"/>
                  <a:pt x="658" y="892"/>
                </a:cubicBezTo>
                <a:cubicBezTo>
                  <a:pt x="658" y="921"/>
                  <a:pt x="656" y="949"/>
                  <a:pt x="651" y="977"/>
                </a:cubicBezTo>
                <a:cubicBezTo>
                  <a:pt x="711" y="869"/>
                  <a:pt x="777" y="724"/>
                  <a:pt x="810" y="570"/>
                </a:cubicBezTo>
                <a:cubicBezTo>
                  <a:pt x="836" y="448"/>
                  <a:pt x="831" y="334"/>
                  <a:pt x="796" y="231"/>
                </a:cubicBezTo>
                <a:cubicBezTo>
                  <a:pt x="769" y="154"/>
                  <a:pt x="733" y="110"/>
                  <a:pt x="728" y="104"/>
                </a:cubicBezTo>
                <a:cubicBezTo>
                  <a:pt x="671" y="43"/>
                  <a:pt x="581" y="0"/>
                  <a:pt x="508" y="0"/>
                </a:cubicBezTo>
              </a:path>
            </a:pathLst>
          </a:custGeom>
          <a:solidFill>
            <a:srgbClr val="1C50A2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3" name="Freeform 8"/>
          <p:cNvSpPr/>
          <p:nvPr/>
        </p:nvSpPr>
        <p:spPr bwMode="auto">
          <a:xfrm>
            <a:off x="6376179" y="2472648"/>
            <a:ext cx="1343208" cy="1722594"/>
          </a:xfrm>
          <a:custGeom>
            <a:avLst/>
            <a:gdLst>
              <a:gd name="T0" fmla="*/ 522 w 820"/>
              <a:gd name="T1" fmla="*/ 0 h 1052"/>
              <a:gd name="T2" fmla="*/ 515 w 820"/>
              <a:gd name="T3" fmla="*/ 269 h 1052"/>
              <a:gd name="T4" fmla="*/ 235 w 820"/>
              <a:gd name="T5" fmla="*/ 873 h 1052"/>
              <a:gd name="T6" fmla="*/ 0 w 820"/>
              <a:gd name="T7" fmla="*/ 1052 h 1052"/>
              <a:gd name="T8" fmla="*/ 433 w 820"/>
              <a:gd name="T9" fmla="*/ 986 h 1052"/>
              <a:gd name="T10" fmla="*/ 796 w 820"/>
              <a:gd name="T11" fmla="*/ 681 h 1052"/>
              <a:gd name="T12" fmla="*/ 775 w 820"/>
              <a:gd name="T13" fmla="*/ 439 h 1052"/>
              <a:gd name="T14" fmla="*/ 522 w 820"/>
              <a:gd name="T15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0" h="1052">
                <a:moveTo>
                  <a:pt x="522" y="0"/>
                </a:moveTo>
                <a:cubicBezTo>
                  <a:pt x="535" y="74"/>
                  <a:pt x="537" y="163"/>
                  <a:pt x="515" y="269"/>
                </a:cubicBezTo>
                <a:cubicBezTo>
                  <a:pt x="449" y="574"/>
                  <a:pt x="257" y="843"/>
                  <a:pt x="235" y="873"/>
                </a:cubicBezTo>
                <a:cubicBezTo>
                  <a:pt x="176" y="956"/>
                  <a:pt x="93" y="1018"/>
                  <a:pt x="0" y="1052"/>
                </a:cubicBezTo>
                <a:cubicBezTo>
                  <a:pt x="119" y="1050"/>
                  <a:pt x="281" y="1035"/>
                  <a:pt x="433" y="986"/>
                </a:cubicBezTo>
                <a:cubicBezTo>
                  <a:pt x="715" y="895"/>
                  <a:pt x="791" y="694"/>
                  <a:pt x="796" y="681"/>
                </a:cubicBezTo>
                <a:cubicBezTo>
                  <a:pt x="820" y="602"/>
                  <a:pt x="812" y="502"/>
                  <a:pt x="775" y="439"/>
                </a:cubicBezTo>
                <a:cubicBezTo>
                  <a:pt x="522" y="0"/>
                  <a:pt x="522" y="0"/>
                  <a:pt x="522" y="0"/>
                </a:cubicBezTo>
              </a:path>
            </a:pathLst>
          </a:custGeom>
          <a:solidFill>
            <a:srgbClr val="1C50A2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5" name="Freeform 9"/>
          <p:cNvSpPr/>
          <p:nvPr/>
        </p:nvSpPr>
        <p:spPr bwMode="auto">
          <a:xfrm>
            <a:off x="4930030" y="3289531"/>
            <a:ext cx="1427885" cy="1600560"/>
          </a:xfrm>
          <a:custGeom>
            <a:avLst/>
            <a:gdLst>
              <a:gd name="T0" fmla="*/ 221 w 872"/>
              <a:gd name="T1" fmla="*/ 0 h 977"/>
              <a:gd name="T2" fmla="*/ 62 w 872"/>
              <a:gd name="T3" fmla="*/ 407 h 977"/>
              <a:gd name="T4" fmla="*/ 145 w 872"/>
              <a:gd name="T5" fmla="*/ 873 h 977"/>
              <a:gd name="T6" fmla="*/ 365 w 872"/>
              <a:gd name="T7" fmla="*/ 977 h 977"/>
              <a:gd name="T8" fmla="*/ 872 w 872"/>
              <a:gd name="T9" fmla="*/ 977 h 977"/>
              <a:gd name="T10" fmla="*/ 642 w 872"/>
              <a:gd name="T11" fmla="*/ 836 h 977"/>
              <a:gd name="T12" fmla="*/ 263 w 872"/>
              <a:gd name="T13" fmla="*/ 302 h 977"/>
              <a:gd name="T14" fmla="*/ 214 w 872"/>
              <a:gd name="T15" fmla="*/ 85 h 977"/>
              <a:gd name="T16" fmla="*/ 221 w 872"/>
              <a:gd name="T17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2" h="977">
                <a:moveTo>
                  <a:pt x="221" y="0"/>
                </a:moveTo>
                <a:cubicBezTo>
                  <a:pt x="162" y="108"/>
                  <a:pt x="95" y="253"/>
                  <a:pt x="62" y="407"/>
                </a:cubicBezTo>
                <a:cubicBezTo>
                  <a:pt x="0" y="697"/>
                  <a:pt x="136" y="863"/>
                  <a:pt x="145" y="873"/>
                </a:cubicBezTo>
                <a:cubicBezTo>
                  <a:pt x="201" y="934"/>
                  <a:pt x="292" y="977"/>
                  <a:pt x="365" y="977"/>
                </a:cubicBezTo>
                <a:cubicBezTo>
                  <a:pt x="872" y="977"/>
                  <a:pt x="872" y="977"/>
                  <a:pt x="872" y="977"/>
                </a:cubicBezTo>
                <a:cubicBezTo>
                  <a:pt x="802" y="952"/>
                  <a:pt x="723" y="909"/>
                  <a:pt x="642" y="836"/>
                </a:cubicBezTo>
                <a:cubicBezTo>
                  <a:pt x="429" y="644"/>
                  <a:pt x="298" y="379"/>
                  <a:pt x="263" y="302"/>
                </a:cubicBezTo>
                <a:cubicBezTo>
                  <a:pt x="230" y="234"/>
                  <a:pt x="214" y="161"/>
                  <a:pt x="214" y="85"/>
                </a:cubicBezTo>
                <a:cubicBezTo>
                  <a:pt x="214" y="56"/>
                  <a:pt x="216" y="28"/>
                  <a:pt x="221" y="0"/>
                </a:cubicBezTo>
              </a:path>
            </a:pathLst>
          </a:custGeom>
          <a:solidFill>
            <a:srgbClr val="1C50A2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6" name="Freeform 10"/>
          <p:cNvSpPr/>
          <p:nvPr/>
        </p:nvSpPr>
        <p:spPr bwMode="auto">
          <a:xfrm>
            <a:off x="5571749" y="3933740"/>
            <a:ext cx="1919343" cy="953031"/>
          </a:xfrm>
          <a:custGeom>
            <a:avLst/>
            <a:gdLst>
              <a:gd name="T0" fmla="*/ 1172 w 1172"/>
              <a:gd name="T1" fmla="*/ 0 h 582"/>
              <a:gd name="T2" fmla="*/ 936 w 1172"/>
              <a:gd name="T3" fmla="*/ 128 h 582"/>
              <a:gd name="T4" fmla="*/ 451 w 1172"/>
              <a:gd name="T5" fmla="*/ 196 h 582"/>
              <a:gd name="T6" fmla="*/ 275 w 1172"/>
              <a:gd name="T7" fmla="*/ 188 h 582"/>
              <a:gd name="T8" fmla="*/ 0 w 1172"/>
              <a:gd name="T9" fmla="*/ 74 h 582"/>
              <a:gd name="T10" fmla="*/ 274 w 1172"/>
              <a:gd name="T11" fmla="*/ 416 h 582"/>
              <a:gd name="T12" fmla="*/ 665 w 1172"/>
              <a:gd name="T13" fmla="*/ 582 h 582"/>
              <a:gd name="T14" fmla="*/ 719 w 1172"/>
              <a:gd name="T15" fmla="*/ 578 h 582"/>
              <a:gd name="T16" fmla="*/ 919 w 1172"/>
              <a:gd name="T17" fmla="*/ 439 h 582"/>
              <a:gd name="T18" fmla="*/ 1172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1172" y="0"/>
                </a:moveTo>
                <a:cubicBezTo>
                  <a:pt x="1115" y="48"/>
                  <a:pt x="1038" y="95"/>
                  <a:pt x="936" y="128"/>
                </a:cubicBezTo>
                <a:cubicBezTo>
                  <a:pt x="761" y="185"/>
                  <a:pt x="576" y="196"/>
                  <a:pt x="451" y="196"/>
                </a:cubicBezTo>
                <a:cubicBezTo>
                  <a:pt x="360" y="196"/>
                  <a:pt x="293" y="190"/>
                  <a:pt x="275" y="188"/>
                </a:cubicBezTo>
                <a:cubicBezTo>
                  <a:pt x="173" y="179"/>
                  <a:pt x="77" y="138"/>
                  <a:pt x="0" y="74"/>
                </a:cubicBezTo>
                <a:cubicBezTo>
                  <a:pt x="64" y="179"/>
                  <a:pt x="157" y="310"/>
                  <a:pt x="274" y="416"/>
                </a:cubicBezTo>
                <a:cubicBezTo>
                  <a:pt x="434" y="560"/>
                  <a:pt x="588" y="582"/>
                  <a:pt x="665" y="582"/>
                </a:cubicBezTo>
                <a:cubicBezTo>
                  <a:pt x="695" y="582"/>
                  <a:pt x="715" y="578"/>
                  <a:pt x="719" y="578"/>
                </a:cubicBezTo>
                <a:cubicBezTo>
                  <a:pt x="800" y="559"/>
                  <a:pt x="882" y="502"/>
                  <a:pt x="919" y="439"/>
                </a:cubicBezTo>
                <a:cubicBezTo>
                  <a:pt x="1172" y="0"/>
                  <a:pt x="1172" y="0"/>
                  <a:pt x="1172" y="0"/>
                </a:cubicBezTo>
              </a:path>
            </a:pathLst>
          </a:custGeom>
          <a:solidFill>
            <a:srgbClr val="1C50A2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87" name="Group 121"/>
          <p:cNvGrpSpPr/>
          <p:nvPr/>
        </p:nvGrpSpPr>
        <p:grpSpPr>
          <a:xfrm>
            <a:off x="6620247" y="2179272"/>
            <a:ext cx="355518" cy="356126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388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89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0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397" name="Group 131"/>
          <p:cNvGrpSpPr/>
          <p:nvPr/>
        </p:nvGrpSpPr>
        <p:grpSpPr>
          <a:xfrm>
            <a:off x="7224382" y="3299798"/>
            <a:ext cx="355519" cy="345189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398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399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400" name="Group 134"/>
          <p:cNvGrpSpPr/>
          <p:nvPr/>
        </p:nvGrpSpPr>
        <p:grpSpPr>
          <a:xfrm>
            <a:off x="6485940" y="4447857"/>
            <a:ext cx="356126" cy="299607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40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0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0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404" name="Group 138"/>
          <p:cNvGrpSpPr/>
          <p:nvPr/>
        </p:nvGrpSpPr>
        <p:grpSpPr>
          <a:xfrm>
            <a:off x="5216231" y="4317236"/>
            <a:ext cx="355518" cy="355518"/>
            <a:chOff x="4439444" y="2582069"/>
            <a:chExt cx="464344" cy="464344"/>
          </a:xfrm>
          <a:solidFill>
            <a:schemeClr val="bg1"/>
          </a:solidFill>
        </p:grpSpPr>
        <p:sp>
          <p:nvSpPr>
            <p:cNvPr id="405" name="AutoShape 123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06" name="AutoShape 124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07" name="AutoShape 12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408" name="Group 142"/>
          <p:cNvGrpSpPr/>
          <p:nvPr/>
        </p:nvGrpSpPr>
        <p:grpSpPr>
          <a:xfrm>
            <a:off x="4624255" y="3233552"/>
            <a:ext cx="355519" cy="355519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409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0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1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412" name="Group 146"/>
          <p:cNvGrpSpPr/>
          <p:nvPr/>
        </p:nvGrpSpPr>
        <p:grpSpPr>
          <a:xfrm>
            <a:off x="5348114" y="2146459"/>
            <a:ext cx="355519" cy="277730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413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4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5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6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7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8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  <p:sp>
          <p:nvSpPr>
            <p:cNvPr id="419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charset="-122"/>
                <a:sym typeface="Gill Sans" charset="0"/>
              </a:endParaRPr>
            </a:p>
          </p:txBody>
        </p:sp>
      </p:grpSp>
      <p:sp>
        <p:nvSpPr>
          <p:cNvPr id="420" name="Oval 2"/>
          <p:cNvSpPr>
            <a:spLocks noChangeAspect="1"/>
          </p:cNvSpPr>
          <p:nvPr/>
        </p:nvSpPr>
        <p:spPr bwMode="auto">
          <a:xfrm>
            <a:off x="5732013" y="3019981"/>
            <a:ext cx="734129" cy="749235"/>
          </a:xfrm>
          <a:custGeom>
            <a:avLst/>
            <a:gdLst/>
            <a:ahLst/>
            <a:cxnLst/>
            <a:rect l="l" t="t" r="r" b="b"/>
            <a:pathLst>
              <a:path w="6400801" h="6400800">
                <a:moveTo>
                  <a:pt x="2938779" y="4069139"/>
                </a:moveTo>
                <a:cubicBezTo>
                  <a:pt x="2956231" y="4067140"/>
                  <a:pt x="2974014" y="4067638"/>
                  <a:pt x="2991556" y="4070755"/>
                </a:cubicBezTo>
                <a:cubicBezTo>
                  <a:pt x="3014946" y="4074909"/>
                  <a:pt x="3037908" y="4083720"/>
                  <a:pt x="3059084" y="4097472"/>
                </a:cubicBezTo>
                <a:cubicBezTo>
                  <a:pt x="3143792" y="4152481"/>
                  <a:pt x="3167866" y="4265744"/>
                  <a:pt x="3112857" y="4350451"/>
                </a:cubicBezTo>
                <a:lnTo>
                  <a:pt x="2988352" y="4542172"/>
                </a:lnTo>
                <a:cubicBezTo>
                  <a:pt x="2933343" y="4626878"/>
                  <a:pt x="2820081" y="4650954"/>
                  <a:pt x="2735373" y="4595945"/>
                </a:cubicBezTo>
                <a:cubicBezTo>
                  <a:pt x="2650665" y="4540935"/>
                  <a:pt x="2626590" y="4427672"/>
                  <a:pt x="2681600" y="4342965"/>
                </a:cubicBezTo>
                <a:lnTo>
                  <a:pt x="2806105" y="4151244"/>
                </a:lnTo>
                <a:cubicBezTo>
                  <a:pt x="2837048" y="4103596"/>
                  <a:pt x="2886422" y="4075134"/>
                  <a:pt x="2938779" y="4069139"/>
                </a:cubicBezTo>
                <a:close/>
                <a:moveTo>
                  <a:pt x="5599195" y="3955694"/>
                </a:moveTo>
                <a:lnTo>
                  <a:pt x="6310324" y="3955694"/>
                </a:lnTo>
                <a:cubicBezTo>
                  <a:pt x="5971594" y="5358821"/>
                  <a:pt x="4707682" y="6400800"/>
                  <a:pt x="3200402" y="6400800"/>
                </a:cubicBezTo>
                <a:cubicBezTo>
                  <a:pt x="1795855" y="6400800"/>
                  <a:pt x="602631" y="5496018"/>
                  <a:pt x="174768" y="4236478"/>
                </a:cubicBezTo>
                <a:lnTo>
                  <a:pt x="911006" y="4236478"/>
                </a:lnTo>
                <a:cubicBezTo>
                  <a:pt x="1303909" y="5108844"/>
                  <a:pt x="2181368" y="5715000"/>
                  <a:pt x="3200402" y="5715000"/>
                </a:cubicBezTo>
                <a:cubicBezTo>
                  <a:pt x="4325971" y="5715000"/>
                  <a:pt x="5278816" y="4975478"/>
                  <a:pt x="5599195" y="3955694"/>
                </a:cubicBezTo>
                <a:close/>
                <a:moveTo>
                  <a:pt x="1486918" y="3748003"/>
                </a:moveTo>
                <a:cubicBezTo>
                  <a:pt x="1504370" y="3746005"/>
                  <a:pt x="1522154" y="3746503"/>
                  <a:pt x="1539696" y="3749619"/>
                </a:cubicBezTo>
                <a:cubicBezTo>
                  <a:pt x="1563086" y="3753774"/>
                  <a:pt x="1586048" y="3762584"/>
                  <a:pt x="1607224" y="3776337"/>
                </a:cubicBezTo>
                <a:cubicBezTo>
                  <a:pt x="1691932" y="3831346"/>
                  <a:pt x="1716006" y="3944609"/>
                  <a:pt x="1660997" y="4029316"/>
                </a:cubicBezTo>
                <a:lnTo>
                  <a:pt x="1536492" y="4221036"/>
                </a:lnTo>
                <a:cubicBezTo>
                  <a:pt x="1481483" y="4305744"/>
                  <a:pt x="1368220" y="4329819"/>
                  <a:pt x="1283513" y="4274809"/>
                </a:cubicBezTo>
                <a:cubicBezTo>
                  <a:pt x="1198805" y="4219799"/>
                  <a:pt x="1174730" y="4106537"/>
                  <a:pt x="1229740" y="4021829"/>
                </a:cubicBezTo>
                <a:lnTo>
                  <a:pt x="1354245" y="3830109"/>
                </a:lnTo>
                <a:cubicBezTo>
                  <a:pt x="1385188" y="3782461"/>
                  <a:pt x="1434563" y="3753997"/>
                  <a:pt x="1486918" y="3748003"/>
                </a:cubicBezTo>
                <a:close/>
                <a:moveTo>
                  <a:pt x="2583225" y="3741166"/>
                </a:moveTo>
                <a:cubicBezTo>
                  <a:pt x="2600677" y="3739167"/>
                  <a:pt x="2618461" y="3739666"/>
                  <a:pt x="2636003" y="3742783"/>
                </a:cubicBezTo>
                <a:cubicBezTo>
                  <a:pt x="2659393" y="3746937"/>
                  <a:pt x="2682355" y="3755747"/>
                  <a:pt x="2703532" y="3769499"/>
                </a:cubicBezTo>
                <a:cubicBezTo>
                  <a:pt x="2788239" y="3824509"/>
                  <a:pt x="2812314" y="3937772"/>
                  <a:pt x="2757304" y="4022479"/>
                </a:cubicBezTo>
                <a:lnTo>
                  <a:pt x="2458493" y="4482607"/>
                </a:lnTo>
                <a:cubicBezTo>
                  <a:pt x="2403484" y="4567315"/>
                  <a:pt x="2290221" y="4591390"/>
                  <a:pt x="2205514" y="4536380"/>
                </a:cubicBezTo>
                <a:cubicBezTo>
                  <a:pt x="2120806" y="4481370"/>
                  <a:pt x="2096732" y="4368108"/>
                  <a:pt x="2151741" y="4283400"/>
                </a:cubicBezTo>
                <a:lnTo>
                  <a:pt x="2450552" y="3823272"/>
                </a:lnTo>
                <a:cubicBezTo>
                  <a:pt x="2481495" y="3775625"/>
                  <a:pt x="2530870" y="3747161"/>
                  <a:pt x="2583225" y="3741166"/>
                </a:cubicBezTo>
                <a:close/>
                <a:moveTo>
                  <a:pt x="2180840" y="3483954"/>
                </a:moveTo>
                <a:cubicBezTo>
                  <a:pt x="2198293" y="3481957"/>
                  <a:pt x="2216075" y="3482455"/>
                  <a:pt x="2233618" y="3485571"/>
                </a:cubicBezTo>
                <a:cubicBezTo>
                  <a:pt x="2257008" y="3489726"/>
                  <a:pt x="2279970" y="3498537"/>
                  <a:pt x="2301147" y="3512288"/>
                </a:cubicBezTo>
                <a:cubicBezTo>
                  <a:pt x="2385854" y="3567298"/>
                  <a:pt x="2409929" y="3680560"/>
                  <a:pt x="2354918" y="3765268"/>
                </a:cubicBezTo>
                <a:lnTo>
                  <a:pt x="1956504" y="4378773"/>
                </a:lnTo>
                <a:cubicBezTo>
                  <a:pt x="1901495" y="4463479"/>
                  <a:pt x="1788232" y="4487555"/>
                  <a:pt x="1703524" y="4432545"/>
                </a:cubicBezTo>
                <a:cubicBezTo>
                  <a:pt x="1618818" y="4377535"/>
                  <a:pt x="1594743" y="4264272"/>
                  <a:pt x="1649752" y="4179565"/>
                </a:cubicBezTo>
                <a:lnTo>
                  <a:pt x="2048167" y="3566060"/>
                </a:lnTo>
                <a:cubicBezTo>
                  <a:pt x="2079109" y="3518413"/>
                  <a:pt x="2128484" y="3489950"/>
                  <a:pt x="2180840" y="3483954"/>
                </a:cubicBezTo>
                <a:close/>
                <a:moveTo>
                  <a:pt x="1956920" y="2161748"/>
                </a:moveTo>
                <a:cubicBezTo>
                  <a:pt x="1979525" y="2163726"/>
                  <a:pt x="2001374" y="2174326"/>
                  <a:pt x="2017112" y="2193079"/>
                </a:cubicBezTo>
                <a:cubicBezTo>
                  <a:pt x="2046159" y="2227697"/>
                  <a:pt x="2044230" y="2277999"/>
                  <a:pt x="2013153" y="2309251"/>
                </a:cubicBezTo>
                <a:lnTo>
                  <a:pt x="2014245" y="2310464"/>
                </a:lnTo>
                <a:lnTo>
                  <a:pt x="2008427" y="2315176"/>
                </a:lnTo>
                <a:cubicBezTo>
                  <a:pt x="2007986" y="2316444"/>
                  <a:pt x="2007094" y="2317222"/>
                  <a:pt x="2006184" y="2317986"/>
                </a:cubicBezTo>
                <a:lnTo>
                  <a:pt x="1806882" y="2485219"/>
                </a:lnTo>
                <a:cubicBezTo>
                  <a:pt x="1704191" y="2599553"/>
                  <a:pt x="1697282" y="2774681"/>
                  <a:pt x="1797185" y="2898050"/>
                </a:cubicBezTo>
                <a:cubicBezTo>
                  <a:pt x="1908420" y="3035413"/>
                  <a:pt x="2109946" y="3056594"/>
                  <a:pt x="2247309" y="2945360"/>
                </a:cubicBezTo>
                <a:lnTo>
                  <a:pt x="2338616" y="2871422"/>
                </a:lnTo>
                <a:lnTo>
                  <a:pt x="2338630" y="2871437"/>
                </a:lnTo>
                <a:lnTo>
                  <a:pt x="2338945" y="2871156"/>
                </a:lnTo>
                <a:lnTo>
                  <a:pt x="2602621" y="2657635"/>
                </a:lnTo>
                <a:cubicBezTo>
                  <a:pt x="2608606" y="2652788"/>
                  <a:pt x="2614369" y="2647772"/>
                  <a:pt x="2618891" y="2641505"/>
                </a:cubicBezTo>
                <a:cubicBezTo>
                  <a:pt x="2716015" y="2580063"/>
                  <a:pt x="2827312" y="2544504"/>
                  <a:pt x="2944280" y="2540144"/>
                </a:cubicBezTo>
                <a:cubicBezTo>
                  <a:pt x="2997945" y="2538144"/>
                  <a:pt x="3049962" y="2542817"/>
                  <a:pt x="3099337" y="2555009"/>
                </a:cubicBezTo>
                <a:cubicBezTo>
                  <a:pt x="3099582" y="2554669"/>
                  <a:pt x="3099830" y="2554330"/>
                  <a:pt x="3099955" y="2553895"/>
                </a:cubicBezTo>
                <a:lnTo>
                  <a:pt x="3507123" y="2641827"/>
                </a:lnTo>
                <a:lnTo>
                  <a:pt x="3840287" y="2720589"/>
                </a:lnTo>
                <a:lnTo>
                  <a:pt x="3839574" y="2722689"/>
                </a:lnTo>
                <a:cubicBezTo>
                  <a:pt x="3918505" y="2742806"/>
                  <a:pt x="3992686" y="2774673"/>
                  <a:pt x="4059647" y="2818014"/>
                </a:cubicBezTo>
                <a:lnTo>
                  <a:pt x="4436081" y="3181533"/>
                </a:lnTo>
                <a:lnTo>
                  <a:pt x="4492118" y="3242741"/>
                </a:lnTo>
                <a:cubicBezTo>
                  <a:pt x="4502616" y="3245767"/>
                  <a:pt x="4510658" y="3252516"/>
                  <a:pt x="4518205" y="3260063"/>
                </a:cubicBezTo>
                <a:lnTo>
                  <a:pt x="5035468" y="3777326"/>
                </a:lnTo>
                <a:cubicBezTo>
                  <a:pt x="5106887" y="3848745"/>
                  <a:pt x="5106887" y="3964538"/>
                  <a:pt x="5035467" y="4035957"/>
                </a:cubicBezTo>
                <a:cubicBezTo>
                  <a:pt x="4964049" y="4107377"/>
                  <a:pt x="4848256" y="4107377"/>
                  <a:pt x="4776836" y="4035958"/>
                </a:cubicBezTo>
                <a:lnTo>
                  <a:pt x="4355415" y="3614535"/>
                </a:lnTo>
                <a:lnTo>
                  <a:pt x="4354368" y="3615620"/>
                </a:lnTo>
                <a:cubicBezTo>
                  <a:pt x="4331787" y="3604156"/>
                  <a:pt x="4303602" y="3608170"/>
                  <a:pt x="4284681" y="3627089"/>
                </a:cubicBezTo>
                <a:cubicBezTo>
                  <a:pt x="4267674" y="3644096"/>
                  <a:pt x="4262713" y="3668585"/>
                  <a:pt x="4272546" y="3688883"/>
                </a:cubicBezTo>
                <a:cubicBezTo>
                  <a:pt x="4293541" y="3697118"/>
                  <a:pt x="4312939" y="3710026"/>
                  <a:pt x="4329850" y="3726936"/>
                </a:cubicBezTo>
                <a:lnTo>
                  <a:pt x="4847114" y="4244199"/>
                </a:lnTo>
                <a:cubicBezTo>
                  <a:pt x="4918533" y="4315619"/>
                  <a:pt x="4918535" y="4431412"/>
                  <a:pt x="4847114" y="4502830"/>
                </a:cubicBezTo>
                <a:cubicBezTo>
                  <a:pt x="4775693" y="4574249"/>
                  <a:pt x="4659901" y="4574249"/>
                  <a:pt x="4588482" y="4502831"/>
                </a:cubicBezTo>
                <a:lnTo>
                  <a:pt x="4071219" y="3985568"/>
                </a:lnTo>
                <a:lnTo>
                  <a:pt x="4041024" y="3940095"/>
                </a:lnTo>
                <a:lnTo>
                  <a:pt x="4040360" y="3940782"/>
                </a:lnTo>
                <a:cubicBezTo>
                  <a:pt x="4017254" y="3924832"/>
                  <a:pt x="3985516" y="3927706"/>
                  <a:pt x="3964843" y="3948379"/>
                </a:cubicBezTo>
                <a:cubicBezTo>
                  <a:pt x="3944472" y="3968751"/>
                  <a:pt x="3941381" y="3999857"/>
                  <a:pt x="3957437" y="4022240"/>
                </a:cubicBezTo>
                <a:lnTo>
                  <a:pt x="4411220" y="4476023"/>
                </a:lnTo>
                <a:cubicBezTo>
                  <a:pt x="4482639" y="4547442"/>
                  <a:pt x="4482640" y="4663235"/>
                  <a:pt x="4411220" y="4734654"/>
                </a:cubicBezTo>
                <a:cubicBezTo>
                  <a:pt x="4339801" y="4806074"/>
                  <a:pt x="4224009" y="4806074"/>
                  <a:pt x="4152588" y="4734654"/>
                </a:cubicBezTo>
                <a:lnTo>
                  <a:pt x="3693759" y="4275824"/>
                </a:lnTo>
                <a:cubicBezTo>
                  <a:pt x="3674507" y="4266207"/>
                  <a:pt x="3651523" y="4271480"/>
                  <a:pt x="3635327" y="4287674"/>
                </a:cubicBezTo>
                <a:cubicBezTo>
                  <a:pt x="3616352" y="4306648"/>
                  <a:pt x="3612370" y="4334938"/>
                  <a:pt x="3624934" y="4356886"/>
                </a:cubicBezTo>
                <a:cubicBezTo>
                  <a:pt x="3635049" y="4359778"/>
                  <a:pt x="3642739" y="4366280"/>
                  <a:pt x="3649973" y="4373515"/>
                </a:cubicBezTo>
                <a:lnTo>
                  <a:pt x="3908605" y="4632146"/>
                </a:lnTo>
                <a:cubicBezTo>
                  <a:pt x="3980025" y="4703566"/>
                  <a:pt x="3980024" y="4819358"/>
                  <a:pt x="3908605" y="4890778"/>
                </a:cubicBezTo>
                <a:cubicBezTo>
                  <a:pt x="3837186" y="4962196"/>
                  <a:pt x="3721393" y="4962197"/>
                  <a:pt x="3649973" y="4890777"/>
                </a:cubicBezTo>
                <a:lnTo>
                  <a:pt x="3391342" y="4632145"/>
                </a:lnTo>
                <a:lnTo>
                  <a:pt x="3383755" y="4620718"/>
                </a:lnTo>
                <a:lnTo>
                  <a:pt x="3380889" y="4623684"/>
                </a:lnTo>
                <a:lnTo>
                  <a:pt x="3174745" y="4424613"/>
                </a:lnTo>
                <a:lnTo>
                  <a:pt x="3205723" y="4376911"/>
                </a:lnTo>
                <a:cubicBezTo>
                  <a:pt x="3288238" y="4249850"/>
                  <a:pt x="3252126" y="4079956"/>
                  <a:pt x="3125065" y="3997443"/>
                </a:cubicBezTo>
                <a:cubicBezTo>
                  <a:pt x="3050998" y="3949342"/>
                  <a:pt x="2962377" y="3941552"/>
                  <a:pt x="2885364" y="3969651"/>
                </a:cubicBezTo>
                <a:cubicBezTo>
                  <a:pt x="2904562" y="3864147"/>
                  <a:pt x="2860444" y="3752656"/>
                  <a:pt x="2764879" y="3690594"/>
                </a:cubicBezTo>
                <a:cubicBezTo>
                  <a:pt x="2675680" y="3632668"/>
                  <a:pt x="2565374" y="3633204"/>
                  <a:pt x="2479613" y="3683683"/>
                </a:cubicBezTo>
                <a:cubicBezTo>
                  <a:pt x="2491746" y="3584340"/>
                  <a:pt x="2447375" y="3482413"/>
                  <a:pt x="2357597" y="3424112"/>
                </a:cubicBezTo>
                <a:cubicBezTo>
                  <a:pt x="2230536" y="3341596"/>
                  <a:pt x="2060642" y="3377708"/>
                  <a:pt x="1978127" y="3504770"/>
                </a:cubicBezTo>
                <a:lnTo>
                  <a:pt x="1773143" y="3820415"/>
                </a:lnTo>
                <a:cubicBezTo>
                  <a:pt x="1771585" y="3822815"/>
                  <a:pt x="1770069" y="3825230"/>
                  <a:pt x="1769218" y="3828038"/>
                </a:cubicBezTo>
                <a:cubicBezTo>
                  <a:pt x="1752743" y="3768112"/>
                  <a:pt x="1714307" y="3714419"/>
                  <a:pt x="1658027" y="3677872"/>
                </a:cubicBezTo>
                <a:cubicBezTo>
                  <a:pt x="1530967" y="3595356"/>
                  <a:pt x="1361072" y="3631468"/>
                  <a:pt x="1278558" y="3758529"/>
                </a:cubicBezTo>
                <a:lnTo>
                  <a:pt x="1214041" y="3857878"/>
                </a:lnTo>
                <a:cubicBezTo>
                  <a:pt x="1129847" y="4012173"/>
                  <a:pt x="965736" y="4115631"/>
                  <a:pt x="777460" y="4115631"/>
                </a:cubicBezTo>
                <a:lnTo>
                  <a:pt x="770030" y="4114882"/>
                </a:lnTo>
                <a:lnTo>
                  <a:pt x="133314" y="4114882"/>
                </a:lnTo>
                <a:cubicBezTo>
                  <a:pt x="46334" y="3825273"/>
                  <a:pt x="0" y="3518249"/>
                  <a:pt x="0" y="3200402"/>
                </a:cubicBezTo>
                <a:cubicBezTo>
                  <a:pt x="-1" y="2981216"/>
                  <a:pt x="22034" y="2767175"/>
                  <a:pt x="64130" y="2560401"/>
                </a:cubicBezTo>
                <a:lnTo>
                  <a:pt x="1002249" y="2560400"/>
                </a:lnTo>
                <a:lnTo>
                  <a:pt x="1891037" y="2183134"/>
                </a:lnTo>
                <a:lnTo>
                  <a:pt x="1892205" y="2182154"/>
                </a:lnTo>
                <a:cubicBezTo>
                  <a:pt x="1910959" y="2166416"/>
                  <a:pt x="1934318" y="2159770"/>
                  <a:pt x="1956920" y="2161748"/>
                </a:cubicBezTo>
                <a:close/>
                <a:moveTo>
                  <a:pt x="3656858" y="1633115"/>
                </a:moveTo>
                <a:cubicBezTo>
                  <a:pt x="3684170" y="1634110"/>
                  <a:pt x="3710479" y="1635996"/>
                  <a:pt x="3735468" y="1640302"/>
                </a:cubicBezTo>
                <a:cubicBezTo>
                  <a:pt x="3736801" y="1640168"/>
                  <a:pt x="3738134" y="1640167"/>
                  <a:pt x="3739468" y="1640167"/>
                </a:cubicBezTo>
                <a:cubicBezTo>
                  <a:pt x="4305222" y="1640169"/>
                  <a:pt x="4816641" y="1846440"/>
                  <a:pt x="5181704" y="2180522"/>
                </a:cubicBezTo>
                <a:lnTo>
                  <a:pt x="5182750" y="2177646"/>
                </a:lnTo>
                <a:cubicBezTo>
                  <a:pt x="5259259" y="2244293"/>
                  <a:pt x="5359072" y="2283923"/>
                  <a:pt x="5468110" y="2284801"/>
                </a:cubicBezTo>
                <a:lnTo>
                  <a:pt x="5467703" y="2285921"/>
                </a:lnTo>
                <a:lnTo>
                  <a:pt x="6267485" y="2285921"/>
                </a:lnTo>
                <a:cubicBezTo>
                  <a:pt x="6354465" y="2575530"/>
                  <a:pt x="6400801" y="2882555"/>
                  <a:pt x="6400801" y="3200402"/>
                </a:cubicBezTo>
                <a:cubicBezTo>
                  <a:pt x="6400800" y="3419588"/>
                  <a:pt x="6378766" y="3633626"/>
                  <a:pt x="6336672" y="3840401"/>
                </a:cubicBezTo>
                <a:lnTo>
                  <a:pt x="5704421" y="3840400"/>
                </a:lnTo>
                <a:lnTo>
                  <a:pt x="5517569" y="3840400"/>
                </a:lnTo>
                <a:cubicBezTo>
                  <a:pt x="5516068" y="3840851"/>
                  <a:pt x="5514564" y="3840855"/>
                  <a:pt x="5513058" y="3840856"/>
                </a:cubicBezTo>
                <a:cubicBezTo>
                  <a:pt x="5346942" y="3840856"/>
                  <a:pt x="5196620" y="3773228"/>
                  <a:pt x="5088259" y="3663870"/>
                </a:cubicBezTo>
                <a:lnTo>
                  <a:pt x="5088088" y="3664207"/>
                </a:lnTo>
                <a:lnTo>
                  <a:pt x="4240840" y="2816960"/>
                </a:lnTo>
                <a:cubicBezTo>
                  <a:pt x="4240396" y="2817661"/>
                  <a:pt x="4239784" y="2818172"/>
                  <a:pt x="4239171" y="2818678"/>
                </a:cubicBezTo>
                <a:cubicBezTo>
                  <a:pt x="4135954" y="2720312"/>
                  <a:pt x="4008137" y="2648478"/>
                  <a:pt x="3866360" y="2610767"/>
                </a:cubicBezTo>
                <a:lnTo>
                  <a:pt x="3866992" y="2608888"/>
                </a:lnTo>
                <a:lnTo>
                  <a:pt x="3535264" y="2526178"/>
                </a:lnTo>
                <a:lnTo>
                  <a:pt x="3130135" y="2432647"/>
                </a:lnTo>
                <a:cubicBezTo>
                  <a:pt x="3130024" y="2433039"/>
                  <a:pt x="3129793" y="2433339"/>
                  <a:pt x="3129562" y="2433637"/>
                </a:cubicBezTo>
                <a:cubicBezTo>
                  <a:pt x="3080383" y="2420910"/>
                  <a:pt x="3028848" y="2414912"/>
                  <a:pt x="2975908" y="2414912"/>
                </a:cubicBezTo>
                <a:cubicBezTo>
                  <a:pt x="2811943" y="2414912"/>
                  <a:pt x="2661415" y="2472455"/>
                  <a:pt x="2545396" y="2570876"/>
                </a:cubicBezTo>
                <a:lnTo>
                  <a:pt x="2543573" y="2569717"/>
                </a:lnTo>
                <a:lnTo>
                  <a:pt x="2193720" y="2853022"/>
                </a:lnTo>
                <a:cubicBezTo>
                  <a:pt x="2105416" y="2924529"/>
                  <a:pt x="1975860" y="2910914"/>
                  <a:pt x="1904353" y="2822609"/>
                </a:cubicBezTo>
                <a:cubicBezTo>
                  <a:pt x="1832844" y="2734303"/>
                  <a:pt x="1846461" y="2604750"/>
                  <a:pt x="1934767" y="2533243"/>
                </a:cubicBezTo>
                <a:lnTo>
                  <a:pt x="2350832" y="2196320"/>
                </a:lnTo>
                <a:lnTo>
                  <a:pt x="2704088" y="1899903"/>
                </a:lnTo>
                <a:cubicBezTo>
                  <a:pt x="2709938" y="1893802"/>
                  <a:pt x="2716509" y="1888323"/>
                  <a:pt x="2723713" y="1883435"/>
                </a:cubicBezTo>
                <a:lnTo>
                  <a:pt x="2732397" y="1876148"/>
                </a:lnTo>
                <a:lnTo>
                  <a:pt x="2741152" y="1870710"/>
                </a:lnTo>
                <a:cubicBezTo>
                  <a:pt x="2794071" y="1830023"/>
                  <a:pt x="2859630" y="1794650"/>
                  <a:pt x="2933347" y="1767819"/>
                </a:cubicBezTo>
                <a:lnTo>
                  <a:pt x="3001298" y="1748265"/>
                </a:lnTo>
                <a:cubicBezTo>
                  <a:pt x="3071697" y="1720366"/>
                  <a:pt x="3148660" y="1697120"/>
                  <a:pt x="3229866" y="1678372"/>
                </a:cubicBezTo>
                <a:cubicBezTo>
                  <a:pt x="3383705" y="1642856"/>
                  <a:pt x="3530928" y="1628523"/>
                  <a:pt x="3656858" y="1633115"/>
                </a:cubicBezTo>
                <a:close/>
                <a:moveTo>
                  <a:pt x="3200402" y="0"/>
                </a:moveTo>
                <a:cubicBezTo>
                  <a:pt x="4604889" y="0"/>
                  <a:pt x="5798071" y="904705"/>
                  <a:pt x="6225978" y="2164162"/>
                </a:cubicBezTo>
                <a:lnTo>
                  <a:pt x="5489721" y="2164162"/>
                </a:lnTo>
                <a:cubicBezTo>
                  <a:pt x="5096787" y="1291881"/>
                  <a:pt x="4219373" y="685800"/>
                  <a:pt x="3200402" y="685800"/>
                </a:cubicBezTo>
                <a:cubicBezTo>
                  <a:pt x="2074893" y="685800"/>
                  <a:pt x="1122090" y="1425244"/>
                  <a:pt x="801668" y="2444946"/>
                </a:cubicBezTo>
                <a:lnTo>
                  <a:pt x="90517" y="2444946"/>
                </a:lnTo>
                <a:cubicBezTo>
                  <a:pt x="429306" y="1041901"/>
                  <a:pt x="1693180" y="0"/>
                  <a:pt x="3200402" y="0"/>
                </a:cubicBezTo>
                <a:close/>
              </a:path>
            </a:pathLst>
          </a:custGeom>
          <a:solidFill>
            <a:srgbClr val="1C50A2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3256" tIns="46628" rIns="93256" bIns="46628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3218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21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21708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2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18458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3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324924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4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292425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5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92709" y="432769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6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92709" y="400270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7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291205" y="217080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28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291205" y="184581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2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291205" y="324924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3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291205" y="292425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sp>
        <p:nvSpPr>
          <p:cNvPr id="431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291205" y="432769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432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291205" y="400270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67223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5"/>
          <p:cNvSpPr>
            <a:spLocks noChangeArrowheads="1"/>
          </p:cNvSpPr>
          <p:nvPr/>
        </p:nvSpPr>
        <p:spPr bwMode="auto">
          <a:xfrm>
            <a:off x="6350" y="0"/>
            <a:ext cx="12185650" cy="6854825"/>
          </a:xfrm>
          <a:prstGeom prst="rect">
            <a:avLst/>
          </a:prstGeom>
          <a:solidFill>
            <a:srgbClr val="A8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76288" y="-4763"/>
            <a:ext cx="5491163" cy="544513"/>
            <a:chOff x="776288" y="-4763"/>
            <a:chExt cx="5491163" cy="54451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455644" y="334327"/>
            <a:ext cx="598488" cy="6211888"/>
            <a:chOff x="6253163" y="322263"/>
            <a:chExt cx="598488" cy="621188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575426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6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8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6"/>
                    <a:pt x="44" y="76"/>
                  </a:cubicBezTo>
                  <a:cubicBezTo>
                    <a:pt x="62" y="76"/>
                    <a:pt x="76" y="61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41" y="12"/>
                    <a:pt x="38" y="9"/>
                    <a:pt x="38" y="6"/>
                  </a:cubicBezTo>
                  <a:cubicBezTo>
                    <a:pt x="38" y="3"/>
                    <a:pt x="41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7" y="88"/>
                    <a:pt x="12" y="102"/>
                    <a:pt x="12" y="119"/>
                  </a:cubicBezTo>
                  <a:cubicBezTo>
                    <a:pt x="12" y="137"/>
                    <a:pt x="27" y="151"/>
                    <a:pt x="44" y="151"/>
                  </a:cubicBezTo>
                  <a:cubicBezTo>
                    <a:pt x="48" y="151"/>
                    <a:pt x="50" y="154"/>
                    <a:pt x="50" y="157"/>
                  </a:cubicBezTo>
                  <a:cubicBezTo>
                    <a:pt x="50" y="160"/>
                    <a:pt x="4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662738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632576" y="3222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443663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632576" y="701675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253163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632576" y="904875"/>
              <a:ext cx="219075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96 h 1089"/>
                <a:gd name="T6" fmla="*/ 6 w 94"/>
                <a:gd name="T7" fmla="*/ 96 h 1089"/>
                <a:gd name="T8" fmla="*/ 0 w 94"/>
                <a:gd name="T9" fmla="*/ 90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84 h 1089"/>
                <a:gd name="T16" fmla="*/ 88 w 94"/>
                <a:gd name="T17" fmla="*/ 84 h 1089"/>
                <a:gd name="T18" fmla="*/ 94 w 94"/>
                <a:gd name="T19" fmla="*/ 90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1" y="84"/>
                    <a:pt x="94" y="87"/>
                    <a:pt x="94" y="90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575426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7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5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1" y="163"/>
                    <a:pt x="38" y="160"/>
                    <a:pt x="38" y="157"/>
                  </a:cubicBezTo>
                  <a:cubicBezTo>
                    <a:pt x="38" y="154"/>
                    <a:pt x="41" y="151"/>
                    <a:pt x="44" y="151"/>
                  </a:cubicBezTo>
                  <a:cubicBezTo>
                    <a:pt x="62" y="151"/>
                    <a:pt x="76" y="137"/>
                    <a:pt x="76" y="119"/>
                  </a:cubicBezTo>
                  <a:cubicBezTo>
                    <a:pt x="76" y="102"/>
                    <a:pt x="62" y="87"/>
                    <a:pt x="44" y="87"/>
                  </a:cubicBezTo>
                  <a:cubicBezTo>
                    <a:pt x="20" y="87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50" y="3"/>
                    <a:pt x="50" y="6"/>
                  </a:cubicBezTo>
                  <a:cubicBezTo>
                    <a:pt x="50" y="9"/>
                    <a:pt x="48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8" y="75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662738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3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10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6632576" y="6316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6443663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6632576" y="5935663"/>
              <a:ext cx="219075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6253163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1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6632576" y="3427413"/>
              <a:ext cx="219075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99 h 1089"/>
                <a:gd name="T6" fmla="*/ 6 w 94"/>
                <a:gd name="T7" fmla="*/ 993 h 1089"/>
                <a:gd name="T8" fmla="*/ 82 w 94"/>
                <a:gd name="T9" fmla="*/ 993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99 h 1089"/>
                <a:gd name="T16" fmla="*/ 88 w 94"/>
                <a:gd name="T17" fmla="*/ 1005 h 1089"/>
                <a:gd name="T18" fmla="*/ 12 w 94"/>
                <a:gd name="T19" fmla="*/ 1005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6"/>
                    <a:pt x="2" y="993"/>
                    <a:pt x="6" y="993"/>
                  </a:cubicBezTo>
                  <a:cubicBezTo>
                    <a:pt x="82" y="993"/>
                    <a:pt x="82" y="993"/>
                    <a:pt x="82" y="99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99"/>
                    <a:pt x="94" y="999"/>
                    <a:pt x="94" y="999"/>
                  </a:cubicBezTo>
                  <a:cubicBezTo>
                    <a:pt x="94" y="1002"/>
                    <a:pt x="91" y="1005"/>
                    <a:pt x="88" y="1005"/>
                  </a:cubicBezTo>
                  <a:cubicBezTo>
                    <a:pt x="12" y="1005"/>
                    <a:pt x="12" y="1005"/>
                    <a:pt x="12" y="1005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3676" y="322263"/>
            <a:ext cx="596900" cy="6211888"/>
            <a:chOff x="193676" y="322263"/>
            <a:chExt cx="596900" cy="62118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5113" y="164147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38 w 88"/>
                <a:gd name="T3" fmla="*/ 157 h 163"/>
                <a:gd name="T4" fmla="*/ 44 w 88"/>
                <a:gd name="T5" fmla="*/ 151 h 163"/>
                <a:gd name="T6" fmla="*/ 76 w 88"/>
                <a:gd name="T7" fmla="*/ 119 h 163"/>
                <a:gd name="T8" fmla="*/ 44 w 88"/>
                <a:gd name="T9" fmla="*/ 88 h 163"/>
                <a:gd name="T10" fmla="*/ 0 w 88"/>
                <a:gd name="T11" fmla="*/ 44 h 163"/>
                <a:gd name="T12" fmla="*/ 44 w 88"/>
                <a:gd name="T13" fmla="*/ 0 h 163"/>
                <a:gd name="T14" fmla="*/ 50 w 88"/>
                <a:gd name="T15" fmla="*/ 6 h 163"/>
                <a:gd name="T16" fmla="*/ 44 w 88"/>
                <a:gd name="T17" fmla="*/ 12 h 163"/>
                <a:gd name="T18" fmla="*/ 12 w 88"/>
                <a:gd name="T19" fmla="*/ 44 h 163"/>
                <a:gd name="T20" fmla="*/ 44 w 88"/>
                <a:gd name="T21" fmla="*/ 76 h 163"/>
                <a:gd name="T22" fmla="*/ 88 w 88"/>
                <a:gd name="T23" fmla="*/ 119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40" y="163"/>
                    <a:pt x="38" y="160"/>
                    <a:pt x="38" y="157"/>
                  </a:cubicBezTo>
                  <a:cubicBezTo>
                    <a:pt x="38" y="154"/>
                    <a:pt x="40" y="151"/>
                    <a:pt x="44" y="151"/>
                  </a:cubicBezTo>
                  <a:cubicBezTo>
                    <a:pt x="61" y="151"/>
                    <a:pt x="76" y="137"/>
                    <a:pt x="76" y="119"/>
                  </a:cubicBezTo>
                  <a:cubicBezTo>
                    <a:pt x="76" y="102"/>
                    <a:pt x="61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7" y="0"/>
                    <a:pt x="50" y="3"/>
                    <a:pt x="50" y="6"/>
                  </a:cubicBezTo>
                  <a:cubicBezTo>
                    <a:pt x="50" y="9"/>
                    <a:pt x="47" y="12"/>
                    <a:pt x="44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61"/>
                    <a:pt x="26" y="76"/>
                    <a:pt x="44" y="76"/>
                  </a:cubicBezTo>
                  <a:cubicBezTo>
                    <a:pt x="68" y="76"/>
                    <a:pt x="88" y="95"/>
                    <a:pt x="88" y="119"/>
                  </a:cubicBezTo>
                  <a:cubicBezTo>
                    <a:pt x="88" y="143"/>
                    <a:pt x="68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2426" y="19923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93676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382588" y="511175"/>
              <a:ext cx="217488" cy="219075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193676" y="701675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573088" y="3222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93676" y="904875"/>
              <a:ext cx="217488" cy="2522538"/>
            </a:xfrm>
            <a:custGeom>
              <a:avLst/>
              <a:gdLst>
                <a:gd name="T0" fmla="*/ 12 w 94"/>
                <a:gd name="T1" fmla="*/ 1089 h 1089"/>
                <a:gd name="T2" fmla="*/ 0 w 94"/>
                <a:gd name="T3" fmla="*/ 1089 h 1089"/>
                <a:gd name="T4" fmla="*/ 0 w 94"/>
                <a:gd name="T5" fmla="*/ 90 h 1089"/>
                <a:gd name="T6" fmla="*/ 6 w 94"/>
                <a:gd name="T7" fmla="*/ 84 h 1089"/>
                <a:gd name="T8" fmla="*/ 82 w 94"/>
                <a:gd name="T9" fmla="*/ 84 h 1089"/>
                <a:gd name="T10" fmla="*/ 82 w 94"/>
                <a:gd name="T11" fmla="*/ 0 h 1089"/>
                <a:gd name="T12" fmla="*/ 94 w 94"/>
                <a:gd name="T13" fmla="*/ 0 h 1089"/>
                <a:gd name="T14" fmla="*/ 94 w 94"/>
                <a:gd name="T15" fmla="*/ 90 h 1089"/>
                <a:gd name="T16" fmla="*/ 88 w 94"/>
                <a:gd name="T17" fmla="*/ 96 h 1089"/>
                <a:gd name="T18" fmla="*/ 12 w 94"/>
                <a:gd name="T19" fmla="*/ 96 h 1089"/>
                <a:gd name="T20" fmla="*/ 12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12" y="1089"/>
                  </a:moveTo>
                  <a:cubicBezTo>
                    <a:pt x="0" y="1089"/>
                    <a:pt x="0" y="1089"/>
                    <a:pt x="0" y="10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7"/>
                    <a:pt x="3" y="84"/>
                    <a:pt x="6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3"/>
                    <a:pt x="92" y="96"/>
                    <a:pt x="88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65113" y="4835525"/>
              <a:ext cx="203200" cy="377825"/>
            </a:xfrm>
            <a:custGeom>
              <a:avLst/>
              <a:gdLst>
                <a:gd name="T0" fmla="*/ 44 w 88"/>
                <a:gd name="T1" fmla="*/ 163 h 163"/>
                <a:gd name="T2" fmla="*/ 0 w 88"/>
                <a:gd name="T3" fmla="*/ 119 h 163"/>
                <a:gd name="T4" fmla="*/ 44 w 88"/>
                <a:gd name="T5" fmla="*/ 75 h 163"/>
                <a:gd name="T6" fmla="*/ 76 w 88"/>
                <a:gd name="T7" fmla="*/ 44 h 163"/>
                <a:gd name="T8" fmla="*/ 44 w 88"/>
                <a:gd name="T9" fmla="*/ 12 h 163"/>
                <a:gd name="T10" fmla="*/ 38 w 88"/>
                <a:gd name="T11" fmla="*/ 6 h 163"/>
                <a:gd name="T12" fmla="*/ 44 w 88"/>
                <a:gd name="T13" fmla="*/ 0 h 163"/>
                <a:gd name="T14" fmla="*/ 88 w 88"/>
                <a:gd name="T15" fmla="*/ 44 h 163"/>
                <a:gd name="T16" fmla="*/ 44 w 88"/>
                <a:gd name="T17" fmla="*/ 87 h 163"/>
                <a:gd name="T18" fmla="*/ 12 w 88"/>
                <a:gd name="T19" fmla="*/ 119 h 163"/>
                <a:gd name="T20" fmla="*/ 44 w 88"/>
                <a:gd name="T21" fmla="*/ 151 h 163"/>
                <a:gd name="T22" fmla="*/ 50 w 88"/>
                <a:gd name="T23" fmla="*/ 157 h 163"/>
                <a:gd name="T24" fmla="*/ 44 w 88"/>
                <a:gd name="T2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3">
                  <a:moveTo>
                    <a:pt x="44" y="163"/>
                  </a:moveTo>
                  <a:cubicBezTo>
                    <a:pt x="20" y="163"/>
                    <a:pt x="0" y="143"/>
                    <a:pt x="0" y="119"/>
                  </a:cubicBezTo>
                  <a:cubicBezTo>
                    <a:pt x="0" y="95"/>
                    <a:pt x="20" y="75"/>
                    <a:pt x="44" y="75"/>
                  </a:cubicBezTo>
                  <a:cubicBezTo>
                    <a:pt x="61" y="75"/>
                    <a:pt x="76" y="61"/>
                    <a:pt x="76" y="44"/>
                  </a:cubicBezTo>
                  <a:cubicBezTo>
                    <a:pt x="76" y="26"/>
                    <a:pt x="61" y="12"/>
                    <a:pt x="44" y="12"/>
                  </a:cubicBezTo>
                  <a:cubicBezTo>
                    <a:pt x="40" y="12"/>
                    <a:pt x="38" y="9"/>
                    <a:pt x="38" y="6"/>
                  </a:cubicBezTo>
                  <a:cubicBezTo>
                    <a:pt x="38" y="3"/>
                    <a:pt x="4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ubicBezTo>
                    <a:pt x="26" y="87"/>
                    <a:pt x="12" y="102"/>
                    <a:pt x="12" y="119"/>
                  </a:cubicBezTo>
                  <a:cubicBezTo>
                    <a:pt x="12" y="137"/>
                    <a:pt x="26" y="151"/>
                    <a:pt x="44" y="151"/>
                  </a:cubicBezTo>
                  <a:cubicBezTo>
                    <a:pt x="47" y="151"/>
                    <a:pt x="50" y="154"/>
                    <a:pt x="50" y="157"/>
                  </a:cubicBezTo>
                  <a:cubicBezTo>
                    <a:pt x="50" y="160"/>
                    <a:pt x="47" y="163"/>
                    <a:pt x="44" y="16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52426" y="3414713"/>
              <a:ext cx="28575" cy="1449388"/>
            </a:xfrm>
            <a:custGeom>
              <a:avLst/>
              <a:gdLst>
                <a:gd name="T0" fmla="*/ 6 w 12"/>
                <a:gd name="T1" fmla="*/ 626 h 626"/>
                <a:gd name="T2" fmla="*/ 0 w 12"/>
                <a:gd name="T3" fmla="*/ 620 h 626"/>
                <a:gd name="T4" fmla="*/ 0 w 12"/>
                <a:gd name="T5" fmla="*/ 6 h 626"/>
                <a:gd name="T6" fmla="*/ 6 w 12"/>
                <a:gd name="T7" fmla="*/ 0 h 626"/>
                <a:gd name="T8" fmla="*/ 12 w 12"/>
                <a:gd name="T9" fmla="*/ 6 h 626"/>
                <a:gd name="T10" fmla="*/ 12 w 12"/>
                <a:gd name="T11" fmla="*/ 620 h 626"/>
                <a:gd name="T12" fmla="*/ 6 w 12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26">
                  <a:moveTo>
                    <a:pt x="6" y="626"/>
                  </a:moveTo>
                  <a:cubicBezTo>
                    <a:pt x="2" y="626"/>
                    <a:pt x="0" y="623"/>
                    <a:pt x="0" y="6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620"/>
                    <a:pt x="12" y="620"/>
                    <a:pt x="12" y="620"/>
                  </a:cubicBezTo>
                  <a:cubicBezTo>
                    <a:pt x="12" y="623"/>
                    <a:pt x="9" y="626"/>
                    <a:pt x="6" y="62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193676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382588" y="61261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93676" y="5935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73088" y="6316663"/>
              <a:ext cx="217488" cy="217488"/>
            </a:xfrm>
            <a:custGeom>
              <a:avLst/>
              <a:gdLst>
                <a:gd name="T0" fmla="*/ 88 w 94"/>
                <a:gd name="T1" fmla="*/ 94 h 94"/>
                <a:gd name="T2" fmla="*/ 6 w 94"/>
                <a:gd name="T3" fmla="*/ 94 h 94"/>
                <a:gd name="T4" fmla="*/ 0 w 94"/>
                <a:gd name="T5" fmla="*/ 88 h 94"/>
                <a:gd name="T6" fmla="*/ 0 w 94"/>
                <a:gd name="T7" fmla="*/ 6 h 94"/>
                <a:gd name="T8" fmla="*/ 6 w 94"/>
                <a:gd name="T9" fmla="*/ 0 h 94"/>
                <a:gd name="T10" fmla="*/ 88 w 94"/>
                <a:gd name="T11" fmla="*/ 0 h 94"/>
                <a:gd name="T12" fmla="*/ 94 w 94"/>
                <a:gd name="T13" fmla="*/ 6 h 94"/>
                <a:gd name="T14" fmla="*/ 94 w 94"/>
                <a:gd name="T15" fmla="*/ 88 h 94"/>
                <a:gd name="T16" fmla="*/ 88 w 94"/>
                <a:gd name="T17" fmla="*/ 94 h 94"/>
                <a:gd name="T18" fmla="*/ 12 w 94"/>
                <a:gd name="T19" fmla="*/ 82 h 94"/>
                <a:gd name="T20" fmla="*/ 82 w 94"/>
                <a:gd name="T21" fmla="*/ 82 h 94"/>
                <a:gd name="T22" fmla="*/ 82 w 94"/>
                <a:gd name="T23" fmla="*/ 12 h 94"/>
                <a:gd name="T24" fmla="*/ 12 w 94"/>
                <a:gd name="T25" fmla="*/ 12 h 94"/>
                <a:gd name="T26" fmla="*/ 12 w 94"/>
                <a:gd name="T27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4">
                  <a:moveTo>
                    <a:pt x="88" y="94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1"/>
                    <a:pt x="0" y="8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4" y="91"/>
                    <a:pt x="92" y="94"/>
                    <a:pt x="88" y="94"/>
                  </a:cubicBezTo>
                  <a:close/>
                  <a:moveTo>
                    <a:pt x="12" y="82"/>
                  </a:moveTo>
                  <a:cubicBezTo>
                    <a:pt x="82" y="82"/>
                    <a:pt x="82" y="82"/>
                    <a:pt x="82" y="8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3676" y="3427413"/>
              <a:ext cx="217488" cy="2522538"/>
            </a:xfrm>
            <a:custGeom>
              <a:avLst/>
              <a:gdLst>
                <a:gd name="T0" fmla="*/ 94 w 94"/>
                <a:gd name="T1" fmla="*/ 1089 h 1089"/>
                <a:gd name="T2" fmla="*/ 82 w 94"/>
                <a:gd name="T3" fmla="*/ 1089 h 1089"/>
                <a:gd name="T4" fmla="*/ 82 w 94"/>
                <a:gd name="T5" fmla="*/ 1005 h 1089"/>
                <a:gd name="T6" fmla="*/ 6 w 94"/>
                <a:gd name="T7" fmla="*/ 1005 h 1089"/>
                <a:gd name="T8" fmla="*/ 0 w 94"/>
                <a:gd name="T9" fmla="*/ 999 h 1089"/>
                <a:gd name="T10" fmla="*/ 0 w 94"/>
                <a:gd name="T11" fmla="*/ 0 h 1089"/>
                <a:gd name="T12" fmla="*/ 12 w 94"/>
                <a:gd name="T13" fmla="*/ 0 h 1089"/>
                <a:gd name="T14" fmla="*/ 12 w 94"/>
                <a:gd name="T15" fmla="*/ 993 h 1089"/>
                <a:gd name="T16" fmla="*/ 88 w 94"/>
                <a:gd name="T17" fmla="*/ 993 h 1089"/>
                <a:gd name="T18" fmla="*/ 94 w 94"/>
                <a:gd name="T19" fmla="*/ 999 h 1089"/>
                <a:gd name="T20" fmla="*/ 94 w 94"/>
                <a:gd name="T21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089">
                  <a:moveTo>
                    <a:pt x="94" y="1089"/>
                  </a:moveTo>
                  <a:cubicBezTo>
                    <a:pt x="82" y="1089"/>
                    <a:pt x="82" y="1089"/>
                    <a:pt x="82" y="1089"/>
                  </a:cubicBezTo>
                  <a:cubicBezTo>
                    <a:pt x="82" y="1005"/>
                    <a:pt x="82" y="1005"/>
                    <a:pt x="82" y="1005"/>
                  </a:cubicBezTo>
                  <a:cubicBezTo>
                    <a:pt x="6" y="1005"/>
                    <a:pt x="6" y="1005"/>
                    <a:pt x="6" y="1005"/>
                  </a:cubicBezTo>
                  <a:cubicBezTo>
                    <a:pt x="3" y="1005"/>
                    <a:pt x="0" y="1002"/>
                    <a:pt x="0" y="9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993"/>
                    <a:pt x="12" y="993"/>
                    <a:pt x="12" y="993"/>
                  </a:cubicBezTo>
                  <a:cubicBezTo>
                    <a:pt x="88" y="993"/>
                    <a:pt x="88" y="993"/>
                    <a:pt x="88" y="993"/>
                  </a:cubicBezTo>
                  <a:cubicBezTo>
                    <a:pt x="92" y="993"/>
                    <a:pt x="94" y="996"/>
                    <a:pt x="94" y="999"/>
                  </a:cubicBezTo>
                  <a:lnTo>
                    <a:pt x="94" y="108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76288" y="6316663"/>
            <a:ext cx="5491163" cy="541337"/>
            <a:chOff x="776288" y="6316663"/>
            <a:chExt cx="5491163" cy="541337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189357" y="-8731"/>
            <a:ext cx="5491163" cy="544513"/>
            <a:chOff x="776288" y="-4763"/>
            <a:chExt cx="5491163" cy="544513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933826" y="1714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4 h 87"/>
                <a:gd name="T4" fmla="*/ 44 w 164"/>
                <a:gd name="T5" fmla="*/ 12 h 87"/>
                <a:gd name="T6" fmla="*/ 12 w 164"/>
                <a:gd name="T7" fmla="*/ 44 h 87"/>
                <a:gd name="T8" fmla="*/ 6 w 164"/>
                <a:gd name="T9" fmla="*/ 50 h 87"/>
                <a:gd name="T10" fmla="*/ 0 w 164"/>
                <a:gd name="T11" fmla="*/ 44 h 87"/>
                <a:gd name="T12" fmla="*/ 44 w 164"/>
                <a:gd name="T13" fmla="*/ 0 h 87"/>
                <a:gd name="T14" fmla="*/ 88 w 164"/>
                <a:gd name="T15" fmla="*/ 44 h 87"/>
                <a:gd name="T16" fmla="*/ 120 w 164"/>
                <a:gd name="T17" fmla="*/ 75 h 87"/>
                <a:gd name="T18" fmla="*/ 152 w 164"/>
                <a:gd name="T19" fmla="*/ 44 h 87"/>
                <a:gd name="T20" fmla="*/ 158 w 164"/>
                <a:gd name="T21" fmla="*/ 38 h 87"/>
                <a:gd name="T22" fmla="*/ 164 w 164"/>
                <a:gd name="T23" fmla="*/ 44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4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4"/>
                  </a:cubicBezTo>
                  <a:cubicBezTo>
                    <a:pt x="12" y="47"/>
                    <a:pt x="10" y="50"/>
                    <a:pt x="6" y="50"/>
                  </a:cubicBezTo>
                  <a:cubicBezTo>
                    <a:pt x="3" y="50"/>
                    <a:pt x="0" y="47"/>
                    <a:pt x="0" y="44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4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4"/>
                  </a:cubicBezTo>
                  <a:cubicBezTo>
                    <a:pt x="152" y="40"/>
                    <a:pt x="154" y="38"/>
                    <a:pt x="158" y="38"/>
                  </a:cubicBezTo>
                  <a:cubicBezTo>
                    <a:pt x="161" y="38"/>
                    <a:pt x="164" y="40"/>
                    <a:pt x="164" y="44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5583238" y="171450"/>
              <a:ext cx="377825" cy="201613"/>
            </a:xfrm>
            <a:custGeom>
              <a:avLst/>
              <a:gdLst>
                <a:gd name="T0" fmla="*/ 119 w 163"/>
                <a:gd name="T1" fmla="*/ 87 h 87"/>
                <a:gd name="T2" fmla="*/ 75 w 163"/>
                <a:gd name="T3" fmla="*/ 44 h 87"/>
                <a:gd name="T4" fmla="*/ 43 w 163"/>
                <a:gd name="T5" fmla="*/ 12 h 87"/>
                <a:gd name="T6" fmla="*/ 12 w 163"/>
                <a:gd name="T7" fmla="*/ 44 h 87"/>
                <a:gd name="T8" fmla="*/ 6 w 163"/>
                <a:gd name="T9" fmla="*/ 50 h 87"/>
                <a:gd name="T10" fmla="*/ 0 w 163"/>
                <a:gd name="T11" fmla="*/ 44 h 87"/>
                <a:gd name="T12" fmla="*/ 43 w 163"/>
                <a:gd name="T13" fmla="*/ 0 h 87"/>
                <a:gd name="T14" fmla="*/ 87 w 163"/>
                <a:gd name="T15" fmla="*/ 44 h 87"/>
                <a:gd name="T16" fmla="*/ 119 w 163"/>
                <a:gd name="T17" fmla="*/ 75 h 87"/>
                <a:gd name="T18" fmla="*/ 151 w 163"/>
                <a:gd name="T19" fmla="*/ 44 h 87"/>
                <a:gd name="T20" fmla="*/ 157 w 163"/>
                <a:gd name="T21" fmla="*/ 38 h 87"/>
                <a:gd name="T22" fmla="*/ 163 w 163"/>
                <a:gd name="T23" fmla="*/ 44 h 87"/>
                <a:gd name="T24" fmla="*/ 119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19" y="87"/>
                  </a:moveTo>
                  <a:cubicBezTo>
                    <a:pt x="95" y="87"/>
                    <a:pt x="75" y="68"/>
                    <a:pt x="75" y="44"/>
                  </a:cubicBezTo>
                  <a:cubicBezTo>
                    <a:pt x="75" y="26"/>
                    <a:pt x="61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cubicBezTo>
                    <a:pt x="12" y="47"/>
                    <a:pt x="9" y="50"/>
                    <a:pt x="6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7" y="0"/>
                    <a:pt x="87" y="19"/>
                    <a:pt x="87" y="44"/>
                  </a:cubicBezTo>
                  <a:cubicBezTo>
                    <a:pt x="87" y="61"/>
                    <a:pt x="101" y="75"/>
                    <a:pt x="119" y="75"/>
                  </a:cubicBezTo>
                  <a:cubicBezTo>
                    <a:pt x="136" y="75"/>
                    <a:pt x="151" y="61"/>
                    <a:pt x="151" y="44"/>
                  </a:cubicBezTo>
                  <a:cubicBezTo>
                    <a:pt x="151" y="40"/>
                    <a:pt x="153" y="38"/>
                    <a:pt x="157" y="38"/>
                  </a:cubicBezTo>
                  <a:cubicBezTo>
                    <a:pt x="160" y="38"/>
                    <a:pt x="163" y="40"/>
                    <a:pt x="163" y="44"/>
                  </a:cubicBezTo>
                  <a:cubicBezTo>
                    <a:pt x="163" y="68"/>
                    <a:pt x="143" y="87"/>
                    <a:pt x="119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4286251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2"/>
                    <a:pt x="572" y="6"/>
                  </a:cubicBezTo>
                  <a:cubicBezTo>
                    <a:pt x="572" y="9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695701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2"/>
                    <a:pt x="115" y="6"/>
                  </a:cubicBezTo>
                  <a:cubicBezTo>
                    <a:pt x="115" y="9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5086351" y="-1588"/>
              <a:ext cx="288925" cy="288925"/>
            </a:xfrm>
            <a:custGeom>
              <a:avLst/>
              <a:gdLst>
                <a:gd name="T0" fmla="*/ 62 w 125"/>
                <a:gd name="T1" fmla="*/ 125 h 125"/>
                <a:gd name="T2" fmla="*/ 58 w 125"/>
                <a:gd name="T3" fmla="*/ 123 h 125"/>
                <a:gd name="T4" fmla="*/ 2 w 125"/>
                <a:gd name="T5" fmla="*/ 67 h 125"/>
                <a:gd name="T6" fmla="*/ 0 w 125"/>
                <a:gd name="T7" fmla="*/ 62 h 125"/>
                <a:gd name="T8" fmla="*/ 2 w 125"/>
                <a:gd name="T9" fmla="*/ 58 h 125"/>
                <a:gd name="T10" fmla="*/ 58 w 125"/>
                <a:gd name="T11" fmla="*/ 2 h 125"/>
                <a:gd name="T12" fmla="*/ 62 w 125"/>
                <a:gd name="T13" fmla="*/ 0 h 125"/>
                <a:gd name="T14" fmla="*/ 62 w 125"/>
                <a:gd name="T15" fmla="*/ 0 h 125"/>
                <a:gd name="T16" fmla="*/ 66 w 125"/>
                <a:gd name="T17" fmla="*/ 2 h 125"/>
                <a:gd name="T18" fmla="*/ 123 w 125"/>
                <a:gd name="T19" fmla="*/ 58 h 125"/>
                <a:gd name="T20" fmla="*/ 123 w 125"/>
                <a:gd name="T21" fmla="*/ 67 h 125"/>
                <a:gd name="T22" fmla="*/ 66 w 125"/>
                <a:gd name="T23" fmla="*/ 123 h 125"/>
                <a:gd name="T24" fmla="*/ 62 w 125"/>
                <a:gd name="T25" fmla="*/ 125 h 125"/>
                <a:gd name="T26" fmla="*/ 14 w 125"/>
                <a:gd name="T27" fmla="*/ 62 h 125"/>
                <a:gd name="T28" fmla="*/ 62 w 125"/>
                <a:gd name="T29" fmla="*/ 110 h 125"/>
                <a:gd name="T30" fmla="*/ 110 w 125"/>
                <a:gd name="T31" fmla="*/ 62 h 125"/>
                <a:gd name="T32" fmla="*/ 62 w 125"/>
                <a:gd name="T33" fmla="*/ 15 h 125"/>
                <a:gd name="T34" fmla="*/ 14 w 125"/>
                <a:gd name="T35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25">
                  <a:moveTo>
                    <a:pt x="62" y="125"/>
                  </a:moveTo>
                  <a:cubicBezTo>
                    <a:pt x="60" y="125"/>
                    <a:pt x="59" y="124"/>
                    <a:pt x="58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4"/>
                    <a:pt x="0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1"/>
                    <a:pt x="66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60"/>
                    <a:pt x="125" y="64"/>
                    <a:pt x="123" y="67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5" y="124"/>
                    <a:pt x="64" y="125"/>
                    <a:pt x="62" y="125"/>
                  </a:cubicBezTo>
                  <a:close/>
                  <a:moveTo>
                    <a:pt x="14" y="62"/>
                  </a:moveTo>
                  <a:cubicBezTo>
                    <a:pt x="62" y="110"/>
                    <a:pt x="62" y="110"/>
                    <a:pt x="62" y="110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62" y="15"/>
                    <a:pt x="62" y="15"/>
                    <a:pt x="62" y="15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4452938" y="-4763"/>
              <a:ext cx="290513" cy="292100"/>
            </a:xfrm>
            <a:custGeom>
              <a:avLst/>
              <a:gdLst>
                <a:gd name="T0" fmla="*/ 62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2 w 125"/>
                <a:gd name="T23" fmla="*/ 126 h 126"/>
                <a:gd name="T24" fmla="*/ 15 w 125"/>
                <a:gd name="T25" fmla="*/ 63 h 126"/>
                <a:gd name="T26" fmla="*/ 62 w 125"/>
                <a:gd name="T27" fmla="*/ 111 h 126"/>
                <a:gd name="T28" fmla="*/ 110 w 125"/>
                <a:gd name="T29" fmla="*/ 63 h 126"/>
                <a:gd name="T30" fmla="*/ 62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2" y="126"/>
                  </a:moveTo>
                  <a:cubicBezTo>
                    <a:pt x="61" y="126"/>
                    <a:pt x="59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5" y="125"/>
                    <a:pt x="64" y="126"/>
                    <a:pt x="62" y="126"/>
                  </a:cubicBezTo>
                  <a:close/>
                  <a:moveTo>
                    <a:pt x="15" y="63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3522663" y="447675"/>
              <a:ext cx="2744788" cy="92075"/>
            </a:xfrm>
            <a:custGeom>
              <a:avLst/>
              <a:gdLst>
                <a:gd name="T0" fmla="*/ 1185 w 1185"/>
                <a:gd name="T1" fmla="*/ 40 h 40"/>
                <a:gd name="T2" fmla="*/ 1081 w 1185"/>
                <a:gd name="T3" fmla="*/ 40 h 40"/>
                <a:gd name="T4" fmla="*/ 1075 w 1185"/>
                <a:gd name="T5" fmla="*/ 34 h 40"/>
                <a:gd name="T6" fmla="*/ 1075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81 w 1185"/>
                <a:gd name="T13" fmla="*/ 0 h 40"/>
                <a:gd name="T14" fmla="*/ 1087 w 1185"/>
                <a:gd name="T15" fmla="*/ 6 h 40"/>
                <a:gd name="T16" fmla="*/ 1087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81" y="40"/>
                    <a:pt x="1081" y="40"/>
                    <a:pt x="1081" y="40"/>
                  </a:cubicBezTo>
                  <a:cubicBezTo>
                    <a:pt x="1078" y="40"/>
                    <a:pt x="1075" y="37"/>
                    <a:pt x="1075" y="34"/>
                  </a:cubicBezTo>
                  <a:cubicBezTo>
                    <a:pt x="1075" y="12"/>
                    <a:pt x="1075" y="12"/>
                    <a:pt x="107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1" y="0"/>
                    <a:pt x="1081" y="0"/>
                    <a:pt x="1081" y="0"/>
                  </a:cubicBezTo>
                  <a:cubicBezTo>
                    <a:pt x="1084" y="0"/>
                    <a:pt x="1087" y="2"/>
                    <a:pt x="1087" y="6"/>
                  </a:cubicBezTo>
                  <a:cubicBezTo>
                    <a:pt x="1087" y="28"/>
                    <a:pt x="1087" y="28"/>
                    <a:pt x="1087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4714876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3"/>
                    <a:pt x="172" y="6"/>
                  </a:cubicBezTo>
                  <a:cubicBezTo>
                    <a:pt x="172" y="10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505201" y="60325"/>
              <a:ext cx="227013" cy="422275"/>
            </a:xfrm>
            <a:custGeom>
              <a:avLst/>
              <a:gdLst>
                <a:gd name="T0" fmla="*/ 7 w 98"/>
                <a:gd name="T1" fmla="*/ 182 h 182"/>
                <a:gd name="T2" fmla="*/ 3 w 98"/>
                <a:gd name="T3" fmla="*/ 181 h 182"/>
                <a:gd name="T4" fmla="*/ 3 w 98"/>
                <a:gd name="T5" fmla="*/ 172 h 182"/>
                <a:gd name="T6" fmla="*/ 83 w 98"/>
                <a:gd name="T7" fmla="*/ 92 h 182"/>
                <a:gd name="T8" fmla="*/ 3 w 98"/>
                <a:gd name="T9" fmla="*/ 11 h 182"/>
                <a:gd name="T10" fmla="*/ 3 w 98"/>
                <a:gd name="T11" fmla="*/ 3 h 182"/>
                <a:gd name="T12" fmla="*/ 11 w 98"/>
                <a:gd name="T13" fmla="*/ 3 h 182"/>
                <a:gd name="T14" fmla="*/ 96 w 98"/>
                <a:gd name="T15" fmla="*/ 87 h 182"/>
                <a:gd name="T16" fmla="*/ 98 w 98"/>
                <a:gd name="T17" fmla="*/ 92 h 182"/>
                <a:gd name="T18" fmla="*/ 96 w 98"/>
                <a:gd name="T19" fmla="*/ 96 h 182"/>
                <a:gd name="T20" fmla="*/ 11 w 98"/>
                <a:gd name="T21" fmla="*/ 181 h 182"/>
                <a:gd name="T22" fmla="*/ 7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7" y="182"/>
                  </a:moveTo>
                  <a:cubicBezTo>
                    <a:pt x="5" y="182"/>
                    <a:pt x="4" y="182"/>
                    <a:pt x="3" y="181"/>
                  </a:cubicBezTo>
                  <a:cubicBezTo>
                    <a:pt x="0" y="178"/>
                    <a:pt x="0" y="174"/>
                    <a:pt x="3" y="17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8"/>
                    <a:pt x="98" y="90"/>
                    <a:pt x="98" y="92"/>
                  </a:cubicBezTo>
                  <a:cubicBezTo>
                    <a:pt x="98" y="93"/>
                    <a:pt x="97" y="95"/>
                    <a:pt x="96" y="96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0" y="182"/>
                    <a:pt x="9" y="182"/>
                    <a:pt x="7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3508376" y="187325"/>
              <a:ext cx="100013" cy="169863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7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7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7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7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2728913" y="1714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4 h 87"/>
                <a:gd name="T4" fmla="*/ 6 w 164"/>
                <a:gd name="T5" fmla="*/ 38 h 87"/>
                <a:gd name="T6" fmla="*/ 12 w 164"/>
                <a:gd name="T7" fmla="*/ 44 h 87"/>
                <a:gd name="T8" fmla="*/ 44 w 164"/>
                <a:gd name="T9" fmla="*/ 75 h 87"/>
                <a:gd name="T10" fmla="*/ 76 w 164"/>
                <a:gd name="T11" fmla="*/ 44 h 87"/>
                <a:gd name="T12" fmla="*/ 120 w 164"/>
                <a:gd name="T13" fmla="*/ 0 h 87"/>
                <a:gd name="T14" fmla="*/ 164 w 164"/>
                <a:gd name="T15" fmla="*/ 44 h 87"/>
                <a:gd name="T16" fmla="*/ 158 w 164"/>
                <a:gd name="T17" fmla="*/ 50 h 87"/>
                <a:gd name="T18" fmla="*/ 152 w 164"/>
                <a:gd name="T19" fmla="*/ 44 h 87"/>
                <a:gd name="T20" fmla="*/ 120 w 164"/>
                <a:gd name="T21" fmla="*/ 12 h 87"/>
                <a:gd name="T22" fmla="*/ 88 w 164"/>
                <a:gd name="T23" fmla="*/ 44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4"/>
                  </a:cubicBezTo>
                  <a:cubicBezTo>
                    <a:pt x="164" y="47"/>
                    <a:pt x="161" y="50"/>
                    <a:pt x="158" y="50"/>
                  </a:cubicBezTo>
                  <a:cubicBezTo>
                    <a:pt x="154" y="50"/>
                    <a:pt x="152" y="47"/>
                    <a:pt x="152" y="44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082676" y="171450"/>
              <a:ext cx="377825" cy="201613"/>
            </a:xfrm>
            <a:custGeom>
              <a:avLst/>
              <a:gdLst>
                <a:gd name="T0" fmla="*/ 44 w 163"/>
                <a:gd name="T1" fmla="*/ 87 h 87"/>
                <a:gd name="T2" fmla="*/ 0 w 163"/>
                <a:gd name="T3" fmla="*/ 44 h 87"/>
                <a:gd name="T4" fmla="*/ 6 w 163"/>
                <a:gd name="T5" fmla="*/ 38 h 87"/>
                <a:gd name="T6" fmla="*/ 12 w 163"/>
                <a:gd name="T7" fmla="*/ 44 h 87"/>
                <a:gd name="T8" fmla="*/ 44 w 163"/>
                <a:gd name="T9" fmla="*/ 75 h 87"/>
                <a:gd name="T10" fmla="*/ 76 w 163"/>
                <a:gd name="T11" fmla="*/ 44 h 87"/>
                <a:gd name="T12" fmla="*/ 120 w 163"/>
                <a:gd name="T13" fmla="*/ 0 h 87"/>
                <a:gd name="T14" fmla="*/ 163 w 163"/>
                <a:gd name="T15" fmla="*/ 44 h 87"/>
                <a:gd name="T16" fmla="*/ 157 w 163"/>
                <a:gd name="T17" fmla="*/ 50 h 87"/>
                <a:gd name="T18" fmla="*/ 151 w 163"/>
                <a:gd name="T19" fmla="*/ 44 h 87"/>
                <a:gd name="T20" fmla="*/ 120 w 163"/>
                <a:gd name="T21" fmla="*/ 12 h 87"/>
                <a:gd name="T22" fmla="*/ 88 w 163"/>
                <a:gd name="T23" fmla="*/ 44 h 87"/>
                <a:gd name="T24" fmla="*/ 44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4" y="87"/>
                  </a:moveTo>
                  <a:cubicBezTo>
                    <a:pt x="20" y="87"/>
                    <a:pt x="0" y="68"/>
                    <a:pt x="0" y="44"/>
                  </a:cubicBezTo>
                  <a:cubicBezTo>
                    <a:pt x="0" y="40"/>
                    <a:pt x="3" y="38"/>
                    <a:pt x="6" y="38"/>
                  </a:cubicBezTo>
                  <a:cubicBezTo>
                    <a:pt x="10" y="38"/>
                    <a:pt x="12" y="40"/>
                    <a:pt x="12" y="44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4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3" y="19"/>
                    <a:pt x="163" y="44"/>
                  </a:cubicBezTo>
                  <a:cubicBezTo>
                    <a:pt x="163" y="47"/>
                    <a:pt x="161" y="50"/>
                    <a:pt x="157" y="50"/>
                  </a:cubicBezTo>
                  <a:cubicBezTo>
                    <a:pt x="154" y="50"/>
                    <a:pt x="151" y="47"/>
                    <a:pt x="151" y="44"/>
                  </a:cubicBezTo>
                  <a:cubicBezTo>
                    <a:pt x="151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4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431926" y="258763"/>
              <a:ext cx="1325563" cy="28575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2"/>
                    <a:pt x="572" y="6"/>
                  </a:cubicBezTo>
                  <a:cubicBezTo>
                    <a:pt x="572" y="9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3081338" y="258763"/>
              <a:ext cx="266700" cy="28575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2"/>
                    <a:pt x="115" y="6"/>
                  </a:cubicBezTo>
                  <a:cubicBezTo>
                    <a:pt x="115" y="9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1668463" y="-1588"/>
              <a:ext cx="290513" cy="288925"/>
            </a:xfrm>
            <a:custGeom>
              <a:avLst/>
              <a:gdLst>
                <a:gd name="T0" fmla="*/ 63 w 125"/>
                <a:gd name="T1" fmla="*/ 125 h 125"/>
                <a:gd name="T2" fmla="*/ 63 w 125"/>
                <a:gd name="T3" fmla="*/ 125 h 125"/>
                <a:gd name="T4" fmla="*/ 59 w 125"/>
                <a:gd name="T5" fmla="*/ 123 h 125"/>
                <a:gd name="T6" fmla="*/ 2 w 125"/>
                <a:gd name="T7" fmla="*/ 67 h 125"/>
                <a:gd name="T8" fmla="*/ 2 w 125"/>
                <a:gd name="T9" fmla="*/ 58 h 125"/>
                <a:gd name="T10" fmla="*/ 59 w 125"/>
                <a:gd name="T11" fmla="*/ 2 h 125"/>
                <a:gd name="T12" fmla="*/ 67 w 125"/>
                <a:gd name="T13" fmla="*/ 2 h 125"/>
                <a:gd name="T14" fmla="*/ 123 w 125"/>
                <a:gd name="T15" fmla="*/ 58 h 125"/>
                <a:gd name="T16" fmla="*/ 125 w 125"/>
                <a:gd name="T17" fmla="*/ 62 h 125"/>
                <a:gd name="T18" fmla="*/ 123 w 125"/>
                <a:gd name="T19" fmla="*/ 67 h 125"/>
                <a:gd name="T20" fmla="*/ 67 w 125"/>
                <a:gd name="T21" fmla="*/ 123 h 125"/>
                <a:gd name="T22" fmla="*/ 63 w 125"/>
                <a:gd name="T23" fmla="*/ 125 h 125"/>
                <a:gd name="T24" fmla="*/ 15 w 125"/>
                <a:gd name="T25" fmla="*/ 62 h 125"/>
                <a:gd name="T26" fmla="*/ 63 w 125"/>
                <a:gd name="T27" fmla="*/ 110 h 125"/>
                <a:gd name="T28" fmla="*/ 111 w 125"/>
                <a:gd name="T29" fmla="*/ 62 h 125"/>
                <a:gd name="T30" fmla="*/ 63 w 125"/>
                <a:gd name="T31" fmla="*/ 15 h 125"/>
                <a:gd name="T32" fmla="*/ 15 w 125"/>
                <a:gd name="T3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4"/>
                    <a:pt x="0" y="60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5" y="59"/>
                    <a:pt x="125" y="61"/>
                    <a:pt x="125" y="62"/>
                  </a:cubicBezTo>
                  <a:cubicBezTo>
                    <a:pt x="125" y="64"/>
                    <a:pt x="125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2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2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>
              <a:spLocks noEditPoints="1"/>
            </p:cNvSpPr>
            <p:nvPr/>
          </p:nvSpPr>
          <p:spPr bwMode="auto">
            <a:xfrm>
              <a:off x="2301876" y="-4763"/>
              <a:ext cx="288925" cy="292100"/>
            </a:xfrm>
            <a:custGeom>
              <a:avLst/>
              <a:gdLst>
                <a:gd name="T0" fmla="*/ 63 w 125"/>
                <a:gd name="T1" fmla="*/ 126 h 126"/>
                <a:gd name="T2" fmla="*/ 58 w 125"/>
                <a:gd name="T3" fmla="*/ 124 h 126"/>
                <a:gd name="T4" fmla="*/ 2 w 125"/>
                <a:gd name="T5" fmla="*/ 68 h 126"/>
                <a:gd name="T6" fmla="*/ 0 w 125"/>
                <a:gd name="T7" fmla="*/ 63 h 126"/>
                <a:gd name="T8" fmla="*/ 2 w 125"/>
                <a:gd name="T9" fmla="*/ 59 h 126"/>
                <a:gd name="T10" fmla="*/ 58 w 125"/>
                <a:gd name="T11" fmla="*/ 3 h 126"/>
                <a:gd name="T12" fmla="*/ 67 w 125"/>
                <a:gd name="T13" fmla="*/ 3 h 126"/>
                <a:gd name="T14" fmla="*/ 123 w 125"/>
                <a:gd name="T15" fmla="*/ 59 h 126"/>
                <a:gd name="T16" fmla="*/ 125 w 125"/>
                <a:gd name="T17" fmla="*/ 63 h 126"/>
                <a:gd name="T18" fmla="*/ 123 w 125"/>
                <a:gd name="T19" fmla="*/ 68 h 126"/>
                <a:gd name="T20" fmla="*/ 67 w 125"/>
                <a:gd name="T21" fmla="*/ 124 h 126"/>
                <a:gd name="T22" fmla="*/ 63 w 125"/>
                <a:gd name="T23" fmla="*/ 126 h 126"/>
                <a:gd name="T24" fmla="*/ 15 w 125"/>
                <a:gd name="T25" fmla="*/ 63 h 126"/>
                <a:gd name="T26" fmla="*/ 63 w 125"/>
                <a:gd name="T27" fmla="*/ 111 h 126"/>
                <a:gd name="T28" fmla="*/ 110 w 125"/>
                <a:gd name="T29" fmla="*/ 63 h 126"/>
                <a:gd name="T30" fmla="*/ 63 w 125"/>
                <a:gd name="T31" fmla="*/ 16 h 126"/>
                <a:gd name="T32" fmla="*/ 15 w 125"/>
                <a:gd name="T33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126">
                  <a:moveTo>
                    <a:pt x="63" y="126"/>
                  </a:moveTo>
                  <a:cubicBezTo>
                    <a:pt x="61" y="126"/>
                    <a:pt x="60" y="125"/>
                    <a:pt x="58" y="12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62"/>
                    <a:pt x="1" y="60"/>
                    <a:pt x="2" y="59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1" y="0"/>
                    <a:pt x="64" y="0"/>
                    <a:pt x="67" y="3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4" y="60"/>
                    <a:pt x="125" y="62"/>
                    <a:pt x="125" y="63"/>
                  </a:cubicBezTo>
                  <a:cubicBezTo>
                    <a:pt x="125" y="65"/>
                    <a:pt x="124" y="66"/>
                    <a:pt x="123" y="6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6" y="125"/>
                    <a:pt x="64" y="126"/>
                    <a:pt x="63" y="126"/>
                  </a:cubicBezTo>
                  <a:close/>
                  <a:moveTo>
                    <a:pt x="15" y="63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76288" y="447675"/>
              <a:ext cx="2746375" cy="92075"/>
            </a:xfrm>
            <a:custGeom>
              <a:avLst/>
              <a:gdLst>
                <a:gd name="T0" fmla="*/ 104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98 w 1185"/>
                <a:gd name="T7" fmla="*/ 28 h 40"/>
                <a:gd name="T8" fmla="*/ 98 w 1185"/>
                <a:gd name="T9" fmla="*/ 6 h 40"/>
                <a:gd name="T10" fmla="*/ 104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10 w 1185"/>
                <a:gd name="T17" fmla="*/ 12 h 40"/>
                <a:gd name="T18" fmla="*/ 110 w 1185"/>
                <a:gd name="T19" fmla="*/ 34 h 40"/>
                <a:gd name="T20" fmla="*/ 104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4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2"/>
                    <a:pt x="101" y="0"/>
                    <a:pt x="104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7"/>
                    <a:pt x="107" y="40"/>
                    <a:pt x="104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1930401" y="127000"/>
              <a:ext cx="398463" cy="28575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3"/>
                    <a:pt x="172" y="6"/>
                  </a:cubicBezTo>
                  <a:cubicBezTo>
                    <a:pt x="172" y="10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3311526" y="60325"/>
              <a:ext cx="227013" cy="422275"/>
            </a:xfrm>
            <a:custGeom>
              <a:avLst/>
              <a:gdLst>
                <a:gd name="T0" fmla="*/ 91 w 98"/>
                <a:gd name="T1" fmla="*/ 182 h 182"/>
                <a:gd name="T2" fmla="*/ 87 w 98"/>
                <a:gd name="T3" fmla="*/ 181 h 182"/>
                <a:gd name="T4" fmla="*/ 2 w 98"/>
                <a:gd name="T5" fmla="*/ 96 h 182"/>
                <a:gd name="T6" fmla="*/ 0 w 98"/>
                <a:gd name="T7" fmla="*/ 92 h 182"/>
                <a:gd name="T8" fmla="*/ 2 w 98"/>
                <a:gd name="T9" fmla="*/ 87 h 182"/>
                <a:gd name="T10" fmla="*/ 87 w 98"/>
                <a:gd name="T11" fmla="*/ 3 h 182"/>
                <a:gd name="T12" fmla="*/ 95 w 98"/>
                <a:gd name="T13" fmla="*/ 3 h 182"/>
                <a:gd name="T14" fmla="*/ 95 w 98"/>
                <a:gd name="T15" fmla="*/ 11 h 182"/>
                <a:gd name="T16" fmla="*/ 15 w 98"/>
                <a:gd name="T17" fmla="*/ 92 h 182"/>
                <a:gd name="T18" fmla="*/ 95 w 98"/>
                <a:gd name="T19" fmla="*/ 172 h 182"/>
                <a:gd name="T20" fmla="*/ 95 w 98"/>
                <a:gd name="T21" fmla="*/ 181 h 182"/>
                <a:gd name="T22" fmla="*/ 91 w 98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2">
                  <a:moveTo>
                    <a:pt x="91" y="182"/>
                  </a:moveTo>
                  <a:cubicBezTo>
                    <a:pt x="89" y="182"/>
                    <a:pt x="88" y="182"/>
                    <a:pt x="87" y="181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0"/>
                    <a:pt x="1" y="88"/>
                    <a:pt x="2" y="87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9" y="0"/>
                    <a:pt x="93" y="0"/>
                    <a:pt x="95" y="3"/>
                  </a:cubicBezTo>
                  <a:cubicBezTo>
                    <a:pt x="98" y="5"/>
                    <a:pt x="98" y="9"/>
                    <a:pt x="95" y="1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8" y="174"/>
                    <a:pt x="98" y="178"/>
                    <a:pt x="95" y="181"/>
                  </a:cubicBezTo>
                  <a:cubicBezTo>
                    <a:pt x="94" y="182"/>
                    <a:pt x="93" y="182"/>
                    <a:pt x="91" y="18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3436938" y="187325"/>
              <a:ext cx="98425" cy="169863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7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7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7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015525" y="6316663"/>
            <a:ext cx="5491163" cy="541337"/>
            <a:chOff x="776288" y="6316663"/>
            <a:chExt cx="5491163" cy="541337"/>
          </a:xfrm>
        </p:grpSpPr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3933826" y="6483350"/>
              <a:ext cx="381000" cy="201613"/>
            </a:xfrm>
            <a:custGeom>
              <a:avLst/>
              <a:gdLst>
                <a:gd name="T0" fmla="*/ 44 w 164"/>
                <a:gd name="T1" fmla="*/ 87 h 87"/>
                <a:gd name="T2" fmla="*/ 0 w 164"/>
                <a:gd name="T3" fmla="*/ 43 h 87"/>
                <a:gd name="T4" fmla="*/ 6 w 164"/>
                <a:gd name="T5" fmla="*/ 37 h 87"/>
                <a:gd name="T6" fmla="*/ 12 w 164"/>
                <a:gd name="T7" fmla="*/ 43 h 87"/>
                <a:gd name="T8" fmla="*/ 44 w 164"/>
                <a:gd name="T9" fmla="*/ 75 h 87"/>
                <a:gd name="T10" fmla="*/ 76 w 164"/>
                <a:gd name="T11" fmla="*/ 43 h 87"/>
                <a:gd name="T12" fmla="*/ 120 w 164"/>
                <a:gd name="T13" fmla="*/ 0 h 87"/>
                <a:gd name="T14" fmla="*/ 164 w 164"/>
                <a:gd name="T15" fmla="*/ 43 h 87"/>
                <a:gd name="T16" fmla="*/ 158 w 164"/>
                <a:gd name="T17" fmla="*/ 49 h 87"/>
                <a:gd name="T18" fmla="*/ 152 w 164"/>
                <a:gd name="T19" fmla="*/ 43 h 87"/>
                <a:gd name="T20" fmla="*/ 120 w 164"/>
                <a:gd name="T21" fmla="*/ 12 h 87"/>
                <a:gd name="T22" fmla="*/ 88 w 164"/>
                <a:gd name="T23" fmla="*/ 43 h 87"/>
                <a:gd name="T24" fmla="*/ 44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44" y="87"/>
                  </a:moveTo>
                  <a:cubicBezTo>
                    <a:pt x="20" y="87"/>
                    <a:pt x="0" y="68"/>
                    <a:pt x="0" y="43"/>
                  </a:cubicBezTo>
                  <a:cubicBezTo>
                    <a:pt x="0" y="40"/>
                    <a:pt x="3" y="37"/>
                    <a:pt x="6" y="37"/>
                  </a:cubicBezTo>
                  <a:cubicBezTo>
                    <a:pt x="10" y="37"/>
                    <a:pt x="12" y="40"/>
                    <a:pt x="12" y="43"/>
                  </a:cubicBezTo>
                  <a:cubicBezTo>
                    <a:pt x="12" y="61"/>
                    <a:pt x="27" y="75"/>
                    <a:pt x="44" y="75"/>
                  </a:cubicBezTo>
                  <a:cubicBezTo>
                    <a:pt x="62" y="75"/>
                    <a:pt x="76" y="61"/>
                    <a:pt x="76" y="43"/>
                  </a:cubicBezTo>
                  <a:cubicBezTo>
                    <a:pt x="76" y="19"/>
                    <a:pt x="96" y="0"/>
                    <a:pt x="120" y="0"/>
                  </a:cubicBezTo>
                  <a:cubicBezTo>
                    <a:pt x="144" y="0"/>
                    <a:pt x="164" y="19"/>
                    <a:pt x="164" y="43"/>
                  </a:cubicBezTo>
                  <a:cubicBezTo>
                    <a:pt x="164" y="47"/>
                    <a:pt x="161" y="49"/>
                    <a:pt x="158" y="49"/>
                  </a:cubicBezTo>
                  <a:cubicBezTo>
                    <a:pt x="154" y="49"/>
                    <a:pt x="152" y="47"/>
                    <a:pt x="152" y="43"/>
                  </a:cubicBezTo>
                  <a:cubicBezTo>
                    <a:pt x="152" y="26"/>
                    <a:pt x="137" y="12"/>
                    <a:pt x="120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68"/>
                    <a:pt x="68" y="87"/>
                    <a:pt x="44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5583238" y="6483350"/>
              <a:ext cx="377825" cy="201613"/>
            </a:xfrm>
            <a:custGeom>
              <a:avLst/>
              <a:gdLst>
                <a:gd name="T0" fmla="*/ 43 w 163"/>
                <a:gd name="T1" fmla="*/ 87 h 87"/>
                <a:gd name="T2" fmla="*/ 0 w 163"/>
                <a:gd name="T3" fmla="*/ 43 h 87"/>
                <a:gd name="T4" fmla="*/ 6 w 163"/>
                <a:gd name="T5" fmla="*/ 37 h 87"/>
                <a:gd name="T6" fmla="*/ 12 w 163"/>
                <a:gd name="T7" fmla="*/ 43 h 87"/>
                <a:gd name="T8" fmla="*/ 43 w 163"/>
                <a:gd name="T9" fmla="*/ 75 h 87"/>
                <a:gd name="T10" fmla="*/ 75 w 163"/>
                <a:gd name="T11" fmla="*/ 43 h 87"/>
                <a:gd name="T12" fmla="*/ 119 w 163"/>
                <a:gd name="T13" fmla="*/ 0 h 87"/>
                <a:gd name="T14" fmla="*/ 163 w 163"/>
                <a:gd name="T15" fmla="*/ 43 h 87"/>
                <a:gd name="T16" fmla="*/ 157 w 163"/>
                <a:gd name="T17" fmla="*/ 49 h 87"/>
                <a:gd name="T18" fmla="*/ 151 w 163"/>
                <a:gd name="T19" fmla="*/ 43 h 87"/>
                <a:gd name="T20" fmla="*/ 119 w 163"/>
                <a:gd name="T21" fmla="*/ 12 h 87"/>
                <a:gd name="T22" fmla="*/ 87 w 163"/>
                <a:gd name="T23" fmla="*/ 43 h 87"/>
                <a:gd name="T24" fmla="*/ 43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43" y="87"/>
                  </a:moveTo>
                  <a:cubicBezTo>
                    <a:pt x="19" y="87"/>
                    <a:pt x="0" y="68"/>
                    <a:pt x="0" y="43"/>
                  </a:cubicBezTo>
                  <a:cubicBezTo>
                    <a:pt x="0" y="40"/>
                    <a:pt x="2" y="37"/>
                    <a:pt x="6" y="37"/>
                  </a:cubicBezTo>
                  <a:cubicBezTo>
                    <a:pt x="9" y="37"/>
                    <a:pt x="12" y="40"/>
                    <a:pt x="12" y="43"/>
                  </a:cubicBezTo>
                  <a:cubicBezTo>
                    <a:pt x="12" y="61"/>
                    <a:pt x="26" y="75"/>
                    <a:pt x="43" y="75"/>
                  </a:cubicBezTo>
                  <a:cubicBezTo>
                    <a:pt x="61" y="75"/>
                    <a:pt x="75" y="61"/>
                    <a:pt x="75" y="43"/>
                  </a:cubicBezTo>
                  <a:cubicBezTo>
                    <a:pt x="75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47"/>
                    <a:pt x="160" y="49"/>
                    <a:pt x="157" y="49"/>
                  </a:cubicBezTo>
                  <a:cubicBezTo>
                    <a:pt x="153" y="49"/>
                    <a:pt x="151" y="47"/>
                    <a:pt x="151" y="43"/>
                  </a:cubicBezTo>
                  <a:cubicBezTo>
                    <a:pt x="151" y="26"/>
                    <a:pt x="136" y="12"/>
                    <a:pt x="119" y="12"/>
                  </a:cubicBezTo>
                  <a:cubicBezTo>
                    <a:pt x="101" y="12"/>
                    <a:pt x="87" y="26"/>
                    <a:pt x="87" y="43"/>
                  </a:cubicBezTo>
                  <a:cubicBezTo>
                    <a:pt x="87" y="68"/>
                    <a:pt x="67" y="87"/>
                    <a:pt x="43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4286251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69" y="0"/>
                    <a:pt x="572" y="3"/>
                    <a:pt x="572" y="6"/>
                  </a:cubicBezTo>
                  <a:cubicBezTo>
                    <a:pt x="572" y="10"/>
                    <a:pt x="569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695701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0"/>
                    <a:pt x="115" y="3"/>
                    <a:pt x="115" y="6"/>
                  </a:cubicBezTo>
                  <a:cubicBezTo>
                    <a:pt x="115" y="10"/>
                    <a:pt x="113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083176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59 w 126"/>
                <a:gd name="T3" fmla="*/ 123 h 125"/>
                <a:gd name="T4" fmla="*/ 3 w 126"/>
                <a:gd name="T5" fmla="*/ 67 h 125"/>
                <a:gd name="T6" fmla="*/ 3 w 126"/>
                <a:gd name="T7" fmla="*/ 58 h 125"/>
                <a:gd name="T8" fmla="*/ 59 w 126"/>
                <a:gd name="T9" fmla="*/ 2 h 125"/>
                <a:gd name="T10" fmla="*/ 63 w 126"/>
                <a:gd name="T11" fmla="*/ 0 h 125"/>
                <a:gd name="T12" fmla="*/ 63 w 126"/>
                <a:gd name="T13" fmla="*/ 0 h 125"/>
                <a:gd name="T14" fmla="*/ 67 w 126"/>
                <a:gd name="T15" fmla="*/ 2 h 125"/>
                <a:gd name="T16" fmla="*/ 124 w 126"/>
                <a:gd name="T17" fmla="*/ 58 h 125"/>
                <a:gd name="T18" fmla="*/ 124 w 126"/>
                <a:gd name="T19" fmla="*/ 67 h 125"/>
                <a:gd name="T20" fmla="*/ 67 w 126"/>
                <a:gd name="T21" fmla="*/ 123 h 125"/>
                <a:gd name="T22" fmla="*/ 63 w 126"/>
                <a:gd name="T23" fmla="*/ 125 h 125"/>
                <a:gd name="T24" fmla="*/ 15 w 126"/>
                <a:gd name="T25" fmla="*/ 63 h 125"/>
                <a:gd name="T26" fmla="*/ 63 w 126"/>
                <a:gd name="T27" fmla="*/ 110 h 125"/>
                <a:gd name="T28" fmla="*/ 111 w 126"/>
                <a:gd name="T29" fmla="*/ 63 h 125"/>
                <a:gd name="T30" fmla="*/ 63 w 126"/>
                <a:gd name="T31" fmla="*/ 15 h 125"/>
                <a:gd name="T32" fmla="*/ 15 w 126"/>
                <a:gd name="T33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1" y="125"/>
                    <a:pt x="60" y="124"/>
                    <a:pt x="59" y="12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65"/>
                    <a:pt x="0" y="61"/>
                    <a:pt x="3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1"/>
                    <a:pt x="61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7" y="2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6" y="61"/>
                    <a:pt x="126" y="65"/>
                    <a:pt x="124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3522663" y="6316663"/>
              <a:ext cx="2744788" cy="92075"/>
            </a:xfrm>
            <a:custGeom>
              <a:avLst/>
              <a:gdLst>
                <a:gd name="T0" fmla="*/ 1081 w 1185"/>
                <a:gd name="T1" fmla="*/ 40 h 40"/>
                <a:gd name="T2" fmla="*/ 0 w 1185"/>
                <a:gd name="T3" fmla="*/ 40 h 40"/>
                <a:gd name="T4" fmla="*/ 0 w 1185"/>
                <a:gd name="T5" fmla="*/ 28 h 40"/>
                <a:gd name="T6" fmla="*/ 1075 w 1185"/>
                <a:gd name="T7" fmla="*/ 28 h 40"/>
                <a:gd name="T8" fmla="*/ 1075 w 1185"/>
                <a:gd name="T9" fmla="*/ 6 h 40"/>
                <a:gd name="T10" fmla="*/ 1081 w 1185"/>
                <a:gd name="T11" fmla="*/ 0 h 40"/>
                <a:gd name="T12" fmla="*/ 1185 w 1185"/>
                <a:gd name="T13" fmla="*/ 0 h 40"/>
                <a:gd name="T14" fmla="*/ 1185 w 1185"/>
                <a:gd name="T15" fmla="*/ 12 h 40"/>
                <a:gd name="T16" fmla="*/ 1087 w 1185"/>
                <a:gd name="T17" fmla="*/ 12 h 40"/>
                <a:gd name="T18" fmla="*/ 1087 w 1185"/>
                <a:gd name="T19" fmla="*/ 34 h 40"/>
                <a:gd name="T20" fmla="*/ 1081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081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75" y="28"/>
                    <a:pt x="1075" y="28"/>
                    <a:pt x="1075" y="28"/>
                  </a:cubicBezTo>
                  <a:cubicBezTo>
                    <a:pt x="1075" y="6"/>
                    <a:pt x="1075" y="6"/>
                    <a:pt x="1075" y="6"/>
                  </a:cubicBezTo>
                  <a:cubicBezTo>
                    <a:pt x="1075" y="3"/>
                    <a:pt x="1078" y="0"/>
                    <a:pt x="1081" y="0"/>
                  </a:cubicBezTo>
                  <a:cubicBezTo>
                    <a:pt x="1185" y="0"/>
                    <a:pt x="1185" y="0"/>
                    <a:pt x="1185" y="0"/>
                  </a:cubicBezTo>
                  <a:cubicBezTo>
                    <a:pt x="1185" y="12"/>
                    <a:pt x="1185" y="12"/>
                    <a:pt x="1185" y="12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34"/>
                    <a:pt x="1087" y="34"/>
                    <a:pt x="1087" y="34"/>
                  </a:cubicBezTo>
                  <a:cubicBezTo>
                    <a:pt x="1087" y="38"/>
                    <a:pt x="1084" y="40"/>
                    <a:pt x="1081" y="4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714876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9" y="0"/>
                    <a:pt x="172" y="2"/>
                    <a:pt x="172" y="6"/>
                  </a:cubicBezTo>
                  <a:cubicBezTo>
                    <a:pt x="172" y="9"/>
                    <a:pt x="169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3505201" y="6380163"/>
              <a:ext cx="219075" cy="215900"/>
            </a:xfrm>
            <a:custGeom>
              <a:avLst/>
              <a:gdLst>
                <a:gd name="T0" fmla="*/ 88 w 94"/>
                <a:gd name="T1" fmla="*/ 93 h 93"/>
                <a:gd name="T2" fmla="*/ 84 w 94"/>
                <a:gd name="T3" fmla="*/ 92 h 93"/>
                <a:gd name="T4" fmla="*/ 3 w 94"/>
                <a:gd name="T5" fmla="*/ 11 h 93"/>
                <a:gd name="T6" fmla="*/ 3 w 94"/>
                <a:gd name="T7" fmla="*/ 2 h 93"/>
                <a:gd name="T8" fmla="*/ 11 w 94"/>
                <a:gd name="T9" fmla="*/ 2 h 93"/>
                <a:gd name="T10" fmla="*/ 92 w 94"/>
                <a:gd name="T11" fmla="*/ 83 h 93"/>
                <a:gd name="T12" fmla="*/ 92 w 94"/>
                <a:gd name="T13" fmla="*/ 92 h 93"/>
                <a:gd name="T14" fmla="*/ 88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88" y="93"/>
                  </a:moveTo>
                  <a:cubicBezTo>
                    <a:pt x="86" y="93"/>
                    <a:pt x="85" y="93"/>
                    <a:pt x="84" y="9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4" y="85"/>
                    <a:pt x="94" y="89"/>
                    <a:pt x="92" y="92"/>
                  </a:cubicBezTo>
                  <a:cubicBezTo>
                    <a:pt x="91" y="93"/>
                    <a:pt x="89" y="93"/>
                    <a:pt x="88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3508376" y="6499225"/>
              <a:ext cx="100013" cy="168275"/>
            </a:xfrm>
            <a:custGeom>
              <a:avLst/>
              <a:gdLst>
                <a:gd name="T0" fmla="*/ 6 w 43"/>
                <a:gd name="T1" fmla="*/ 73 h 73"/>
                <a:gd name="T2" fmla="*/ 0 w 43"/>
                <a:gd name="T3" fmla="*/ 67 h 73"/>
                <a:gd name="T4" fmla="*/ 6 w 43"/>
                <a:gd name="T5" fmla="*/ 61 h 73"/>
                <a:gd name="T6" fmla="*/ 31 w 43"/>
                <a:gd name="T7" fmla="*/ 36 h 73"/>
                <a:gd name="T8" fmla="*/ 6 w 43"/>
                <a:gd name="T9" fmla="*/ 12 h 73"/>
                <a:gd name="T10" fmla="*/ 0 w 43"/>
                <a:gd name="T11" fmla="*/ 6 h 73"/>
                <a:gd name="T12" fmla="*/ 6 w 43"/>
                <a:gd name="T13" fmla="*/ 0 h 73"/>
                <a:gd name="T14" fmla="*/ 43 w 43"/>
                <a:gd name="T15" fmla="*/ 36 h 73"/>
                <a:gd name="T16" fmla="*/ 6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6" y="73"/>
                  </a:moveTo>
                  <a:cubicBezTo>
                    <a:pt x="3" y="73"/>
                    <a:pt x="0" y="7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20" y="61"/>
                    <a:pt x="31" y="50"/>
                    <a:pt x="31" y="36"/>
                  </a:cubicBezTo>
                  <a:cubicBezTo>
                    <a:pt x="31" y="23"/>
                    <a:pt x="20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43" y="16"/>
                    <a:pt x="43" y="36"/>
                  </a:cubicBezTo>
                  <a:cubicBezTo>
                    <a:pt x="43" y="57"/>
                    <a:pt x="26" y="73"/>
                    <a:pt x="6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2728913" y="6483350"/>
              <a:ext cx="381000" cy="201613"/>
            </a:xfrm>
            <a:custGeom>
              <a:avLst/>
              <a:gdLst>
                <a:gd name="T0" fmla="*/ 120 w 164"/>
                <a:gd name="T1" fmla="*/ 87 h 87"/>
                <a:gd name="T2" fmla="*/ 76 w 164"/>
                <a:gd name="T3" fmla="*/ 43 h 87"/>
                <a:gd name="T4" fmla="*/ 44 w 164"/>
                <a:gd name="T5" fmla="*/ 12 h 87"/>
                <a:gd name="T6" fmla="*/ 12 w 164"/>
                <a:gd name="T7" fmla="*/ 43 h 87"/>
                <a:gd name="T8" fmla="*/ 6 w 164"/>
                <a:gd name="T9" fmla="*/ 49 h 87"/>
                <a:gd name="T10" fmla="*/ 0 w 164"/>
                <a:gd name="T11" fmla="*/ 43 h 87"/>
                <a:gd name="T12" fmla="*/ 44 w 164"/>
                <a:gd name="T13" fmla="*/ 0 h 87"/>
                <a:gd name="T14" fmla="*/ 88 w 164"/>
                <a:gd name="T15" fmla="*/ 43 h 87"/>
                <a:gd name="T16" fmla="*/ 120 w 164"/>
                <a:gd name="T17" fmla="*/ 75 h 87"/>
                <a:gd name="T18" fmla="*/ 152 w 164"/>
                <a:gd name="T19" fmla="*/ 43 h 87"/>
                <a:gd name="T20" fmla="*/ 158 w 164"/>
                <a:gd name="T21" fmla="*/ 37 h 87"/>
                <a:gd name="T22" fmla="*/ 164 w 164"/>
                <a:gd name="T23" fmla="*/ 43 h 87"/>
                <a:gd name="T24" fmla="*/ 120 w 164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2" y="61"/>
                    <a:pt x="152" y="43"/>
                  </a:cubicBezTo>
                  <a:cubicBezTo>
                    <a:pt x="152" y="40"/>
                    <a:pt x="154" y="37"/>
                    <a:pt x="158" y="37"/>
                  </a:cubicBezTo>
                  <a:cubicBezTo>
                    <a:pt x="161" y="37"/>
                    <a:pt x="164" y="40"/>
                    <a:pt x="164" y="43"/>
                  </a:cubicBezTo>
                  <a:cubicBezTo>
                    <a:pt x="164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1082676" y="6483350"/>
              <a:ext cx="377825" cy="201613"/>
            </a:xfrm>
            <a:custGeom>
              <a:avLst/>
              <a:gdLst>
                <a:gd name="T0" fmla="*/ 120 w 163"/>
                <a:gd name="T1" fmla="*/ 87 h 87"/>
                <a:gd name="T2" fmla="*/ 76 w 163"/>
                <a:gd name="T3" fmla="*/ 43 h 87"/>
                <a:gd name="T4" fmla="*/ 44 w 163"/>
                <a:gd name="T5" fmla="*/ 12 h 87"/>
                <a:gd name="T6" fmla="*/ 12 w 163"/>
                <a:gd name="T7" fmla="*/ 43 h 87"/>
                <a:gd name="T8" fmla="*/ 6 w 163"/>
                <a:gd name="T9" fmla="*/ 49 h 87"/>
                <a:gd name="T10" fmla="*/ 0 w 163"/>
                <a:gd name="T11" fmla="*/ 43 h 87"/>
                <a:gd name="T12" fmla="*/ 44 w 163"/>
                <a:gd name="T13" fmla="*/ 0 h 87"/>
                <a:gd name="T14" fmla="*/ 88 w 163"/>
                <a:gd name="T15" fmla="*/ 43 h 87"/>
                <a:gd name="T16" fmla="*/ 120 w 163"/>
                <a:gd name="T17" fmla="*/ 75 h 87"/>
                <a:gd name="T18" fmla="*/ 151 w 163"/>
                <a:gd name="T19" fmla="*/ 43 h 87"/>
                <a:gd name="T20" fmla="*/ 157 w 163"/>
                <a:gd name="T21" fmla="*/ 37 h 87"/>
                <a:gd name="T22" fmla="*/ 163 w 163"/>
                <a:gd name="T23" fmla="*/ 43 h 87"/>
                <a:gd name="T24" fmla="*/ 120 w 163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" h="87">
                  <a:moveTo>
                    <a:pt x="120" y="87"/>
                  </a:moveTo>
                  <a:cubicBezTo>
                    <a:pt x="96" y="87"/>
                    <a:pt x="76" y="68"/>
                    <a:pt x="76" y="43"/>
                  </a:cubicBezTo>
                  <a:cubicBezTo>
                    <a:pt x="76" y="26"/>
                    <a:pt x="62" y="12"/>
                    <a:pt x="44" y="12"/>
                  </a:cubicBezTo>
                  <a:cubicBezTo>
                    <a:pt x="27" y="12"/>
                    <a:pt x="12" y="26"/>
                    <a:pt x="12" y="43"/>
                  </a:cubicBezTo>
                  <a:cubicBezTo>
                    <a:pt x="12" y="47"/>
                    <a:pt x="10" y="49"/>
                    <a:pt x="6" y="49"/>
                  </a:cubicBezTo>
                  <a:cubicBezTo>
                    <a:pt x="3" y="49"/>
                    <a:pt x="0" y="47"/>
                    <a:pt x="0" y="43"/>
                  </a:cubicBezTo>
                  <a:cubicBezTo>
                    <a:pt x="0" y="19"/>
                    <a:pt x="20" y="0"/>
                    <a:pt x="44" y="0"/>
                  </a:cubicBezTo>
                  <a:cubicBezTo>
                    <a:pt x="68" y="0"/>
                    <a:pt x="88" y="19"/>
                    <a:pt x="88" y="43"/>
                  </a:cubicBezTo>
                  <a:cubicBezTo>
                    <a:pt x="88" y="61"/>
                    <a:pt x="102" y="75"/>
                    <a:pt x="120" y="75"/>
                  </a:cubicBezTo>
                  <a:cubicBezTo>
                    <a:pt x="137" y="75"/>
                    <a:pt x="151" y="61"/>
                    <a:pt x="151" y="43"/>
                  </a:cubicBezTo>
                  <a:cubicBezTo>
                    <a:pt x="151" y="40"/>
                    <a:pt x="154" y="37"/>
                    <a:pt x="157" y="37"/>
                  </a:cubicBezTo>
                  <a:cubicBezTo>
                    <a:pt x="161" y="37"/>
                    <a:pt x="163" y="40"/>
                    <a:pt x="163" y="43"/>
                  </a:cubicBezTo>
                  <a:cubicBezTo>
                    <a:pt x="163" y="68"/>
                    <a:pt x="144" y="87"/>
                    <a:pt x="120" y="8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1431926" y="6569075"/>
              <a:ext cx="1325563" cy="26988"/>
            </a:xfrm>
            <a:custGeom>
              <a:avLst/>
              <a:gdLst>
                <a:gd name="T0" fmla="*/ 566 w 572"/>
                <a:gd name="T1" fmla="*/ 12 h 12"/>
                <a:gd name="T2" fmla="*/ 6 w 572"/>
                <a:gd name="T3" fmla="*/ 12 h 12"/>
                <a:gd name="T4" fmla="*/ 0 w 572"/>
                <a:gd name="T5" fmla="*/ 6 h 12"/>
                <a:gd name="T6" fmla="*/ 6 w 572"/>
                <a:gd name="T7" fmla="*/ 0 h 12"/>
                <a:gd name="T8" fmla="*/ 566 w 572"/>
                <a:gd name="T9" fmla="*/ 0 h 12"/>
                <a:gd name="T10" fmla="*/ 572 w 572"/>
                <a:gd name="T11" fmla="*/ 6 h 12"/>
                <a:gd name="T12" fmla="*/ 566 w 5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2">
                  <a:moveTo>
                    <a:pt x="5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70" y="0"/>
                    <a:pt x="572" y="3"/>
                    <a:pt x="572" y="6"/>
                  </a:cubicBezTo>
                  <a:cubicBezTo>
                    <a:pt x="572" y="10"/>
                    <a:pt x="570" y="12"/>
                    <a:pt x="5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0"/>
            <p:cNvSpPr>
              <a:spLocks/>
            </p:cNvSpPr>
            <p:nvPr/>
          </p:nvSpPr>
          <p:spPr bwMode="auto">
            <a:xfrm>
              <a:off x="3081338" y="6569075"/>
              <a:ext cx="266700" cy="26988"/>
            </a:xfrm>
            <a:custGeom>
              <a:avLst/>
              <a:gdLst>
                <a:gd name="T0" fmla="*/ 109 w 115"/>
                <a:gd name="T1" fmla="*/ 12 h 12"/>
                <a:gd name="T2" fmla="*/ 6 w 115"/>
                <a:gd name="T3" fmla="*/ 12 h 12"/>
                <a:gd name="T4" fmla="*/ 0 w 115"/>
                <a:gd name="T5" fmla="*/ 6 h 12"/>
                <a:gd name="T6" fmla="*/ 6 w 115"/>
                <a:gd name="T7" fmla="*/ 0 h 12"/>
                <a:gd name="T8" fmla="*/ 109 w 115"/>
                <a:gd name="T9" fmla="*/ 0 h 12"/>
                <a:gd name="T10" fmla="*/ 115 w 115"/>
                <a:gd name="T11" fmla="*/ 6 h 12"/>
                <a:gd name="T12" fmla="*/ 109 w 11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">
                  <a:moveTo>
                    <a:pt x="10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3"/>
                    <a:pt x="115" y="6"/>
                  </a:cubicBezTo>
                  <a:cubicBezTo>
                    <a:pt x="115" y="10"/>
                    <a:pt x="112" y="12"/>
                    <a:pt x="109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1"/>
            <p:cNvSpPr>
              <a:spLocks noEditPoints="1"/>
            </p:cNvSpPr>
            <p:nvPr/>
          </p:nvSpPr>
          <p:spPr bwMode="auto">
            <a:xfrm>
              <a:off x="1668463" y="6569075"/>
              <a:ext cx="292100" cy="288925"/>
            </a:xfrm>
            <a:custGeom>
              <a:avLst/>
              <a:gdLst>
                <a:gd name="T0" fmla="*/ 63 w 126"/>
                <a:gd name="T1" fmla="*/ 125 h 125"/>
                <a:gd name="T2" fmla="*/ 63 w 126"/>
                <a:gd name="T3" fmla="*/ 125 h 125"/>
                <a:gd name="T4" fmla="*/ 59 w 126"/>
                <a:gd name="T5" fmla="*/ 123 h 125"/>
                <a:gd name="T6" fmla="*/ 2 w 126"/>
                <a:gd name="T7" fmla="*/ 67 h 125"/>
                <a:gd name="T8" fmla="*/ 2 w 126"/>
                <a:gd name="T9" fmla="*/ 58 h 125"/>
                <a:gd name="T10" fmla="*/ 59 w 126"/>
                <a:gd name="T11" fmla="*/ 2 h 125"/>
                <a:gd name="T12" fmla="*/ 67 w 126"/>
                <a:gd name="T13" fmla="*/ 2 h 125"/>
                <a:gd name="T14" fmla="*/ 123 w 126"/>
                <a:gd name="T15" fmla="*/ 58 h 125"/>
                <a:gd name="T16" fmla="*/ 123 w 126"/>
                <a:gd name="T17" fmla="*/ 67 h 125"/>
                <a:gd name="T18" fmla="*/ 67 w 126"/>
                <a:gd name="T19" fmla="*/ 123 h 125"/>
                <a:gd name="T20" fmla="*/ 63 w 126"/>
                <a:gd name="T21" fmla="*/ 125 h 125"/>
                <a:gd name="T22" fmla="*/ 15 w 126"/>
                <a:gd name="T23" fmla="*/ 63 h 125"/>
                <a:gd name="T24" fmla="*/ 63 w 126"/>
                <a:gd name="T25" fmla="*/ 110 h 125"/>
                <a:gd name="T26" fmla="*/ 111 w 126"/>
                <a:gd name="T27" fmla="*/ 63 h 125"/>
                <a:gd name="T28" fmla="*/ 63 w 126"/>
                <a:gd name="T29" fmla="*/ 15 h 125"/>
                <a:gd name="T30" fmla="*/ 15 w 126"/>
                <a:gd name="T31" fmla="*/ 6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25">
                  <a:moveTo>
                    <a:pt x="63" y="125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1" y="125"/>
                    <a:pt x="60" y="124"/>
                    <a:pt x="59" y="12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5"/>
                    <a:pt x="0" y="61"/>
                    <a:pt x="2" y="58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0"/>
                    <a:pt x="65" y="0"/>
                    <a:pt x="67" y="2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6" y="61"/>
                    <a:pt x="126" y="65"/>
                    <a:pt x="123" y="6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6" y="124"/>
                    <a:pt x="65" y="125"/>
                    <a:pt x="63" y="125"/>
                  </a:cubicBezTo>
                  <a:close/>
                  <a:moveTo>
                    <a:pt x="15" y="63"/>
                  </a:moveTo>
                  <a:cubicBezTo>
                    <a:pt x="63" y="110"/>
                    <a:pt x="63" y="110"/>
                    <a:pt x="63" y="110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63" y="15"/>
                    <a:pt x="63" y="15"/>
                    <a:pt x="63" y="15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6"/>
            <p:cNvSpPr>
              <a:spLocks/>
            </p:cNvSpPr>
            <p:nvPr/>
          </p:nvSpPr>
          <p:spPr bwMode="auto">
            <a:xfrm>
              <a:off x="776288" y="6316663"/>
              <a:ext cx="2746375" cy="92075"/>
            </a:xfrm>
            <a:custGeom>
              <a:avLst/>
              <a:gdLst>
                <a:gd name="T0" fmla="*/ 1185 w 1185"/>
                <a:gd name="T1" fmla="*/ 40 h 40"/>
                <a:gd name="T2" fmla="*/ 104 w 1185"/>
                <a:gd name="T3" fmla="*/ 40 h 40"/>
                <a:gd name="T4" fmla="*/ 98 w 1185"/>
                <a:gd name="T5" fmla="*/ 34 h 40"/>
                <a:gd name="T6" fmla="*/ 98 w 1185"/>
                <a:gd name="T7" fmla="*/ 12 h 40"/>
                <a:gd name="T8" fmla="*/ 0 w 1185"/>
                <a:gd name="T9" fmla="*/ 12 h 40"/>
                <a:gd name="T10" fmla="*/ 0 w 1185"/>
                <a:gd name="T11" fmla="*/ 0 h 40"/>
                <a:gd name="T12" fmla="*/ 104 w 1185"/>
                <a:gd name="T13" fmla="*/ 0 h 40"/>
                <a:gd name="T14" fmla="*/ 110 w 1185"/>
                <a:gd name="T15" fmla="*/ 6 h 40"/>
                <a:gd name="T16" fmla="*/ 110 w 1185"/>
                <a:gd name="T17" fmla="*/ 28 h 40"/>
                <a:gd name="T18" fmla="*/ 1185 w 1185"/>
                <a:gd name="T19" fmla="*/ 28 h 40"/>
                <a:gd name="T20" fmla="*/ 1185 w 118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5" h="40">
                  <a:moveTo>
                    <a:pt x="1185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1" y="40"/>
                    <a:pt x="98" y="38"/>
                    <a:pt x="98" y="3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7" y="0"/>
                    <a:pt x="110" y="3"/>
                    <a:pt x="110" y="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85" y="28"/>
                    <a:pt x="1185" y="28"/>
                    <a:pt x="1185" y="28"/>
                  </a:cubicBezTo>
                  <a:lnTo>
                    <a:pt x="1185" y="4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8"/>
            <p:cNvSpPr>
              <a:spLocks/>
            </p:cNvSpPr>
            <p:nvPr/>
          </p:nvSpPr>
          <p:spPr bwMode="auto">
            <a:xfrm>
              <a:off x="1930401" y="6700838"/>
              <a:ext cx="398463" cy="26988"/>
            </a:xfrm>
            <a:custGeom>
              <a:avLst/>
              <a:gdLst>
                <a:gd name="T0" fmla="*/ 166 w 172"/>
                <a:gd name="T1" fmla="*/ 12 h 12"/>
                <a:gd name="T2" fmla="*/ 6 w 172"/>
                <a:gd name="T3" fmla="*/ 12 h 12"/>
                <a:gd name="T4" fmla="*/ 0 w 172"/>
                <a:gd name="T5" fmla="*/ 6 h 12"/>
                <a:gd name="T6" fmla="*/ 6 w 172"/>
                <a:gd name="T7" fmla="*/ 0 h 12"/>
                <a:gd name="T8" fmla="*/ 166 w 172"/>
                <a:gd name="T9" fmla="*/ 0 h 12"/>
                <a:gd name="T10" fmla="*/ 172 w 172"/>
                <a:gd name="T11" fmla="*/ 6 h 12"/>
                <a:gd name="T12" fmla="*/ 166 w 1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2">
                  <a:moveTo>
                    <a:pt x="1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2" y="2"/>
                    <a:pt x="172" y="6"/>
                  </a:cubicBezTo>
                  <a:cubicBezTo>
                    <a:pt x="172" y="9"/>
                    <a:pt x="170" y="12"/>
                    <a:pt x="166" y="12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9"/>
            <p:cNvSpPr>
              <a:spLocks/>
            </p:cNvSpPr>
            <p:nvPr/>
          </p:nvSpPr>
          <p:spPr bwMode="auto">
            <a:xfrm>
              <a:off x="3321051" y="6380163"/>
              <a:ext cx="217488" cy="215900"/>
            </a:xfrm>
            <a:custGeom>
              <a:avLst/>
              <a:gdLst>
                <a:gd name="T0" fmla="*/ 6 w 94"/>
                <a:gd name="T1" fmla="*/ 93 h 93"/>
                <a:gd name="T2" fmla="*/ 2 w 94"/>
                <a:gd name="T3" fmla="*/ 92 h 93"/>
                <a:gd name="T4" fmla="*/ 2 w 94"/>
                <a:gd name="T5" fmla="*/ 83 h 93"/>
                <a:gd name="T6" fmla="*/ 83 w 94"/>
                <a:gd name="T7" fmla="*/ 2 h 93"/>
                <a:gd name="T8" fmla="*/ 91 w 94"/>
                <a:gd name="T9" fmla="*/ 2 h 93"/>
                <a:gd name="T10" fmla="*/ 91 w 94"/>
                <a:gd name="T11" fmla="*/ 11 h 93"/>
                <a:gd name="T12" fmla="*/ 10 w 94"/>
                <a:gd name="T13" fmla="*/ 92 h 93"/>
                <a:gd name="T14" fmla="*/ 6 w 94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6" y="93"/>
                  </a:moveTo>
                  <a:cubicBezTo>
                    <a:pt x="5" y="93"/>
                    <a:pt x="3" y="93"/>
                    <a:pt x="2" y="92"/>
                  </a:cubicBezTo>
                  <a:cubicBezTo>
                    <a:pt x="0" y="89"/>
                    <a:pt x="0" y="85"/>
                    <a:pt x="2" y="8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5" y="0"/>
                    <a:pt x="89" y="0"/>
                    <a:pt x="91" y="2"/>
                  </a:cubicBezTo>
                  <a:cubicBezTo>
                    <a:pt x="94" y="5"/>
                    <a:pt x="94" y="8"/>
                    <a:pt x="91" y="11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9" y="93"/>
                    <a:pt x="8" y="93"/>
                    <a:pt x="6" y="9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70"/>
            <p:cNvSpPr>
              <a:spLocks/>
            </p:cNvSpPr>
            <p:nvPr/>
          </p:nvSpPr>
          <p:spPr bwMode="auto">
            <a:xfrm>
              <a:off x="3436938" y="6499225"/>
              <a:ext cx="98425" cy="168275"/>
            </a:xfrm>
            <a:custGeom>
              <a:avLst/>
              <a:gdLst>
                <a:gd name="T0" fmla="*/ 37 w 43"/>
                <a:gd name="T1" fmla="*/ 73 h 73"/>
                <a:gd name="T2" fmla="*/ 0 w 43"/>
                <a:gd name="T3" fmla="*/ 36 h 73"/>
                <a:gd name="T4" fmla="*/ 37 w 43"/>
                <a:gd name="T5" fmla="*/ 0 h 73"/>
                <a:gd name="T6" fmla="*/ 43 w 43"/>
                <a:gd name="T7" fmla="*/ 6 h 73"/>
                <a:gd name="T8" fmla="*/ 37 w 43"/>
                <a:gd name="T9" fmla="*/ 12 h 73"/>
                <a:gd name="T10" fmla="*/ 12 w 43"/>
                <a:gd name="T11" fmla="*/ 36 h 73"/>
                <a:gd name="T12" fmla="*/ 37 w 43"/>
                <a:gd name="T13" fmla="*/ 61 h 73"/>
                <a:gd name="T14" fmla="*/ 43 w 43"/>
                <a:gd name="T15" fmla="*/ 67 h 73"/>
                <a:gd name="T16" fmla="*/ 37 w 43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73">
                  <a:moveTo>
                    <a:pt x="37" y="73"/>
                  </a:moveTo>
                  <a:cubicBezTo>
                    <a:pt x="17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0" y="0"/>
                    <a:pt x="43" y="2"/>
                    <a:pt x="43" y="6"/>
                  </a:cubicBezTo>
                  <a:cubicBezTo>
                    <a:pt x="43" y="9"/>
                    <a:pt x="40" y="12"/>
                    <a:pt x="37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1"/>
                    <a:pt x="37" y="61"/>
                  </a:cubicBezTo>
                  <a:cubicBezTo>
                    <a:pt x="40" y="61"/>
                    <a:pt x="43" y="64"/>
                    <a:pt x="43" y="67"/>
                  </a:cubicBezTo>
                  <a:cubicBezTo>
                    <a:pt x="43" y="71"/>
                    <a:pt x="40" y="73"/>
                    <a:pt x="37" y="7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6491" y="-146460"/>
            <a:ext cx="2476535" cy="2586626"/>
            <a:chOff x="1544638" y="560388"/>
            <a:chExt cx="3963988" cy="4140200"/>
          </a:xfrm>
        </p:grpSpPr>
        <p:sp>
          <p:nvSpPr>
            <p:cNvPr id="172" name="Freeform 100"/>
            <p:cNvSpPr>
              <a:spLocks/>
            </p:cNvSpPr>
            <p:nvPr/>
          </p:nvSpPr>
          <p:spPr bwMode="auto">
            <a:xfrm>
              <a:off x="5156201" y="2847976"/>
              <a:ext cx="171450" cy="161925"/>
            </a:xfrm>
            <a:custGeom>
              <a:avLst/>
              <a:gdLst>
                <a:gd name="T0" fmla="*/ 108 w 108"/>
                <a:gd name="T1" fmla="*/ 40 h 102"/>
                <a:gd name="T2" fmla="*/ 75 w 108"/>
                <a:gd name="T3" fmla="*/ 64 h 102"/>
                <a:gd name="T4" fmla="*/ 88 w 108"/>
                <a:gd name="T5" fmla="*/ 102 h 102"/>
                <a:gd name="T6" fmla="*/ 53 w 108"/>
                <a:gd name="T7" fmla="*/ 79 h 102"/>
                <a:gd name="T8" fmla="*/ 20 w 108"/>
                <a:gd name="T9" fmla="*/ 102 h 102"/>
                <a:gd name="T10" fmla="*/ 33 w 108"/>
                <a:gd name="T11" fmla="*/ 64 h 102"/>
                <a:gd name="T12" fmla="*/ 0 w 108"/>
                <a:gd name="T13" fmla="*/ 40 h 102"/>
                <a:gd name="T14" fmla="*/ 41 w 108"/>
                <a:gd name="T15" fmla="*/ 40 h 102"/>
                <a:gd name="T16" fmla="*/ 53 w 108"/>
                <a:gd name="T17" fmla="*/ 0 h 102"/>
                <a:gd name="T18" fmla="*/ 66 w 108"/>
                <a:gd name="T19" fmla="*/ 40 h 102"/>
                <a:gd name="T20" fmla="*/ 108 w 108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2">
                  <a:moveTo>
                    <a:pt x="108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3" y="79"/>
                  </a:lnTo>
                  <a:lnTo>
                    <a:pt x="20" y="102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1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01"/>
            <p:cNvSpPr>
              <a:spLocks noEditPoints="1"/>
            </p:cNvSpPr>
            <p:nvPr/>
          </p:nvSpPr>
          <p:spPr bwMode="auto">
            <a:xfrm>
              <a:off x="4411663" y="2600326"/>
              <a:ext cx="1006475" cy="660400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1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7" y="196"/>
                    <a:pt x="0" y="157"/>
                    <a:pt x="0" y="113"/>
                  </a:cubicBezTo>
                  <a:cubicBezTo>
                    <a:pt x="0" y="70"/>
                    <a:pt x="17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1" y="107"/>
                    <a:pt x="91" y="107"/>
                    <a:pt x="91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02"/>
            <p:cNvSpPr>
              <a:spLocks noEditPoints="1"/>
            </p:cNvSpPr>
            <p:nvPr/>
          </p:nvSpPr>
          <p:spPr bwMode="auto">
            <a:xfrm>
              <a:off x="4537076" y="3135313"/>
              <a:ext cx="755650" cy="219075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6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16 w 260"/>
                <a:gd name="T55" fmla="*/ 59 h 75"/>
                <a:gd name="T56" fmla="*/ 229 w 260"/>
                <a:gd name="T57" fmla="*/ 53 h 75"/>
                <a:gd name="T58" fmla="*/ 228 w 260"/>
                <a:gd name="T59" fmla="*/ 39 h 75"/>
                <a:gd name="T60" fmla="*/ 214 w 260"/>
                <a:gd name="T61" fmla="*/ 35 h 75"/>
                <a:gd name="T62" fmla="*/ 207 w 260"/>
                <a:gd name="T63" fmla="*/ 47 h 75"/>
                <a:gd name="T64" fmla="*/ 216 w 260"/>
                <a:gd name="T6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4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lnTo>
                    <a:pt x="224" y="74"/>
                  </a:lnTo>
                  <a:close/>
                  <a:moveTo>
                    <a:pt x="216" y="59"/>
                  </a:moveTo>
                  <a:cubicBezTo>
                    <a:pt x="221" y="51"/>
                    <a:pt x="221" y="51"/>
                    <a:pt x="221" y="51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4" y="47"/>
                    <a:pt x="224" y="47"/>
                    <a:pt x="224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4537076" y="2506663"/>
              <a:ext cx="755650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1 h 75"/>
                <a:gd name="T10" fmla="*/ 81 w 260"/>
                <a:gd name="T11" fmla="*/ 48 h 75"/>
                <a:gd name="T12" fmla="*/ 87 w 260"/>
                <a:gd name="T13" fmla="*/ 55 h 75"/>
                <a:gd name="T14" fmla="*/ 87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7 h 75"/>
                <a:gd name="T26" fmla="*/ 118 w 260"/>
                <a:gd name="T27" fmla="*/ 47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7 h 75"/>
                <a:gd name="T40" fmla="*/ 133 w 260"/>
                <a:gd name="T41" fmla="*/ 47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6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1 h 75"/>
                <a:gd name="T80" fmla="*/ 183 w 260"/>
                <a:gd name="T81" fmla="*/ 44 h 75"/>
                <a:gd name="T82" fmla="*/ 188 w 260"/>
                <a:gd name="T83" fmla="*/ 37 h 75"/>
                <a:gd name="T84" fmla="*/ 180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4 w 260"/>
                <a:gd name="T119" fmla="*/ 28 h 75"/>
                <a:gd name="T120" fmla="*/ 229 w 260"/>
                <a:gd name="T121" fmla="*/ 21 h 75"/>
                <a:gd name="T122" fmla="*/ 221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33" y="47"/>
                    <a:pt x="133" y="47"/>
                    <a:pt x="133" y="47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0" y="39"/>
                    <a:pt x="180" y="39"/>
                    <a:pt x="180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7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7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4" y="28"/>
                    <a:pt x="224" y="28"/>
                    <a:pt x="224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1" y="23"/>
                    <a:pt x="221" y="23"/>
                    <a:pt x="221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4"/>
            <p:cNvSpPr>
              <a:spLocks/>
            </p:cNvSpPr>
            <p:nvPr/>
          </p:nvSpPr>
          <p:spPr bwMode="auto">
            <a:xfrm>
              <a:off x="4645026" y="3273426"/>
              <a:ext cx="542925" cy="112713"/>
            </a:xfrm>
            <a:custGeom>
              <a:avLst/>
              <a:gdLst>
                <a:gd name="T0" fmla="*/ 187 w 187"/>
                <a:gd name="T1" fmla="*/ 27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7 h 39"/>
                <a:gd name="T14" fmla="*/ 93 w 187"/>
                <a:gd name="T15" fmla="*/ 0 h 39"/>
                <a:gd name="T16" fmla="*/ 187 w 187"/>
                <a:gd name="T1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7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5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3" y="35"/>
                    <a:pt x="6" y="32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7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5"/>
            <p:cNvSpPr>
              <a:spLocks/>
            </p:cNvSpPr>
            <p:nvPr/>
          </p:nvSpPr>
          <p:spPr bwMode="auto">
            <a:xfrm>
              <a:off x="5138738" y="2552701"/>
              <a:ext cx="65088" cy="66675"/>
            </a:xfrm>
            <a:custGeom>
              <a:avLst/>
              <a:gdLst>
                <a:gd name="T0" fmla="*/ 31 w 41"/>
                <a:gd name="T1" fmla="*/ 22 h 42"/>
                <a:gd name="T2" fmla="*/ 39 w 41"/>
                <a:gd name="T3" fmla="*/ 37 h 42"/>
                <a:gd name="T4" fmla="*/ 24 w 41"/>
                <a:gd name="T5" fmla="*/ 30 h 42"/>
                <a:gd name="T6" fmla="*/ 13 w 41"/>
                <a:gd name="T7" fmla="*/ 42 h 42"/>
                <a:gd name="T8" fmla="*/ 15 w 41"/>
                <a:gd name="T9" fmla="*/ 26 h 42"/>
                <a:gd name="T10" fmla="*/ 0 w 41"/>
                <a:gd name="T11" fmla="*/ 20 h 42"/>
                <a:gd name="T12" fmla="*/ 15 w 41"/>
                <a:gd name="T13" fmla="*/ 17 h 42"/>
                <a:gd name="T14" fmla="*/ 17 w 41"/>
                <a:gd name="T15" fmla="*/ 0 h 42"/>
                <a:gd name="T16" fmla="*/ 26 w 41"/>
                <a:gd name="T17" fmla="*/ 13 h 42"/>
                <a:gd name="T18" fmla="*/ 41 w 41"/>
                <a:gd name="T19" fmla="*/ 9 h 42"/>
                <a:gd name="T20" fmla="*/ 31 w 41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2">
                  <a:moveTo>
                    <a:pt x="31" y="22"/>
                  </a:moveTo>
                  <a:lnTo>
                    <a:pt x="39" y="37"/>
                  </a:lnTo>
                  <a:lnTo>
                    <a:pt x="24" y="30"/>
                  </a:lnTo>
                  <a:lnTo>
                    <a:pt x="13" y="42"/>
                  </a:lnTo>
                  <a:lnTo>
                    <a:pt x="15" y="26"/>
                  </a:lnTo>
                  <a:lnTo>
                    <a:pt x="0" y="20"/>
                  </a:lnTo>
                  <a:lnTo>
                    <a:pt x="15" y="17"/>
                  </a:lnTo>
                  <a:lnTo>
                    <a:pt x="17" y="0"/>
                  </a:lnTo>
                  <a:lnTo>
                    <a:pt x="26" y="13"/>
                  </a:lnTo>
                  <a:lnTo>
                    <a:pt x="41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06"/>
            <p:cNvSpPr>
              <a:spLocks/>
            </p:cNvSpPr>
            <p:nvPr/>
          </p:nvSpPr>
          <p:spPr bwMode="auto">
            <a:xfrm>
              <a:off x="5138738" y="3236913"/>
              <a:ext cx="65088" cy="71438"/>
            </a:xfrm>
            <a:custGeom>
              <a:avLst/>
              <a:gdLst>
                <a:gd name="T0" fmla="*/ 31 w 41"/>
                <a:gd name="T1" fmla="*/ 23 h 45"/>
                <a:gd name="T2" fmla="*/ 41 w 41"/>
                <a:gd name="T3" fmla="*/ 34 h 45"/>
                <a:gd name="T4" fmla="*/ 26 w 41"/>
                <a:gd name="T5" fmla="*/ 30 h 45"/>
                <a:gd name="T6" fmla="*/ 17 w 41"/>
                <a:gd name="T7" fmla="*/ 45 h 45"/>
                <a:gd name="T8" fmla="*/ 15 w 41"/>
                <a:gd name="T9" fmla="*/ 28 h 45"/>
                <a:gd name="T10" fmla="*/ 0 w 41"/>
                <a:gd name="T11" fmla="*/ 23 h 45"/>
                <a:gd name="T12" fmla="*/ 15 w 41"/>
                <a:gd name="T13" fmla="*/ 17 h 45"/>
                <a:gd name="T14" fmla="*/ 13 w 41"/>
                <a:gd name="T15" fmla="*/ 0 h 45"/>
                <a:gd name="T16" fmla="*/ 24 w 41"/>
                <a:gd name="T17" fmla="*/ 13 h 45"/>
                <a:gd name="T18" fmla="*/ 39 w 41"/>
                <a:gd name="T19" fmla="*/ 8 h 45"/>
                <a:gd name="T20" fmla="*/ 31 w 41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5">
                  <a:moveTo>
                    <a:pt x="31" y="23"/>
                  </a:moveTo>
                  <a:lnTo>
                    <a:pt x="41" y="34"/>
                  </a:lnTo>
                  <a:lnTo>
                    <a:pt x="26" y="30"/>
                  </a:lnTo>
                  <a:lnTo>
                    <a:pt x="17" y="45"/>
                  </a:lnTo>
                  <a:lnTo>
                    <a:pt x="15" y="28"/>
                  </a:lnTo>
                  <a:lnTo>
                    <a:pt x="0" y="23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07"/>
            <p:cNvSpPr>
              <a:spLocks/>
            </p:cNvSpPr>
            <p:nvPr/>
          </p:nvSpPr>
          <p:spPr bwMode="auto">
            <a:xfrm>
              <a:off x="4645026" y="2474913"/>
              <a:ext cx="542925" cy="112713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20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8"/>
                    <a:pt x="128" y="39"/>
                    <a:pt x="93" y="39"/>
                  </a:cubicBezTo>
                  <a:cubicBezTo>
                    <a:pt x="59" y="39"/>
                    <a:pt x="27" y="28"/>
                    <a:pt x="0" y="11"/>
                  </a:cubicBezTo>
                  <a:cubicBezTo>
                    <a:pt x="6" y="7"/>
                    <a:pt x="13" y="3"/>
                    <a:pt x="20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20" y="17"/>
                    <a:pt x="145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08"/>
            <p:cNvSpPr>
              <a:spLocks/>
            </p:cNvSpPr>
            <p:nvPr/>
          </p:nvSpPr>
          <p:spPr bwMode="auto">
            <a:xfrm>
              <a:off x="5019676" y="2600326"/>
              <a:ext cx="63500" cy="66675"/>
            </a:xfrm>
            <a:custGeom>
              <a:avLst/>
              <a:gdLst>
                <a:gd name="T0" fmla="*/ 31 w 40"/>
                <a:gd name="T1" fmla="*/ 22 h 42"/>
                <a:gd name="T2" fmla="*/ 39 w 40"/>
                <a:gd name="T3" fmla="*/ 34 h 42"/>
                <a:gd name="T4" fmla="*/ 24 w 40"/>
                <a:gd name="T5" fmla="*/ 29 h 42"/>
                <a:gd name="T6" fmla="*/ 13 w 40"/>
                <a:gd name="T7" fmla="*/ 42 h 42"/>
                <a:gd name="T8" fmla="*/ 15 w 40"/>
                <a:gd name="T9" fmla="*/ 25 h 42"/>
                <a:gd name="T10" fmla="*/ 0 w 40"/>
                <a:gd name="T11" fmla="*/ 20 h 42"/>
                <a:gd name="T12" fmla="*/ 15 w 40"/>
                <a:gd name="T13" fmla="*/ 16 h 42"/>
                <a:gd name="T14" fmla="*/ 17 w 40"/>
                <a:gd name="T15" fmla="*/ 0 h 42"/>
                <a:gd name="T16" fmla="*/ 26 w 40"/>
                <a:gd name="T17" fmla="*/ 12 h 42"/>
                <a:gd name="T18" fmla="*/ 40 w 40"/>
                <a:gd name="T19" fmla="*/ 9 h 42"/>
                <a:gd name="T20" fmla="*/ 31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31" y="22"/>
                  </a:moveTo>
                  <a:lnTo>
                    <a:pt x="39" y="34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5" y="25"/>
                  </a:lnTo>
                  <a:lnTo>
                    <a:pt x="0" y="20"/>
                  </a:lnTo>
                  <a:lnTo>
                    <a:pt x="15" y="16"/>
                  </a:lnTo>
                  <a:lnTo>
                    <a:pt x="17" y="0"/>
                  </a:lnTo>
                  <a:lnTo>
                    <a:pt x="26" y="12"/>
                  </a:lnTo>
                  <a:lnTo>
                    <a:pt x="40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09"/>
            <p:cNvSpPr>
              <a:spLocks/>
            </p:cNvSpPr>
            <p:nvPr/>
          </p:nvSpPr>
          <p:spPr bwMode="auto">
            <a:xfrm>
              <a:off x="5019676" y="3190876"/>
              <a:ext cx="63500" cy="69850"/>
            </a:xfrm>
            <a:custGeom>
              <a:avLst/>
              <a:gdLst>
                <a:gd name="T0" fmla="*/ 31 w 40"/>
                <a:gd name="T1" fmla="*/ 22 h 44"/>
                <a:gd name="T2" fmla="*/ 40 w 40"/>
                <a:gd name="T3" fmla="*/ 35 h 44"/>
                <a:gd name="T4" fmla="*/ 26 w 40"/>
                <a:gd name="T5" fmla="*/ 29 h 44"/>
                <a:gd name="T6" fmla="*/ 17 w 40"/>
                <a:gd name="T7" fmla="*/ 44 h 44"/>
                <a:gd name="T8" fmla="*/ 15 w 40"/>
                <a:gd name="T9" fmla="*/ 28 h 44"/>
                <a:gd name="T10" fmla="*/ 0 w 40"/>
                <a:gd name="T11" fmla="*/ 24 h 44"/>
                <a:gd name="T12" fmla="*/ 15 w 40"/>
                <a:gd name="T13" fmla="*/ 17 h 44"/>
                <a:gd name="T14" fmla="*/ 13 w 40"/>
                <a:gd name="T15" fmla="*/ 0 h 44"/>
                <a:gd name="T16" fmla="*/ 24 w 40"/>
                <a:gd name="T17" fmla="*/ 13 h 44"/>
                <a:gd name="T18" fmla="*/ 39 w 40"/>
                <a:gd name="T19" fmla="*/ 7 h 44"/>
                <a:gd name="T20" fmla="*/ 31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31" y="22"/>
                  </a:moveTo>
                  <a:lnTo>
                    <a:pt x="40" y="35"/>
                  </a:lnTo>
                  <a:lnTo>
                    <a:pt x="26" y="29"/>
                  </a:lnTo>
                  <a:lnTo>
                    <a:pt x="17" y="44"/>
                  </a:lnTo>
                  <a:lnTo>
                    <a:pt x="15" y="28"/>
                  </a:lnTo>
                  <a:lnTo>
                    <a:pt x="0" y="24"/>
                  </a:lnTo>
                  <a:lnTo>
                    <a:pt x="15" y="17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9" y="7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0"/>
            <p:cNvSpPr>
              <a:spLocks/>
            </p:cNvSpPr>
            <p:nvPr/>
          </p:nvSpPr>
          <p:spPr bwMode="auto">
            <a:xfrm>
              <a:off x="4784726" y="2806701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3 w 165"/>
                <a:gd name="T3" fmla="*/ 95 h 156"/>
                <a:gd name="T4" fmla="*/ 133 w 165"/>
                <a:gd name="T5" fmla="*/ 156 h 156"/>
                <a:gd name="T6" fmla="*/ 82 w 165"/>
                <a:gd name="T7" fmla="*/ 119 h 156"/>
                <a:gd name="T8" fmla="*/ 31 w 165"/>
                <a:gd name="T9" fmla="*/ 156 h 156"/>
                <a:gd name="T10" fmla="*/ 51 w 165"/>
                <a:gd name="T11" fmla="*/ 95 h 156"/>
                <a:gd name="T12" fmla="*/ 0 w 165"/>
                <a:gd name="T13" fmla="*/ 59 h 156"/>
                <a:gd name="T14" fmla="*/ 64 w 165"/>
                <a:gd name="T15" fmla="*/ 59 h 156"/>
                <a:gd name="T16" fmla="*/ 82 w 165"/>
                <a:gd name="T17" fmla="*/ 0 h 156"/>
                <a:gd name="T18" fmla="*/ 102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3" y="95"/>
                  </a:lnTo>
                  <a:lnTo>
                    <a:pt x="133" y="156"/>
                  </a:lnTo>
                  <a:lnTo>
                    <a:pt x="82" y="119"/>
                  </a:lnTo>
                  <a:lnTo>
                    <a:pt x="31" y="156"/>
                  </a:lnTo>
                  <a:lnTo>
                    <a:pt x="51" y="95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2" y="0"/>
                  </a:lnTo>
                  <a:lnTo>
                    <a:pt x="102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1"/>
            <p:cNvSpPr>
              <a:spLocks/>
            </p:cNvSpPr>
            <p:nvPr/>
          </p:nvSpPr>
          <p:spPr bwMode="auto">
            <a:xfrm>
              <a:off x="4702176" y="2427288"/>
              <a:ext cx="428625" cy="96838"/>
            </a:xfrm>
            <a:custGeom>
              <a:avLst/>
              <a:gdLst>
                <a:gd name="T0" fmla="*/ 147 w 147"/>
                <a:gd name="T1" fmla="*/ 16 h 33"/>
                <a:gd name="T2" fmla="*/ 73 w 147"/>
                <a:gd name="T3" fmla="*/ 33 h 33"/>
                <a:gd name="T4" fmla="*/ 0 w 147"/>
                <a:gd name="T5" fmla="*/ 16 h 33"/>
                <a:gd name="T6" fmla="*/ 58 w 147"/>
                <a:gd name="T7" fmla="*/ 0 h 33"/>
                <a:gd name="T8" fmla="*/ 73 w 147"/>
                <a:gd name="T9" fmla="*/ 0 h 33"/>
                <a:gd name="T10" fmla="*/ 88 w 147"/>
                <a:gd name="T11" fmla="*/ 0 h 33"/>
                <a:gd name="T12" fmla="*/ 147 w 14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3">
                  <a:moveTo>
                    <a:pt x="147" y="16"/>
                  </a:moveTo>
                  <a:cubicBezTo>
                    <a:pt x="125" y="27"/>
                    <a:pt x="100" y="33"/>
                    <a:pt x="73" y="33"/>
                  </a:cubicBezTo>
                  <a:cubicBezTo>
                    <a:pt x="47" y="33"/>
                    <a:pt x="22" y="27"/>
                    <a:pt x="0" y="16"/>
                  </a:cubicBezTo>
                  <a:cubicBezTo>
                    <a:pt x="18" y="7"/>
                    <a:pt x="38" y="2"/>
                    <a:pt x="58" y="0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78" y="0"/>
                    <a:pt x="83" y="0"/>
                    <a:pt x="88" y="0"/>
                  </a:cubicBezTo>
                  <a:cubicBezTo>
                    <a:pt x="109" y="2"/>
                    <a:pt x="129" y="7"/>
                    <a:pt x="147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12"/>
            <p:cNvSpPr>
              <a:spLocks/>
            </p:cNvSpPr>
            <p:nvPr/>
          </p:nvSpPr>
          <p:spPr bwMode="auto">
            <a:xfrm>
              <a:off x="4699001" y="3336926"/>
              <a:ext cx="431800" cy="95250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6" y="6"/>
                    <a:pt x="148" y="17"/>
                  </a:cubicBezTo>
                  <a:cubicBezTo>
                    <a:pt x="126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13"/>
            <p:cNvSpPr>
              <a:spLocks/>
            </p:cNvSpPr>
            <p:nvPr/>
          </p:nvSpPr>
          <p:spPr bwMode="auto">
            <a:xfrm>
              <a:off x="4830763" y="4090988"/>
              <a:ext cx="171450" cy="163513"/>
            </a:xfrm>
            <a:custGeom>
              <a:avLst/>
              <a:gdLst>
                <a:gd name="T0" fmla="*/ 108 w 108"/>
                <a:gd name="T1" fmla="*/ 39 h 103"/>
                <a:gd name="T2" fmla="*/ 75 w 108"/>
                <a:gd name="T3" fmla="*/ 63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3 h 103"/>
                <a:gd name="T12" fmla="*/ 0 w 108"/>
                <a:gd name="T13" fmla="*/ 39 h 103"/>
                <a:gd name="T14" fmla="*/ 40 w 108"/>
                <a:gd name="T15" fmla="*/ 39 h 103"/>
                <a:gd name="T16" fmla="*/ 53 w 108"/>
                <a:gd name="T17" fmla="*/ 0 h 103"/>
                <a:gd name="T18" fmla="*/ 66 w 108"/>
                <a:gd name="T19" fmla="*/ 39 h 103"/>
                <a:gd name="T20" fmla="*/ 108 w 108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39"/>
                  </a:moveTo>
                  <a:lnTo>
                    <a:pt x="75" y="63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0" y="39"/>
                  </a:lnTo>
                  <a:lnTo>
                    <a:pt x="53" y="0"/>
                  </a:lnTo>
                  <a:lnTo>
                    <a:pt x="66" y="39"/>
                  </a:lnTo>
                  <a:lnTo>
                    <a:pt x="108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4"/>
            <p:cNvSpPr>
              <a:spLocks/>
            </p:cNvSpPr>
            <p:nvPr/>
          </p:nvSpPr>
          <p:spPr bwMode="auto">
            <a:xfrm>
              <a:off x="4872038" y="2384426"/>
              <a:ext cx="87313" cy="42863"/>
            </a:xfrm>
            <a:custGeom>
              <a:avLst/>
              <a:gdLst>
                <a:gd name="T0" fmla="*/ 30 w 30"/>
                <a:gd name="T1" fmla="*/ 5 h 15"/>
                <a:gd name="T2" fmla="*/ 30 w 30"/>
                <a:gd name="T3" fmla="*/ 15 h 15"/>
                <a:gd name="T4" fmla="*/ 15 w 30"/>
                <a:gd name="T5" fmla="*/ 15 h 15"/>
                <a:gd name="T6" fmla="*/ 0 w 30"/>
                <a:gd name="T7" fmla="*/ 15 h 15"/>
                <a:gd name="T8" fmla="*/ 0 w 30"/>
                <a:gd name="T9" fmla="*/ 5 h 15"/>
                <a:gd name="T10" fmla="*/ 5 w 30"/>
                <a:gd name="T11" fmla="*/ 0 h 15"/>
                <a:gd name="T12" fmla="*/ 15 w 30"/>
                <a:gd name="T13" fmla="*/ 0 h 15"/>
                <a:gd name="T14" fmla="*/ 25 w 30"/>
                <a:gd name="T15" fmla="*/ 0 h 15"/>
                <a:gd name="T16" fmla="*/ 30 w 3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30" y="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25" y="15"/>
                    <a:pt x="20" y="15"/>
                    <a:pt x="15" y="15"/>
                  </a:cubicBezTo>
                  <a:cubicBezTo>
                    <a:pt x="10" y="15"/>
                    <a:pt x="5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15"/>
            <p:cNvSpPr>
              <a:spLocks/>
            </p:cNvSpPr>
            <p:nvPr/>
          </p:nvSpPr>
          <p:spPr bwMode="auto">
            <a:xfrm>
              <a:off x="4879976" y="3622676"/>
              <a:ext cx="73025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16"/>
            <p:cNvSpPr>
              <a:spLocks/>
            </p:cNvSpPr>
            <p:nvPr/>
          </p:nvSpPr>
          <p:spPr bwMode="auto">
            <a:xfrm>
              <a:off x="4879976" y="3173413"/>
              <a:ext cx="69850" cy="66675"/>
            </a:xfrm>
            <a:custGeom>
              <a:avLst/>
              <a:gdLst>
                <a:gd name="T0" fmla="*/ 31 w 44"/>
                <a:gd name="T1" fmla="*/ 17 h 42"/>
                <a:gd name="T2" fmla="*/ 44 w 44"/>
                <a:gd name="T3" fmla="*/ 26 h 42"/>
                <a:gd name="T4" fmla="*/ 28 w 44"/>
                <a:gd name="T5" fmla="*/ 26 h 42"/>
                <a:gd name="T6" fmla="*/ 22 w 44"/>
                <a:gd name="T7" fmla="*/ 42 h 42"/>
                <a:gd name="T8" fmla="*/ 17 w 44"/>
                <a:gd name="T9" fmla="*/ 26 h 42"/>
                <a:gd name="T10" fmla="*/ 0 w 44"/>
                <a:gd name="T11" fmla="*/ 26 h 42"/>
                <a:gd name="T12" fmla="*/ 15 w 44"/>
                <a:gd name="T13" fmla="*/ 17 h 42"/>
                <a:gd name="T14" fmla="*/ 9 w 44"/>
                <a:gd name="T15" fmla="*/ 0 h 42"/>
                <a:gd name="T16" fmla="*/ 22 w 44"/>
                <a:gd name="T17" fmla="*/ 11 h 42"/>
                <a:gd name="T18" fmla="*/ 35 w 44"/>
                <a:gd name="T19" fmla="*/ 0 h 42"/>
                <a:gd name="T20" fmla="*/ 31 w 44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2">
                  <a:moveTo>
                    <a:pt x="31" y="17"/>
                  </a:moveTo>
                  <a:lnTo>
                    <a:pt x="44" y="26"/>
                  </a:lnTo>
                  <a:lnTo>
                    <a:pt x="28" y="26"/>
                  </a:lnTo>
                  <a:lnTo>
                    <a:pt x="22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15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5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17"/>
            <p:cNvSpPr>
              <a:spLocks/>
            </p:cNvSpPr>
            <p:nvPr/>
          </p:nvSpPr>
          <p:spPr bwMode="auto">
            <a:xfrm>
              <a:off x="4879976" y="2619376"/>
              <a:ext cx="69850" cy="65088"/>
            </a:xfrm>
            <a:custGeom>
              <a:avLst/>
              <a:gdLst>
                <a:gd name="T0" fmla="*/ 31 w 44"/>
                <a:gd name="T1" fmla="*/ 26 h 41"/>
                <a:gd name="T2" fmla="*/ 35 w 44"/>
                <a:gd name="T3" fmla="*/ 41 h 41"/>
                <a:gd name="T4" fmla="*/ 22 w 44"/>
                <a:gd name="T5" fmla="*/ 32 h 41"/>
                <a:gd name="T6" fmla="*/ 9 w 44"/>
                <a:gd name="T7" fmla="*/ 41 h 41"/>
                <a:gd name="T8" fmla="*/ 15 w 44"/>
                <a:gd name="T9" fmla="*/ 26 h 41"/>
                <a:gd name="T10" fmla="*/ 0 w 44"/>
                <a:gd name="T11" fmla="*/ 15 h 41"/>
                <a:gd name="T12" fmla="*/ 17 w 44"/>
                <a:gd name="T13" fmla="*/ 15 h 41"/>
                <a:gd name="T14" fmla="*/ 22 w 44"/>
                <a:gd name="T15" fmla="*/ 0 h 41"/>
                <a:gd name="T16" fmla="*/ 28 w 44"/>
                <a:gd name="T17" fmla="*/ 15 h 41"/>
                <a:gd name="T18" fmla="*/ 44 w 44"/>
                <a:gd name="T19" fmla="*/ 15 h 41"/>
                <a:gd name="T20" fmla="*/ 31 w 44"/>
                <a:gd name="T2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31" y="26"/>
                  </a:moveTo>
                  <a:lnTo>
                    <a:pt x="35" y="41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15" y="26"/>
                  </a:lnTo>
                  <a:lnTo>
                    <a:pt x="0" y="15"/>
                  </a:lnTo>
                  <a:lnTo>
                    <a:pt x="17" y="15"/>
                  </a:lnTo>
                  <a:lnTo>
                    <a:pt x="22" y="0"/>
                  </a:lnTo>
                  <a:lnTo>
                    <a:pt x="28" y="15"/>
                  </a:lnTo>
                  <a:lnTo>
                    <a:pt x="44" y="15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18"/>
            <p:cNvSpPr>
              <a:spLocks/>
            </p:cNvSpPr>
            <p:nvPr/>
          </p:nvSpPr>
          <p:spPr bwMode="auto">
            <a:xfrm>
              <a:off x="4746626" y="3190876"/>
              <a:ext cx="66675" cy="69850"/>
            </a:xfrm>
            <a:custGeom>
              <a:avLst/>
              <a:gdLst>
                <a:gd name="T0" fmla="*/ 27 w 42"/>
                <a:gd name="T1" fmla="*/ 17 h 44"/>
                <a:gd name="T2" fmla="*/ 42 w 42"/>
                <a:gd name="T3" fmla="*/ 24 h 44"/>
                <a:gd name="T4" fmla="*/ 25 w 42"/>
                <a:gd name="T5" fmla="*/ 28 h 44"/>
                <a:gd name="T6" fmla="*/ 25 w 42"/>
                <a:gd name="T7" fmla="*/ 44 h 44"/>
                <a:gd name="T8" fmla="*/ 16 w 42"/>
                <a:gd name="T9" fmla="*/ 29 h 44"/>
                <a:gd name="T10" fmla="*/ 0 w 42"/>
                <a:gd name="T11" fmla="*/ 35 h 44"/>
                <a:gd name="T12" fmla="*/ 11 w 42"/>
                <a:gd name="T13" fmla="*/ 22 h 44"/>
                <a:gd name="T14" fmla="*/ 2 w 42"/>
                <a:gd name="T15" fmla="*/ 7 h 44"/>
                <a:gd name="T16" fmla="*/ 16 w 42"/>
                <a:gd name="T17" fmla="*/ 13 h 44"/>
                <a:gd name="T18" fmla="*/ 27 w 42"/>
                <a:gd name="T19" fmla="*/ 0 h 44"/>
                <a:gd name="T20" fmla="*/ 27 w 42"/>
                <a:gd name="T2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27" y="17"/>
                  </a:moveTo>
                  <a:lnTo>
                    <a:pt x="42" y="24"/>
                  </a:lnTo>
                  <a:lnTo>
                    <a:pt x="25" y="28"/>
                  </a:lnTo>
                  <a:lnTo>
                    <a:pt x="25" y="44"/>
                  </a:lnTo>
                  <a:lnTo>
                    <a:pt x="16" y="29"/>
                  </a:lnTo>
                  <a:lnTo>
                    <a:pt x="0" y="35"/>
                  </a:lnTo>
                  <a:lnTo>
                    <a:pt x="11" y="22"/>
                  </a:lnTo>
                  <a:lnTo>
                    <a:pt x="2" y="7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9"/>
            <p:cNvSpPr>
              <a:spLocks/>
            </p:cNvSpPr>
            <p:nvPr/>
          </p:nvSpPr>
          <p:spPr bwMode="auto">
            <a:xfrm>
              <a:off x="4746626" y="2600326"/>
              <a:ext cx="66675" cy="66675"/>
            </a:xfrm>
            <a:custGeom>
              <a:avLst/>
              <a:gdLst>
                <a:gd name="T0" fmla="*/ 27 w 42"/>
                <a:gd name="T1" fmla="*/ 25 h 42"/>
                <a:gd name="T2" fmla="*/ 27 w 42"/>
                <a:gd name="T3" fmla="*/ 42 h 42"/>
                <a:gd name="T4" fmla="*/ 16 w 42"/>
                <a:gd name="T5" fmla="*/ 29 h 42"/>
                <a:gd name="T6" fmla="*/ 2 w 42"/>
                <a:gd name="T7" fmla="*/ 34 h 42"/>
                <a:gd name="T8" fmla="*/ 11 w 42"/>
                <a:gd name="T9" fmla="*/ 22 h 42"/>
                <a:gd name="T10" fmla="*/ 0 w 42"/>
                <a:gd name="T11" fmla="*/ 9 h 42"/>
                <a:gd name="T12" fmla="*/ 16 w 42"/>
                <a:gd name="T13" fmla="*/ 12 h 42"/>
                <a:gd name="T14" fmla="*/ 25 w 42"/>
                <a:gd name="T15" fmla="*/ 0 h 42"/>
                <a:gd name="T16" fmla="*/ 25 w 42"/>
                <a:gd name="T17" fmla="*/ 16 h 42"/>
                <a:gd name="T18" fmla="*/ 42 w 42"/>
                <a:gd name="T19" fmla="*/ 20 h 42"/>
                <a:gd name="T20" fmla="*/ 2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7" y="25"/>
                  </a:moveTo>
                  <a:lnTo>
                    <a:pt x="27" y="42"/>
                  </a:lnTo>
                  <a:lnTo>
                    <a:pt x="16" y="29"/>
                  </a:lnTo>
                  <a:lnTo>
                    <a:pt x="2" y="34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6" y="12"/>
                  </a:lnTo>
                  <a:lnTo>
                    <a:pt x="25" y="0"/>
                  </a:lnTo>
                  <a:lnTo>
                    <a:pt x="25" y="16"/>
                  </a:lnTo>
                  <a:lnTo>
                    <a:pt x="42" y="2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0"/>
            <p:cNvSpPr>
              <a:spLocks/>
            </p:cNvSpPr>
            <p:nvPr/>
          </p:nvSpPr>
          <p:spPr bwMode="auto">
            <a:xfrm>
              <a:off x="4502151" y="2847976"/>
              <a:ext cx="174625" cy="161925"/>
            </a:xfrm>
            <a:custGeom>
              <a:avLst/>
              <a:gdLst>
                <a:gd name="T0" fmla="*/ 110 w 110"/>
                <a:gd name="T1" fmla="*/ 40 h 102"/>
                <a:gd name="T2" fmla="*/ 75 w 110"/>
                <a:gd name="T3" fmla="*/ 64 h 102"/>
                <a:gd name="T4" fmla="*/ 88 w 110"/>
                <a:gd name="T5" fmla="*/ 102 h 102"/>
                <a:gd name="T6" fmla="*/ 55 w 110"/>
                <a:gd name="T7" fmla="*/ 79 h 102"/>
                <a:gd name="T8" fmla="*/ 22 w 110"/>
                <a:gd name="T9" fmla="*/ 102 h 102"/>
                <a:gd name="T10" fmla="*/ 35 w 110"/>
                <a:gd name="T11" fmla="*/ 64 h 102"/>
                <a:gd name="T12" fmla="*/ 0 w 110"/>
                <a:gd name="T13" fmla="*/ 40 h 102"/>
                <a:gd name="T14" fmla="*/ 42 w 110"/>
                <a:gd name="T15" fmla="*/ 40 h 102"/>
                <a:gd name="T16" fmla="*/ 55 w 110"/>
                <a:gd name="T17" fmla="*/ 0 h 102"/>
                <a:gd name="T18" fmla="*/ 68 w 110"/>
                <a:gd name="T19" fmla="*/ 40 h 102"/>
                <a:gd name="T20" fmla="*/ 110 w 110"/>
                <a:gd name="T21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02">
                  <a:moveTo>
                    <a:pt x="110" y="40"/>
                  </a:moveTo>
                  <a:lnTo>
                    <a:pt x="75" y="64"/>
                  </a:lnTo>
                  <a:lnTo>
                    <a:pt x="88" y="102"/>
                  </a:lnTo>
                  <a:lnTo>
                    <a:pt x="55" y="79"/>
                  </a:lnTo>
                  <a:lnTo>
                    <a:pt x="22" y="102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2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10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21"/>
            <p:cNvSpPr>
              <a:spLocks/>
            </p:cNvSpPr>
            <p:nvPr/>
          </p:nvSpPr>
          <p:spPr bwMode="auto">
            <a:xfrm>
              <a:off x="4627563" y="3236913"/>
              <a:ext cx="66675" cy="71438"/>
            </a:xfrm>
            <a:custGeom>
              <a:avLst/>
              <a:gdLst>
                <a:gd name="T0" fmla="*/ 11 w 42"/>
                <a:gd name="T1" fmla="*/ 23 h 45"/>
                <a:gd name="T2" fmla="*/ 1 w 42"/>
                <a:gd name="T3" fmla="*/ 8 h 45"/>
                <a:gd name="T4" fmla="*/ 16 w 42"/>
                <a:gd name="T5" fmla="*/ 13 h 45"/>
                <a:gd name="T6" fmla="*/ 27 w 42"/>
                <a:gd name="T7" fmla="*/ 0 h 45"/>
                <a:gd name="T8" fmla="*/ 25 w 42"/>
                <a:gd name="T9" fmla="*/ 17 h 45"/>
                <a:gd name="T10" fmla="*/ 42 w 42"/>
                <a:gd name="T11" fmla="*/ 23 h 45"/>
                <a:gd name="T12" fmla="*/ 25 w 42"/>
                <a:gd name="T13" fmla="*/ 28 h 45"/>
                <a:gd name="T14" fmla="*/ 25 w 42"/>
                <a:gd name="T15" fmla="*/ 45 h 45"/>
                <a:gd name="T16" fmla="*/ 16 w 42"/>
                <a:gd name="T17" fmla="*/ 30 h 45"/>
                <a:gd name="T18" fmla="*/ 0 w 42"/>
                <a:gd name="T19" fmla="*/ 34 h 45"/>
                <a:gd name="T20" fmla="*/ 1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11" y="23"/>
                  </a:moveTo>
                  <a:lnTo>
                    <a:pt x="1" y="8"/>
                  </a:lnTo>
                  <a:lnTo>
                    <a:pt x="16" y="13"/>
                  </a:lnTo>
                  <a:lnTo>
                    <a:pt x="27" y="0"/>
                  </a:lnTo>
                  <a:lnTo>
                    <a:pt x="25" y="17"/>
                  </a:lnTo>
                  <a:lnTo>
                    <a:pt x="42" y="23"/>
                  </a:lnTo>
                  <a:lnTo>
                    <a:pt x="25" y="28"/>
                  </a:lnTo>
                  <a:lnTo>
                    <a:pt x="25" y="45"/>
                  </a:lnTo>
                  <a:lnTo>
                    <a:pt x="16" y="30"/>
                  </a:lnTo>
                  <a:lnTo>
                    <a:pt x="0" y="34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2"/>
            <p:cNvSpPr>
              <a:spLocks/>
            </p:cNvSpPr>
            <p:nvPr/>
          </p:nvSpPr>
          <p:spPr bwMode="auto">
            <a:xfrm>
              <a:off x="4627563" y="2552701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6 w 42"/>
                <a:gd name="T5" fmla="*/ 13 h 42"/>
                <a:gd name="T6" fmla="*/ 25 w 42"/>
                <a:gd name="T7" fmla="*/ 0 h 42"/>
                <a:gd name="T8" fmla="*/ 25 w 42"/>
                <a:gd name="T9" fmla="*/ 17 h 42"/>
                <a:gd name="T10" fmla="*/ 42 w 42"/>
                <a:gd name="T11" fmla="*/ 20 h 42"/>
                <a:gd name="T12" fmla="*/ 25 w 42"/>
                <a:gd name="T13" fmla="*/ 26 h 42"/>
                <a:gd name="T14" fmla="*/ 27 w 42"/>
                <a:gd name="T15" fmla="*/ 42 h 42"/>
                <a:gd name="T16" fmla="*/ 16 w 42"/>
                <a:gd name="T17" fmla="*/ 30 h 42"/>
                <a:gd name="T18" fmla="*/ 1 w 42"/>
                <a:gd name="T19" fmla="*/ 37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6" y="13"/>
                  </a:lnTo>
                  <a:lnTo>
                    <a:pt x="25" y="0"/>
                  </a:lnTo>
                  <a:lnTo>
                    <a:pt x="25" y="17"/>
                  </a:lnTo>
                  <a:lnTo>
                    <a:pt x="42" y="20"/>
                  </a:lnTo>
                  <a:lnTo>
                    <a:pt x="25" y="26"/>
                  </a:lnTo>
                  <a:lnTo>
                    <a:pt x="27" y="42"/>
                  </a:lnTo>
                  <a:lnTo>
                    <a:pt x="16" y="30"/>
                  </a:lnTo>
                  <a:lnTo>
                    <a:pt x="1" y="3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Rectangle 123"/>
            <p:cNvSpPr>
              <a:spLocks noChangeArrowheads="1"/>
            </p:cNvSpPr>
            <p:nvPr/>
          </p:nvSpPr>
          <p:spPr bwMode="auto">
            <a:xfrm>
              <a:off x="4908551" y="3432176"/>
              <a:ext cx="12700" cy="1905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24"/>
            <p:cNvSpPr>
              <a:spLocks noChangeArrowheads="1"/>
            </p:cNvSpPr>
            <p:nvPr/>
          </p:nvSpPr>
          <p:spPr bwMode="auto">
            <a:xfrm>
              <a:off x="4908551" y="3954463"/>
              <a:ext cx="12700" cy="168275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25"/>
            <p:cNvSpPr>
              <a:spLocks noChangeArrowheads="1"/>
            </p:cNvSpPr>
            <p:nvPr/>
          </p:nvSpPr>
          <p:spPr bwMode="auto">
            <a:xfrm>
              <a:off x="4908551" y="1414463"/>
              <a:ext cx="12700" cy="9699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26"/>
            <p:cNvSpPr>
              <a:spLocks noChangeArrowheads="1"/>
            </p:cNvSpPr>
            <p:nvPr/>
          </p:nvSpPr>
          <p:spPr bwMode="auto">
            <a:xfrm>
              <a:off x="2909888" y="4457701"/>
              <a:ext cx="11113" cy="17780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27"/>
            <p:cNvSpPr>
              <a:spLocks noEditPoints="1"/>
            </p:cNvSpPr>
            <p:nvPr/>
          </p:nvSpPr>
          <p:spPr bwMode="auto">
            <a:xfrm>
              <a:off x="2665413" y="3863976"/>
              <a:ext cx="500063" cy="506413"/>
            </a:xfrm>
            <a:custGeom>
              <a:avLst/>
              <a:gdLst>
                <a:gd name="T0" fmla="*/ 211 w 315"/>
                <a:gd name="T1" fmla="*/ 18 h 319"/>
                <a:gd name="T2" fmla="*/ 200 w 315"/>
                <a:gd name="T3" fmla="*/ 29 h 319"/>
                <a:gd name="T4" fmla="*/ 200 w 315"/>
                <a:gd name="T5" fmla="*/ 44 h 319"/>
                <a:gd name="T6" fmla="*/ 211 w 315"/>
                <a:gd name="T7" fmla="*/ 53 h 319"/>
                <a:gd name="T8" fmla="*/ 225 w 315"/>
                <a:gd name="T9" fmla="*/ 53 h 319"/>
                <a:gd name="T10" fmla="*/ 236 w 315"/>
                <a:gd name="T11" fmla="*/ 44 h 319"/>
                <a:gd name="T12" fmla="*/ 236 w 315"/>
                <a:gd name="T13" fmla="*/ 29 h 319"/>
                <a:gd name="T14" fmla="*/ 225 w 315"/>
                <a:gd name="T15" fmla="*/ 18 h 319"/>
                <a:gd name="T16" fmla="*/ 95 w 315"/>
                <a:gd name="T17" fmla="*/ 11 h 319"/>
                <a:gd name="T18" fmla="*/ 79 w 315"/>
                <a:gd name="T19" fmla="*/ 18 h 319"/>
                <a:gd name="T20" fmla="*/ 72 w 315"/>
                <a:gd name="T21" fmla="*/ 37 h 319"/>
                <a:gd name="T22" fmla="*/ 79 w 315"/>
                <a:gd name="T23" fmla="*/ 53 h 319"/>
                <a:gd name="T24" fmla="*/ 95 w 315"/>
                <a:gd name="T25" fmla="*/ 62 h 319"/>
                <a:gd name="T26" fmla="*/ 114 w 315"/>
                <a:gd name="T27" fmla="*/ 53 h 319"/>
                <a:gd name="T28" fmla="*/ 121 w 315"/>
                <a:gd name="T29" fmla="*/ 37 h 319"/>
                <a:gd name="T30" fmla="*/ 114 w 315"/>
                <a:gd name="T31" fmla="*/ 18 h 319"/>
                <a:gd name="T32" fmla="*/ 95 w 315"/>
                <a:gd name="T33" fmla="*/ 11 h 319"/>
                <a:gd name="T34" fmla="*/ 268 w 315"/>
                <a:gd name="T35" fmla="*/ 0 h 319"/>
                <a:gd name="T36" fmla="*/ 246 w 315"/>
                <a:gd name="T37" fmla="*/ 319 h 319"/>
                <a:gd name="T38" fmla="*/ 0 w 315"/>
                <a:gd name="T39" fmla="*/ 70 h 319"/>
                <a:gd name="T40" fmla="*/ 218 w 315"/>
                <a:gd name="T41" fmla="*/ 171 h 319"/>
                <a:gd name="T42" fmla="*/ 218 w 315"/>
                <a:gd name="T43" fmla="*/ 119 h 319"/>
                <a:gd name="T44" fmla="*/ 183 w 315"/>
                <a:gd name="T45" fmla="*/ 84 h 319"/>
                <a:gd name="T46" fmla="*/ 132 w 315"/>
                <a:gd name="T47" fmla="*/ 84 h 319"/>
                <a:gd name="T48" fmla="*/ 95 w 315"/>
                <a:gd name="T49" fmla="*/ 119 h 319"/>
                <a:gd name="T50" fmla="*/ 95 w 315"/>
                <a:gd name="T51" fmla="*/ 171 h 319"/>
                <a:gd name="T52" fmla="*/ 132 w 315"/>
                <a:gd name="T53" fmla="*/ 206 h 319"/>
                <a:gd name="T54" fmla="*/ 183 w 315"/>
                <a:gd name="T55" fmla="*/ 206 h 319"/>
                <a:gd name="T56" fmla="*/ 218 w 315"/>
                <a:gd name="T57" fmla="*/ 171 h 319"/>
                <a:gd name="T58" fmla="*/ 244 w 315"/>
                <a:gd name="T59" fmla="*/ 281 h 319"/>
                <a:gd name="T60" fmla="*/ 236 w 315"/>
                <a:gd name="T61" fmla="*/ 262 h 319"/>
                <a:gd name="T62" fmla="*/ 218 w 315"/>
                <a:gd name="T63" fmla="*/ 255 h 319"/>
                <a:gd name="T64" fmla="*/ 200 w 315"/>
                <a:gd name="T65" fmla="*/ 262 h 319"/>
                <a:gd name="T66" fmla="*/ 193 w 315"/>
                <a:gd name="T67" fmla="*/ 281 h 319"/>
                <a:gd name="T68" fmla="*/ 200 w 315"/>
                <a:gd name="T69" fmla="*/ 297 h 319"/>
                <a:gd name="T70" fmla="*/ 218 w 315"/>
                <a:gd name="T71" fmla="*/ 305 h 319"/>
                <a:gd name="T72" fmla="*/ 236 w 315"/>
                <a:gd name="T73" fmla="*/ 297 h 319"/>
                <a:gd name="T74" fmla="*/ 158 w 315"/>
                <a:gd name="T75" fmla="*/ 37 h 319"/>
                <a:gd name="T76" fmla="*/ 158 w 315"/>
                <a:gd name="T77" fmla="*/ 11 h 319"/>
                <a:gd name="T78" fmla="*/ 158 w 315"/>
                <a:gd name="T79" fmla="*/ 37 h 319"/>
                <a:gd name="T80" fmla="*/ 171 w 315"/>
                <a:gd name="T81" fmla="*/ 281 h 319"/>
                <a:gd name="T82" fmla="*/ 145 w 315"/>
                <a:gd name="T83" fmla="*/ 281 h 319"/>
                <a:gd name="T84" fmla="*/ 114 w 315"/>
                <a:gd name="T85" fmla="*/ 288 h 319"/>
                <a:gd name="T86" fmla="*/ 114 w 315"/>
                <a:gd name="T87" fmla="*/ 273 h 319"/>
                <a:gd name="T88" fmla="*/ 105 w 315"/>
                <a:gd name="T89" fmla="*/ 262 h 319"/>
                <a:gd name="T90" fmla="*/ 88 w 315"/>
                <a:gd name="T91" fmla="*/ 262 h 319"/>
                <a:gd name="T92" fmla="*/ 79 w 315"/>
                <a:gd name="T93" fmla="*/ 273 h 319"/>
                <a:gd name="T94" fmla="*/ 79 w 315"/>
                <a:gd name="T95" fmla="*/ 288 h 319"/>
                <a:gd name="T96" fmla="*/ 88 w 315"/>
                <a:gd name="T97" fmla="*/ 297 h 319"/>
                <a:gd name="T98" fmla="*/ 105 w 315"/>
                <a:gd name="T99" fmla="*/ 297 h 319"/>
                <a:gd name="T100" fmla="*/ 114 w 315"/>
                <a:gd name="T101" fmla="*/ 2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5" h="319">
                  <a:moveTo>
                    <a:pt x="218" y="11"/>
                  </a:moveTo>
                  <a:lnTo>
                    <a:pt x="211" y="18"/>
                  </a:lnTo>
                  <a:lnTo>
                    <a:pt x="200" y="18"/>
                  </a:lnTo>
                  <a:lnTo>
                    <a:pt x="200" y="29"/>
                  </a:lnTo>
                  <a:lnTo>
                    <a:pt x="193" y="37"/>
                  </a:lnTo>
                  <a:lnTo>
                    <a:pt x="200" y="44"/>
                  </a:lnTo>
                  <a:lnTo>
                    <a:pt x="200" y="53"/>
                  </a:lnTo>
                  <a:lnTo>
                    <a:pt x="211" y="53"/>
                  </a:lnTo>
                  <a:lnTo>
                    <a:pt x="218" y="62"/>
                  </a:lnTo>
                  <a:lnTo>
                    <a:pt x="225" y="53"/>
                  </a:lnTo>
                  <a:lnTo>
                    <a:pt x="236" y="53"/>
                  </a:lnTo>
                  <a:lnTo>
                    <a:pt x="236" y="44"/>
                  </a:lnTo>
                  <a:lnTo>
                    <a:pt x="244" y="37"/>
                  </a:lnTo>
                  <a:lnTo>
                    <a:pt x="236" y="29"/>
                  </a:lnTo>
                  <a:lnTo>
                    <a:pt x="236" y="18"/>
                  </a:lnTo>
                  <a:lnTo>
                    <a:pt x="225" y="18"/>
                  </a:lnTo>
                  <a:lnTo>
                    <a:pt x="218" y="11"/>
                  </a:lnTo>
                  <a:close/>
                  <a:moveTo>
                    <a:pt x="95" y="11"/>
                  </a:moveTo>
                  <a:lnTo>
                    <a:pt x="88" y="18"/>
                  </a:lnTo>
                  <a:lnTo>
                    <a:pt x="79" y="18"/>
                  </a:lnTo>
                  <a:lnTo>
                    <a:pt x="79" y="29"/>
                  </a:lnTo>
                  <a:lnTo>
                    <a:pt x="72" y="37"/>
                  </a:lnTo>
                  <a:lnTo>
                    <a:pt x="79" y="44"/>
                  </a:lnTo>
                  <a:lnTo>
                    <a:pt x="79" y="53"/>
                  </a:lnTo>
                  <a:lnTo>
                    <a:pt x="88" y="53"/>
                  </a:lnTo>
                  <a:lnTo>
                    <a:pt x="95" y="62"/>
                  </a:lnTo>
                  <a:lnTo>
                    <a:pt x="105" y="53"/>
                  </a:lnTo>
                  <a:lnTo>
                    <a:pt x="114" y="53"/>
                  </a:lnTo>
                  <a:lnTo>
                    <a:pt x="114" y="44"/>
                  </a:lnTo>
                  <a:lnTo>
                    <a:pt x="121" y="37"/>
                  </a:lnTo>
                  <a:lnTo>
                    <a:pt x="114" y="29"/>
                  </a:lnTo>
                  <a:lnTo>
                    <a:pt x="114" y="18"/>
                  </a:lnTo>
                  <a:lnTo>
                    <a:pt x="105" y="18"/>
                  </a:lnTo>
                  <a:lnTo>
                    <a:pt x="95" y="11"/>
                  </a:lnTo>
                  <a:close/>
                  <a:moveTo>
                    <a:pt x="48" y="0"/>
                  </a:moveTo>
                  <a:lnTo>
                    <a:pt x="268" y="0"/>
                  </a:lnTo>
                  <a:lnTo>
                    <a:pt x="315" y="70"/>
                  </a:lnTo>
                  <a:lnTo>
                    <a:pt x="246" y="319"/>
                  </a:lnTo>
                  <a:lnTo>
                    <a:pt x="68" y="319"/>
                  </a:lnTo>
                  <a:lnTo>
                    <a:pt x="0" y="70"/>
                  </a:lnTo>
                  <a:lnTo>
                    <a:pt x="48" y="0"/>
                  </a:lnTo>
                  <a:close/>
                  <a:moveTo>
                    <a:pt x="218" y="171"/>
                  </a:moveTo>
                  <a:lnTo>
                    <a:pt x="244" y="145"/>
                  </a:lnTo>
                  <a:lnTo>
                    <a:pt x="218" y="119"/>
                  </a:lnTo>
                  <a:lnTo>
                    <a:pt x="218" y="84"/>
                  </a:lnTo>
                  <a:lnTo>
                    <a:pt x="183" y="84"/>
                  </a:lnTo>
                  <a:lnTo>
                    <a:pt x="158" y="59"/>
                  </a:lnTo>
                  <a:lnTo>
                    <a:pt x="132" y="84"/>
                  </a:lnTo>
                  <a:lnTo>
                    <a:pt x="95" y="84"/>
                  </a:lnTo>
                  <a:lnTo>
                    <a:pt x="95" y="119"/>
                  </a:lnTo>
                  <a:lnTo>
                    <a:pt x="72" y="145"/>
                  </a:lnTo>
                  <a:lnTo>
                    <a:pt x="95" y="171"/>
                  </a:lnTo>
                  <a:lnTo>
                    <a:pt x="95" y="206"/>
                  </a:lnTo>
                  <a:lnTo>
                    <a:pt x="132" y="206"/>
                  </a:lnTo>
                  <a:lnTo>
                    <a:pt x="158" y="231"/>
                  </a:lnTo>
                  <a:lnTo>
                    <a:pt x="183" y="206"/>
                  </a:lnTo>
                  <a:lnTo>
                    <a:pt x="218" y="206"/>
                  </a:lnTo>
                  <a:lnTo>
                    <a:pt x="218" y="171"/>
                  </a:lnTo>
                  <a:close/>
                  <a:moveTo>
                    <a:pt x="236" y="288"/>
                  </a:moveTo>
                  <a:lnTo>
                    <a:pt x="244" y="281"/>
                  </a:lnTo>
                  <a:lnTo>
                    <a:pt x="236" y="273"/>
                  </a:lnTo>
                  <a:lnTo>
                    <a:pt x="236" y="262"/>
                  </a:lnTo>
                  <a:lnTo>
                    <a:pt x="225" y="262"/>
                  </a:lnTo>
                  <a:lnTo>
                    <a:pt x="218" y="255"/>
                  </a:lnTo>
                  <a:lnTo>
                    <a:pt x="211" y="262"/>
                  </a:lnTo>
                  <a:lnTo>
                    <a:pt x="200" y="262"/>
                  </a:lnTo>
                  <a:lnTo>
                    <a:pt x="200" y="273"/>
                  </a:lnTo>
                  <a:lnTo>
                    <a:pt x="193" y="281"/>
                  </a:lnTo>
                  <a:lnTo>
                    <a:pt x="200" y="288"/>
                  </a:lnTo>
                  <a:lnTo>
                    <a:pt x="200" y="297"/>
                  </a:lnTo>
                  <a:lnTo>
                    <a:pt x="211" y="297"/>
                  </a:lnTo>
                  <a:lnTo>
                    <a:pt x="218" y="305"/>
                  </a:lnTo>
                  <a:lnTo>
                    <a:pt x="225" y="297"/>
                  </a:lnTo>
                  <a:lnTo>
                    <a:pt x="236" y="297"/>
                  </a:lnTo>
                  <a:lnTo>
                    <a:pt x="236" y="288"/>
                  </a:lnTo>
                  <a:close/>
                  <a:moveTo>
                    <a:pt x="158" y="37"/>
                  </a:moveTo>
                  <a:lnTo>
                    <a:pt x="171" y="24"/>
                  </a:lnTo>
                  <a:lnTo>
                    <a:pt x="158" y="11"/>
                  </a:lnTo>
                  <a:lnTo>
                    <a:pt x="145" y="24"/>
                  </a:lnTo>
                  <a:lnTo>
                    <a:pt x="158" y="37"/>
                  </a:lnTo>
                  <a:close/>
                  <a:moveTo>
                    <a:pt x="158" y="292"/>
                  </a:moveTo>
                  <a:lnTo>
                    <a:pt x="171" y="281"/>
                  </a:lnTo>
                  <a:lnTo>
                    <a:pt x="158" y="268"/>
                  </a:lnTo>
                  <a:lnTo>
                    <a:pt x="145" y="281"/>
                  </a:lnTo>
                  <a:lnTo>
                    <a:pt x="158" y="292"/>
                  </a:lnTo>
                  <a:close/>
                  <a:moveTo>
                    <a:pt x="114" y="288"/>
                  </a:moveTo>
                  <a:lnTo>
                    <a:pt x="121" y="281"/>
                  </a:lnTo>
                  <a:lnTo>
                    <a:pt x="114" y="273"/>
                  </a:lnTo>
                  <a:lnTo>
                    <a:pt x="114" y="262"/>
                  </a:lnTo>
                  <a:lnTo>
                    <a:pt x="105" y="262"/>
                  </a:lnTo>
                  <a:lnTo>
                    <a:pt x="95" y="255"/>
                  </a:lnTo>
                  <a:lnTo>
                    <a:pt x="88" y="262"/>
                  </a:lnTo>
                  <a:lnTo>
                    <a:pt x="79" y="262"/>
                  </a:lnTo>
                  <a:lnTo>
                    <a:pt x="79" y="273"/>
                  </a:lnTo>
                  <a:lnTo>
                    <a:pt x="72" y="281"/>
                  </a:lnTo>
                  <a:lnTo>
                    <a:pt x="79" y="288"/>
                  </a:lnTo>
                  <a:lnTo>
                    <a:pt x="79" y="297"/>
                  </a:lnTo>
                  <a:lnTo>
                    <a:pt x="88" y="297"/>
                  </a:lnTo>
                  <a:lnTo>
                    <a:pt x="95" y="305"/>
                  </a:lnTo>
                  <a:lnTo>
                    <a:pt x="105" y="297"/>
                  </a:lnTo>
                  <a:lnTo>
                    <a:pt x="114" y="297"/>
                  </a:lnTo>
                  <a:lnTo>
                    <a:pt x="114" y="28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28"/>
            <p:cNvSpPr>
              <a:spLocks noEditPoints="1"/>
            </p:cNvSpPr>
            <p:nvPr/>
          </p:nvSpPr>
          <p:spPr bwMode="auto">
            <a:xfrm>
              <a:off x="2741613" y="3783013"/>
              <a:ext cx="349250" cy="80963"/>
            </a:xfrm>
            <a:custGeom>
              <a:avLst/>
              <a:gdLst>
                <a:gd name="T0" fmla="*/ 185 w 220"/>
                <a:gd name="T1" fmla="*/ 0 h 51"/>
                <a:gd name="T2" fmla="*/ 220 w 220"/>
                <a:gd name="T3" fmla="*/ 51 h 51"/>
                <a:gd name="T4" fmla="*/ 0 w 220"/>
                <a:gd name="T5" fmla="*/ 51 h 51"/>
                <a:gd name="T6" fmla="*/ 33 w 220"/>
                <a:gd name="T7" fmla="*/ 0 h 51"/>
                <a:gd name="T8" fmla="*/ 93 w 220"/>
                <a:gd name="T9" fmla="*/ 0 h 51"/>
                <a:gd name="T10" fmla="*/ 110 w 220"/>
                <a:gd name="T11" fmla="*/ 0 h 51"/>
                <a:gd name="T12" fmla="*/ 126 w 220"/>
                <a:gd name="T13" fmla="*/ 0 h 51"/>
                <a:gd name="T14" fmla="*/ 185 w 220"/>
                <a:gd name="T15" fmla="*/ 0 h 51"/>
                <a:gd name="T16" fmla="*/ 155 w 220"/>
                <a:gd name="T17" fmla="*/ 38 h 51"/>
                <a:gd name="T18" fmla="*/ 168 w 220"/>
                <a:gd name="T19" fmla="*/ 25 h 51"/>
                <a:gd name="T20" fmla="*/ 155 w 220"/>
                <a:gd name="T21" fmla="*/ 14 h 51"/>
                <a:gd name="T22" fmla="*/ 143 w 220"/>
                <a:gd name="T23" fmla="*/ 25 h 51"/>
                <a:gd name="T24" fmla="*/ 155 w 220"/>
                <a:gd name="T25" fmla="*/ 38 h 51"/>
                <a:gd name="T26" fmla="*/ 110 w 220"/>
                <a:gd name="T27" fmla="*/ 38 h 51"/>
                <a:gd name="T28" fmla="*/ 123 w 220"/>
                <a:gd name="T29" fmla="*/ 25 h 51"/>
                <a:gd name="T30" fmla="*/ 110 w 220"/>
                <a:gd name="T31" fmla="*/ 14 h 51"/>
                <a:gd name="T32" fmla="*/ 97 w 220"/>
                <a:gd name="T33" fmla="*/ 25 h 51"/>
                <a:gd name="T34" fmla="*/ 110 w 220"/>
                <a:gd name="T35" fmla="*/ 38 h 51"/>
                <a:gd name="T36" fmla="*/ 62 w 220"/>
                <a:gd name="T37" fmla="*/ 38 h 51"/>
                <a:gd name="T38" fmla="*/ 75 w 220"/>
                <a:gd name="T39" fmla="*/ 25 h 51"/>
                <a:gd name="T40" fmla="*/ 62 w 220"/>
                <a:gd name="T41" fmla="*/ 14 h 51"/>
                <a:gd name="T42" fmla="*/ 51 w 220"/>
                <a:gd name="T43" fmla="*/ 25 h 51"/>
                <a:gd name="T44" fmla="*/ 62 w 220"/>
                <a:gd name="T45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51">
                  <a:moveTo>
                    <a:pt x="185" y="0"/>
                  </a:moveTo>
                  <a:lnTo>
                    <a:pt x="220" y="51"/>
                  </a:lnTo>
                  <a:lnTo>
                    <a:pt x="0" y="51"/>
                  </a:lnTo>
                  <a:lnTo>
                    <a:pt x="33" y="0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6" y="0"/>
                  </a:lnTo>
                  <a:lnTo>
                    <a:pt x="185" y="0"/>
                  </a:lnTo>
                  <a:close/>
                  <a:moveTo>
                    <a:pt x="155" y="38"/>
                  </a:moveTo>
                  <a:lnTo>
                    <a:pt x="168" y="25"/>
                  </a:lnTo>
                  <a:lnTo>
                    <a:pt x="155" y="14"/>
                  </a:lnTo>
                  <a:lnTo>
                    <a:pt x="143" y="25"/>
                  </a:lnTo>
                  <a:lnTo>
                    <a:pt x="155" y="38"/>
                  </a:lnTo>
                  <a:close/>
                  <a:moveTo>
                    <a:pt x="110" y="38"/>
                  </a:moveTo>
                  <a:lnTo>
                    <a:pt x="123" y="25"/>
                  </a:lnTo>
                  <a:lnTo>
                    <a:pt x="110" y="14"/>
                  </a:lnTo>
                  <a:lnTo>
                    <a:pt x="97" y="25"/>
                  </a:lnTo>
                  <a:lnTo>
                    <a:pt x="110" y="38"/>
                  </a:lnTo>
                  <a:close/>
                  <a:moveTo>
                    <a:pt x="62" y="38"/>
                  </a:moveTo>
                  <a:lnTo>
                    <a:pt x="75" y="25"/>
                  </a:lnTo>
                  <a:lnTo>
                    <a:pt x="62" y="14"/>
                  </a:lnTo>
                  <a:lnTo>
                    <a:pt x="51" y="25"/>
                  </a:lnTo>
                  <a:lnTo>
                    <a:pt x="62" y="3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29"/>
            <p:cNvSpPr>
              <a:spLocks noEditPoints="1"/>
            </p:cNvSpPr>
            <p:nvPr/>
          </p:nvSpPr>
          <p:spPr bwMode="auto">
            <a:xfrm>
              <a:off x="2773363" y="4370388"/>
              <a:ext cx="282575" cy="61913"/>
            </a:xfrm>
            <a:custGeom>
              <a:avLst/>
              <a:gdLst>
                <a:gd name="T0" fmla="*/ 82 w 97"/>
                <a:gd name="T1" fmla="*/ 6 h 21"/>
                <a:gd name="T2" fmla="*/ 78 w 97"/>
                <a:gd name="T3" fmla="*/ 10 h 21"/>
                <a:gd name="T4" fmla="*/ 82 w 97"/>
                <a:gd name="T5" fmla="*/ 14 h 21"/>
                <a:gd name="T6" fmla="*/ 86 w 97"/>
                <a:gd name="T7" fmla="*/ 10 h 21"/>
                <a:gd name="T8" fmla="*/ 82 w 97"/>
                <a:gd name="T9" fmla="*/ 6 h 21"/>
                <a:gd name="T10" fmla="*/ 16 w 97"/>
                <a:gd name="T11" fmla="*/ 6 h 21"/>
                <a:gd name="T12" fmla="*/ 12 w 97"/>
                <a:gd name="T13" fmla="*/ 10 h 21"/>
                <a:gd name="T14" fmla="*/ 16 w 97"/>
                <a:gd name="T15" fmla="*/ 14 h 21"/>
                <a:gd name="T16" fmla="*/ 20 w 97"/>
                <a:gd name="T17" fmla="*/ 10 h 21"/>
                <a:gd name="T18" fmla="*/ 16 w 97"/>
                <a:gd name="T19" fmla="*/ 6 h 21"/>
                <a:gd name="T20" fmla="*/ 32 w 97"/>
                <a:gd name="T21" fmla="*/ 6 h 21"/>
                <a:gd name="T22" fmla="*/ 28 w 97"/>
                <a:gd name="T23" fmla="*/ 10 h 21"/>
                <a:gd name="T24" fmla="*/ 32 w 97"/>
                <a:gd name="T25" fmla="*/ 14 h 21"/>
                <a:gd name="T26" fmla="*/ 36 w 97"/>
                <a:gd name="T27" fmla="*/ 10 h 21"/>
                <a:gd name="T28" fmla="*/ 32 w 97"/>
                <a:gd name="T29" fmla="*/ 6 h 21"/>
                <a:gd name="T30" fmla="*/ 49 w 97"/>
                <a:gd name="T31" fmla="*/ 6 h 21"/>
                <a:gd name="T32" fmla="*/ 45 w 97"/>
                <a:gd name="T33" fmla="*/ 10 h 21"/>
                <a:gd name="T34" fmla="*/ 49 w 97"/>
                <a:gd name="T35" fmla="*/ 14 h 21"/>
                <a:gd name="T36" fmla="*/ 53 w 97"/>
                <a:gd name="T37" fmla="*/ 10 h 21"/>
                <a:gd name="T38" fmla="*/ 49 w 97"/>
                <a:gd name="T39" fmla="*/ 6 h 21"/>
                <a:gd name="T40" fmla="*/ 65 w 97"/>
                <a:gd name="T41" fmla="*/ 6 h 21"/>
                <a:gd name="T42" fmla="*/ 61 w 97"/>
                <a:gd name="T43" fmla="*/ 10 h 21"/>
                <a:gd name="T44" fmla="*/ 65 w 97"/>
                <a:gd name="T45" fmla="*/ 14 h 21"/>
                <a:gd name="T46" fmla="*/ 69 w 97"/>
                <a:gd name="T47" fmla="*/ 10 h 21"/>
                <a:gd name="T48" fmla="*/ 65 w 97"/>
                <a:gd name="T49" fmla="*/ 6 h 21"/>
                <a:gd name="T50" fmla="*/ 0 w 97"/>
                <a:gd name="T51" fmla="*/ 0 h 21"/>
                <a:gd name="T52" fmla="*/ 97 w 97"/>
                <a:gd name="T53" fmla="*/ 0 h 21"/>
                <a:gd name="T54" fmla="*/ 92 w 97"/>
                <a:gd name="T55" fmla="*/ 21 h 21"/>
                <a:gd name="T56" fmla="*/ 77 w 97"/>
                <a:gd name="T57" fmla="*/ 21 h 21"/>
                <a:gd name="T58" fmla="*/ 49 w 97"/>
                <a:gd name="T59" fmla="*/ 21 h 21"/>
                <a:gd name="T60" fmla="*/ 21 w 97"/>
                <a:gd name="T61" fmla="*/ 21 h 21"/>
                <a:gd name="T62" fmla="*/ 6 w 97"/>
                <a:gd name="T63" fmla="*/ 21 h 21"/>
                <a:gd name="T64" fmla="*/ 0 w 97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21">
                  <a:moveTo>
                    <a:pt x="82" y="6"/>
                  </a:moveTo>
                  <a:cubicBezTo>
                    <a:pt x="80" y="6"/>
                    <a:pt x="78" y="8"/>
                    <a:pt x="78" y="10"/>
                  </a:cubicBezTo>
                  <a:cubicBezTo>
                    <a:pt x="78" y="12"/>
                    <a:pt x="80" y="14"/>
                    <a:pt x="82" y="14"/>
                  </a:cubicBezTo>
                  <a:cubicBezTo>
                    <a:pt x="84" y="14"/>
                    <a:pt x="86" y="12"/>
                    <a:pt x="86" y="10"/>
                  </a:cubicBezTo>
                  <a:cubicBezTo>
                    <a:pt x="86" y="8"/>
                    <a:pt x="84" y="6"/>
                    <a:pt x="82" y="6"/>
                  </a:cubicBezTo>
                  <a:close/>
                  <a:moveTo>
                    <a:pt x="16" y="6"/>
                  </a:moveTo>
                  <a:cubicBezTo>
                    <a:pt x="14" y="6"/>
                    <a:pt x="12" y="8"/>
                    <a:pt x="12" y="10"/>
                  </a:cubicBezTo>
                  <a:cubicBezTo>
                    <a:pt x="12" y="12"/>
                    <a:pt x="14" y="14"/>
                    <a:pt x="16" y="14"/>
                  </a:cubicBezTo>
                  <a:cubicBezTo>
                    <a:pt x="18" y="14"/>
                    <a:pt x="20" y="12"/>
                    <a:pt x="20" y="10"/>
                  </a:cubicBezTo>
                  <a:cubicBezTo>
                    <a:pt x="20" y="8"/>
                    <a:pt x="18" y="6"/>
                    <a:pt x="16" y="6"/>
                  </a:cubicBezTo>
                  <a:close/>
                  <a:moveTo>
                    <a:pt x="32" y="6"/>
                  </a:moveTo>
                  <a:cubicBezTo>
                    <a:pt x="30" y="6"/>
                    <a:pt x="28" y="8"/>
                    <a:pt x="28" y="10"/>
                  </a:cubicBezTo>
                  <a:cubicBezTo>
                    <a:pt x="28" y="12"/>
                    <a:pt x="30" y="14"/>
                    <a:pt x="32" y="14"/>
                  </a:cubicBezTo>
                  <a:cubicBezTo>
                    <a:pt x="34" y="14"/>
                    <a:pt x="36" y="12"/>
                    <a:pt x="36" y="10"/>
                  </a:cubicBezTo>
                  <a:cubicBezTo>
                    <a:pt x="36" y="8"/>
                    <a:pt x="34" y="6"/>
                    <a:pt x="32" y="6"/>
                  </a:cubicBezTo>
                  <a:close/>
                  <a:moveTo>
                    <a:pt x="49" y="6"/>
                  </a:moveTo>
                  <a:cubicBezTo>
                    <a:pt x="47" y="6"/>
                    <a:pt x="45" y="8"/>
                    <a:pt x="45" y="10"/>
                  </a:cubicBezTo>
                  <a:cubicBezTo>
                    <a:pt x="45" y="12"/>
                    <a:pt x="47" y="14"/>
                    <a:pt x="49" y="14"/>
                  </a:cubicBezTo>
                  <a:cubicBezTo>
                    <a:pt x="51" y="14"/>
                    <a:pt x="53" y="12"/>
                    <a:pt x="53" y="10"/>
                  </a:cubicBezTo>
                  <a:cubicBezTo>
                    <a:pt x="53" y="8"/>
                    <a:pt x="51" y="6"/>
                    <a:pt x="49" y="6"/>
                  </a:cubicBezTo>
                  <a:close/>
                  <a:moveTo>
                    <a:pt x="65" y="6"/>
                  </a:moveTo>
                  <a:cubicBezTo>
                    <a:pt x="63" y="6"/>
                    <a:pt x="61" y="8"/>
                    <a:pt x="61" y="10"/>
                  </a:cubicBezTo>
                  <a:cubicBezTo>
                    <a:pt x="61" y="12"/>
                    <a:pt x="63" y="14"/>
                    <a:pt x="65" y="14"/>
                  </a:cubicBezTo>
                  <a:cubicBezTo>
                    <a:pt x="67" y="14"/>
                    <a:pt x="69" y="12"/>
                    <a:pt x="69" y="10"/>
                  </a:cubicBezTo>
                  <a:cubicBezTo>
                    <a:pt x="69" y="8"/>
                    <a:pt x="67" y="6"/>
                    <a:pt x="65" y="6"/>
                  </a:cubicBezTo>
                  <a:close/>
                  <a:moveTo>
                    <a:pt x="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30"/>
            <p:cNvSpPr>
              <a:spLocks/>
            </p:cNvSpPr>
            <p:nvPr/>
          </p:nvSpPr>
          <p:spPr bwMode="auto">
            <a:xfrm>
              <a:off x="2971801" y="3881438"/>
              <a:ext cx="80963" cy="80963"/>
            </a:xfrm>
            <a:custGeom>
              <a:avLst/>
              <a:gdLst>
                <a:gd name="T0" fmla="*/ 51 w 51"/>
                <a:gd name="T1" fmla="*/ 26 h 51"/>
                <a:gd name="T2" fmla="*/ 43 w 51"/>
                <a:gd name="T3" fmla="*/ 33 h 51"/>
                <a:gd name="T4" fmla="*/ 43 w 51"/>
                <a:gd name="T5" fmla="*/ 42 h 51"/>
                <a:gd name="T6" fmla="*/ 32 w 51"/>
                <a:gd name="T7" fmla="*/ 42 h 51"/>
                <a:gd name="T8" fmla="*/ 25 w 51"/>
                <a:gd name="T9" fmla="*/ 51 h 51"/>
                <a:gd name="T10" fmla="*/ 18 w 51"/>
                <a:gd name="T11" fmla="*/ 42 h 51"/>
                <a:gd name="T12" fmla="*/ 7 w 51"/>
                <a:gd name="T13" fmla="*/ 42 h 51"/>
                <a:gd name="T14" fmla="*/ 7 w 51"/>
                <a:gd name="T15" fmla="*/ 33 h 51"/>
                <a:gd name="T16" fmla="*/ 0 w 51"/>
                <a:gd name="T17" fmla="*/ 26 h 51"/>
                <a:gd name="T18" fmla="*/ 7 w 51"/>
                <a:gd name="T19" fmla="*/ 18 h 51"/>
                <a:gd name="T20" fmla="*/ 7 w 51"/>
                <a:gd name="T21" fmla="*/ 7 h 51"/>
                <a:gd name="T22" fmla="*/ 18 w 51"/>
                <a:gd name="T23" fmla="*/ 7 h 51"/>
                <a:gd name="T24" fmla="*/ 25 w 51"/>
                <a:gd name="T25" fmla="*/ 0 h 51"/>
                <a:gd name="T26" fmla="*/ 32 w 51"/>
                <a:gd name="T27" fmla="*/ 7 h 51"/>
                <a:gd name="T28" fmla="*/ 43 w 51"/>
                <a:gd name="T29" fmla="*/ 7 h 51"/>
                <a:gd name="T30" fmla="*/ 43 w 51"/>
                <a:gd name="T31" fmla="*/ 18 h 51"/>
                <a:gd name="T32" fmla="*/ 51 w 51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1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31"/>
            <p:cNvSpPr>
              <a:spLocks/>
            </p:cNvSpPr>
            <p:nvPr/>
          </p:nvSpPr>
          <p:spPr bwMode="auto">
            <a:xfrm>
              <a:off x="2779713" y="3957638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46 w 172"/>
                <a:gd name="T3" fmla="*/ 112 h 172"/>
                <a:gd name="T4" fmla="*/ 146 w 172"/>
                <a:gd name="T5" fmla="*/ 147 h 172"/>
                <a:gd name="T6" fmla="*/ 111 w 172"/>
                <a:gd name="T7" fmla="*/ 147 h 172"/>
                <a:gd name="T8" fmla="*/ 86 w 172"/>
                <a:gd name="T9" fmla="*/ 172 h 172"/>
                <a:gd name="T10" fmla="*/ 60 w 172"/>
                <a:gd name="T11" fmla="*/ 147 h 172"/>
                <a:gd name="T12" fmla="*/ 23 w 172"/>
                <a:gd name="T13" fmla="*/ 147 h 172"/>
                <a:gd name="T14" fmla="*/ 23 w 172"/>
                <a:gd name="T15" fmla="*/ 112 h 172"/>
                <a:gd name="T16" fmla="*/ 0 w 172"/>
                <a:gd name="T17" fmla="*/ 86 h 172"/>
                <a:gd name="T18" fmla="*/ 23 w 172"/>
                <a:gd name="T19" fmla="*/ 60 h 172"/>
                <a:gd name="T20" fmla="*/ 23 w 172"/>
                <a:gd name="T21" fmla="*/ 25 h 172"/>
                <a:gd name="T22" fmla="*/ 60 w 172"/>
                <a:gd name="T23" fmla="*/ 25 h 172"/>
                <a:gd name="T24" fmla="*/ 86 w 172"/>
                <a:gd name="T25" fmla="*/ 0 h 172"/>
                <a:gd name="T26" fmla="*/ 111 w 172"/>
                <a:gd name="T27" fmla="*/ 25 h 172"/>
                <a:gd name="T28" fmla="*/ 146 w 172"/>
                <a:gd name="T29" fmla="*/ 25 h 172"/>
                <a:gd name="T30" fmla="*/ 146 w 172"/>
                <a:gd name="T31" fmla="*/ 60 h 172"/>
                <a:gd name="T32" fmla="*/ 172 w 172"/>
                <a:gd name="T33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46" y="112"/>
                  </a:lnTo>
                  <a:lnTo>
                    <a:pt x="146" y="147"/>
                  </a:lnTo>
                  <a:lnTo>
                    <a:pt x="111" y="147"/>
                  </a:lnTo>
                  <a:lnTo>
                    <a:pt x="86" y="172"/>
                  </a:lnTo>
                  <a:lnTo>
                    <a:pt x="60" y="147"/>
                  </a:lnTo>
                  <a:lnTo>
                    <a:pt x="23" y="147"/>
                  </a:lnTo>
                  <a:lnTo>
                    <a:pt x="23" y="112"/>
                  </a:lnTo>
                  <a:lnTo>
                    <a:pt x="0" y="86"/>
                  </a:lnTo>
                  <a:lnTo>
                    <a:pt x="23" y="60"/>
                  </a:lnTo>
                  <a:lnTo>
                    <a:pt x="23" y="25"/>
                  </a:lnTo>
                  <a:lnTo>
                    <a:pt x="60" y="25"/>
                  </a:lnTo>
                  <a:lnTo>
                    <a:pt x="86" y="0"/>
                  </a:lnTo>
                  <a:lnTo>
                    <a:pt x="111" y="25"/>
                  </a:lnTo>
                  <a:lnTo>
                    <a:pt x="146" y="25"/>
                  </a:lnTo>
                  <a:lnTo>
                    <a:pt x="146" y="60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32"/>
            <p:cNvSpPr>
              <a:spLocks/>
            </p:cNvSpPr>
            <p:nvPr/>
          </p:nvSpPr>
          <p:spPr bwMode="auto">
            <a:xfrm>
              <a:off x="2971801" y="4268788"/>
              <a:ext cx="80963" cy="79375"/>
            </a:xfrm>
            <a:custGeom>
              <a:avLst/>
              <a:gdLst>
                <a:gd name="T0" fmla="*/ 51 w 51"/>
                <a:gd name="T1" fmla="*/ 26 h 50"/>
                <a:gd name="T2" fmla="*/ 43 w 51"/>
                <a:gd name="T3" fmla="*/ 33 h 50"/>
                <a:gd name="T4" fmla="*/ 43 w 51"/>
                <a:gd name="T5" fmla="*/ 42 h 50"/>
                <a:gd name="T6" fmla="*/ 32 w 51"/>
                <a:gd name="T7" fmla="*/ 42 h 50"/>
                <a:gd name="T8" fmla="*/ 25 w 51"/>
                <a:gd name="T9" fmla="*/ 50 h 50"/>
                <a:gd name="T10" fmla="*/ 18 w 51"/>
                <a:gd name="T11" fmla="*/ 42 h 50"/>
                <a:gd name="T12" fmla="*/ 7 w 51"/>
                <a:gd name="T13" fmla="*/ 42 h 50"/>
                <a:gd name="T14" fmla="*/ 7 w 51"/>
                <a:gd name="T15" fmla="*/ 33 h 50"/>
                <a:gd name="T16" fmla="*/ 0 w 51"/>
                <a:gd name="T17" fmla="*/ 26 h 50"/>
                <a:gd name="T18" fmla="*/ 7 w 51"/>
                <a:gd name="T19" fmla="*/ 18 h 50"/>
                <a:gd name="T20" fmla="*/ 7 w 51"/>
                <a:gd name="T21" fmla="*/ 7 h 50"/>
                <a:gd name="T22" fmla="*/ 18 w 51"/>
                <a:gd name="T23" fmla="*/ 7 h 50"/>
                <a:gd name="T24" fmla="*/ 25 w 51"/>
                <a:gd name="T25" fmla="*/ 0 h 50"/>
                <a:gd name="T26" fmla="*/ 32 w 51"/>
                <a:gd name="T27" fmla="*/ 7 h 50"/>
                <a:gd name="T28" fmla="*/ 43 w 51"/>
                <a:gd name="T29" fmla="*/ 7 h 50"/>
                <a:gd name="T30" fmla="*/ 43 w 51"/>
                <a:gd name="T31" fmla="*/ 18 h 50"/>
                <a:gd name="T32" fmla="*/ 51 w 51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51" y="26"/>
                  </a:moveTo>
                  <a:lnTo>
                    <a:pt x="43" y="33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5" y="50"/>
                  </a:lnTo>
                  <a:lnTo>
                    <a:pt x="18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8" y="7"/>
                  </a:lnTo>
                  <a:lnTo>
                    <a:pt x="25" y="0"/>
                  </a:lnTo>
                  <a:lnTo>
                    <a:pt x="32" y="7"/>
                  </a:lnTo>
                  <a:lnTo>
                    <a:pt x="43" y="7"/>
                  </a:lnTo>
                  <a:lnTo>
                    <a:pt x="43" y="18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133"/>
            <p:cNvSpPr>
              <a:spLocks noChangeArrowheads="1"/>
            </p:cNvSpPr>
            <p:nvPr/>
          </p:nvSpPr>
          <p:spPr bwMode="auto">
            <a:xfrm>
              <a:off x="3000376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34"/>
            <p:cNvSpPr>
              <a:spLocks/>
            </p:cNvSpPr>
            <p:nvPr/>
          </p:nvSpPr>
          <p:spPr bwMode="auto">
            <a:xfrm>
              <a:off x="2968626" y="3805238"/>
              <a:ext cx="39688" cy="38100"/>
            </a:xfrm>
            <a:custGeom>
              <a:avLst/>
              <a:gdLst>
                <a:gd name="T0" fmla="*/ 25 w 25"/>
                <a:gd name="T1" fmla="*/ 11 h 24"/>
                <a:gd name="T2" fmla="*/ 12 w 25"/>
                <a:gd name="T3" fmla="*/ 24 h 24"/>
                <a:gd name="T4" fmla="*/ 0 w 25"/>
                <a:gd name="T5" fmla="*/ 11 h 24"/>
                <a:gd name="T6" fmla="*/ 12 w 25"/>
                <a:gd name="T7" fmla="*/ 0 h 24"/>
                <a:gd name="T8" fmla="*/ 25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1"/>
                  </a:moveTo>
                  <a:lnTo>
                    <a:pt x="12" y="24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135"/>
            <p:cNvSpPr>
              <a:spLocks noChangeArrowheads="1"/>
            </p:cNvSpPr>
            <p:nvPr/>
          </p:nvSpPr>
          <p:spPr bwMode="auto">
            <a:xfrm>
              <a:off x="2951163" y="4387851"/>
              <a:ext cx="22225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36"/>
            <p:cNvSpPr>
              <a:spLocks/>
            </p:cNvSpPr>
            <p:nvPr/>
          </p:nvSpPr>
          <p:spPr bwMode="auto">
            <a:xfrm>
              <a:off x="2889251" y="3759201"/>
              <a:ext cx="52388" cy="23813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8 h 8"/>
                <a:gd name="T4" fmla="*/ 9 w 18"/>
                <a:gd name="T5" fmla="*/ 8 h 8"/>
                <a:gd name="T6" fmla="*/ 0 w 18"/>
                <a:gd name="T7" fmla="*/ 8 h 8"/>
                <a:gd name="T8" fmla="*/ 0 w 18"/>
                <a:gd name="T9" fmla="*/ 3 h 8"/>
                <a:gd name="T10" fmla="*/ 3 w 18"/>
                <a:gd name="T11" fmla="*/ 0 h 8"/>
                <a:gd name="T12" fmla="*/ 9 w 18"/>
                <a:gd name="T13" fmla="*/ 0 h 8"/>
                <a:gd name="T14" fmla="*/ 15 w 18"/>
                <a:gd name="T15" fmla="*/ 0 h 8"/>
                <a:gd name="T16" fmla="*/ 18 w 18"/>
                <a:gd name="T1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37"/>
            <p:cNvSpPr>
              <a:spLocks/>
            </p:cNvSpPr>
            <p:nvPr/>
          </p:nvSpPr>
          <p:spPr bwMode="auto">
            <a:xfrm>
              <a:off x="2895601" y="3805238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38"/>
            <p:cNvSpPr>
              <a:spLocks/>
            </p:cNvSpPr>
            <p:nvPr/>
          </p:nvSpPr>
          <p:spPr bwMode="auto">
            <a:xfrm>
              <a:off x="2895601" y="388143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39"/>
            <p:cNvSpPr>
              <a:spLocks/>
            </p:cNvSpPr>
            <p:nvPr/>
          </p:nvSpPr>
          <p:spPr bwMode="auto">
            <a:xfrm>
              <a:off x="2895601" y="4289426"/>
              <a:ext cx="41275" cy="38100"/>
            </a:xfrm>
            <a:custGeom>
              <a:avLst/>
              <a:gdLst>
                <a:gd name="T0" fmla="*/ 26 w 26"/>
                <a:gd name="T1" fmla="*/ 13 h 24"/>
                <a:gd name="T2" fmla="*/ 13 w 26"/>
                <a:gd name="T3" fmla="*/ 24 h 24"/>
                <a:gd name="T4" fmla="*/ 0 w 26"/>
                <a:gd name="T5" fmla="*/ 13 h 24"/>
                <a:gd name="T6" fmla="*/ 13 w 26"/>
                <a:gd name="T7" fmla="*/ 0 h 24"/>
                <a:gd name="T8" fmla="*/ 26 w 26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3"/>
                  </a:moveTo>
                  <a:lnTo>
                    <a:pt x="13" y="24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140"/>
            <p:cNvSpPr>
              <a:spLocks noChangeArrowheads="1"/>
            </p:cNvSpPr>
            <p:nvPr/>
          </p:nvSpPr>
          <p:spPr bwMode="auto">
            <a:xfrm>
              <a:off x="290353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41"/>
            <p:cNvSpPr>
              <a:spLocks/>
            </p:cNvSpPr>
            <p:nvPr/>
          </p:nvSpPr>
          <p:spPr bwMode="auto">
            <a:xfrm>
              <a:off x="2833688" y="4432301"/>
              <a:ext cx="163513" cy="11113"/>
            </a:xfrm>
            <a:custGeom>
              <a:avLst/>
              <a:gdLst>
                <a:gd name="T0" fmla="*/ 52 w 103"/>
                <a:gd name="T1" fmla="*/ 0 h 7"/>
                <a:gd name="T2" fmla="*/ 103 w 103"/>
                <a:gd name="T3" fmla="*/ 0 h 7"/>
                <a:gd name="T4" fmla="*/ 103 w 103"/>
                <a:gd name="T5" fmla="*/ 7 h 7"/>
                <a:gd name="T6" fmla="*/ 0 w 103"/>
                <a:gd name="T7" fmla="*/ 7 h 7"/>
                <a:gd name="T8" fmla="*/ 0 w 103"/>
                <a:gd name="T9" fmla="*/ 0 h 7"/>
                <a:gd name="T10" fmla="*/ 52 w 10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">
                  <a:moveTo>
                    <a:pt x="52" y="0"/>
                  </a:moveTo>
                  <a:lnTo>
                    <a:pt x="103" y="0"/>
                  </a:lnTo>
                  <a:lnTo>
                    <a:pt x="10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142"/>
            <p:cNvSpPr>
              <a:spLocks noChangeArrowheads="1"/>
            </p:cNvSpPr>
            <p:nvPr/>
          </p:nvSpPr>
          <p:spPr bwMode="auto">
            <a:xfrm>
              <a:off x="2854326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43"/>
            <p:cNvSpPr>
              <a:spLocks/>
            </p:cNvSpPr>
            <p:nvPr/>
          </p:nvSpPr>
          <p:spPr bwMode="auto">
            <a:xfrm>
              <a:off x="2822576" y="3805238"/>
              <a:ext cx="38100" cy="38100"/>
            </a:xfrm>
            <a:custGeom>
              <a:avLst/>
              <a:gdLst>
                <a:gd name="T0" fmla="*/ 24 w 24"/>
                <a:gd name="T1" fmla="*/ 11 h 24"/>
                <a:gd name="T2" fmla="*/ 11 w 24"/>
                <a:gd name="T3" fmla="*/ 24 h 24"/>
                <a:gd name="T4" fmla="*/ 0 w 24"/>
                <a:gd name="T5" fmla="*/ 11 h 24"/>
                <a:gd name="T6" fmla="*/ 11 w 24"/>
                <a:gd name="T7" fmla="*/ 0 h 24"/>
                <a:gd name="T8" fmla="*/ 24 w 24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lnTo>
                    <a:pt x="11" y="24"/>
                  </a:lnTo>
                  <a:lnTo>
                    <a:pt x="0" y="11"/>
                  </a:lnTo>
                  <a:lnTo>
                    <a:pt x="11" y="0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44"/>
            <p:cNvSpPr>
              <a:spLocks/>
            </p:cNvSpPr>
            <p:nvPr/>
          </p:nvSpPr>
          <p:spPr bwMode="auto">
            <a:xfrm>
              <a:off x="2779713" y="3881438"/>
              <a:ext cx="77788" cy="80963"/>
            </a:xfrm>
            <a:custGeom>
              <a:avLst/>
              <a:gdLst>
                <a:gd name="T0" fmla="*/ 49 w 49"/>
                <a:gd name="T1" fmla="*/ 26 h 51"/>
                <a:gd name="T2" fmla="*/ 42 w 49"/>
                <a:gd name="T3" fmla="*/ 33 h 51"/>
                <a:gd name="T4" fmla="*/ 42 w 49"/>
                <a:gd name="T5" fmla="*/ 42 h 51"/>
                <a:gd name="T6" fmla="*/ 33 w 49"/>
                <a:gd name="T7" fmla="*/ 42 h 51"/>
                <a:gd name="T8" fmla="*/ 23 w 49"/>
                <a:gd name="T9" fmla="*/ 51 h 51"/>
                <a:gd name="T10" fmla="*/ 16 w 49"/>
                <a:gd name="T11" fmla="*/ 42 h 51"/>
                <a:gd name="T12" fmla="*/ 7 w 49"/>
                <a:gd name="T13" fmla="*/ 42 h 51"/>
                <a:gd name="T14" fmla="*/ 7 w 49"/>
                <a:gd name="T15" fmla="*/ 33 h 51"/>
                <a:gd name="T16" fmla="*/ 0 w 49"/>
                <a:gd name="T17" fmla="*/ 26 h 51"/>
                <a:gd name="T18" fmla="*/ 7 w 49"/>
                <a:gd name="T19" fmla="*/ 18 h 51"/>
                <a:gd name="T20" fmla="*/ 7 w 49"/>
                <a:gd name="T21" fmla="*/ 7 h 51"/>
                <a:gd name="T22" fmla="*/ 16 w 49"/>
                <a:gd name="T23" fmla="*/ 7 h 51"/>
                <a:gd name="T24" fmla="*/ 23 w 49"/>
                <a:gd name="T25" fmla="*/ 0 h 51"/>
                <a:gd name="T26" fmla="*/ 33 w 49"/>
                <a:gd name="T27" fmla="*/ 7 h 51"/>
                <a:gd name="T28" fmla="*/ 42 w 49"/>
                <a:gd name="T29" fmla="*/ 7 h 51"/>
                <a:gd name="T30" fmla="*/ 42 w 49"/>
                <a:gd name="T31" fmla="*/ 18 h 51"/>
                <a:gd name="T32" fmla="*/ 49 w 49"/>
                <a:gd name="T3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1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45"/>
            <p:cNvSpPr>
              <a:spLocks/>
            </p:cNvSpPr>
            <p:nvPr/>
          </p:nvSpPr>
          <p:spPr bwMode="auto">
            <a:xfrm>
              <a:off x="2779713" y="4268788"/>
              <a:ext cx="77788" cy="79375"/>
            </a:xfrm>
            <a:custGeom>
              <a:avLst/>
              <a:gdLst>
                <a:gd name="T0" fmla="*/ 49 w 49"/>
                <a:gd name="T1" fmla="*/ 26 h 50"/>
                <a:gd name="T2" fmla="*/ 42 w 49"/>
                <a:gd name="T3" fmla="*/ 33 h 50"/>
                <a:gd name="T4" fmla="*/ 42 w 49"/>
                <a:gd name="T5" fmla="*/ 42 h 50"/>
                <a:gd name="T6" fmla="*/ 33 w 49"/>
                <a:gd name="T7" fmla="*/ 42 h 50"/>
                <a:gd name="T8" fmla="*/ 23 w 49"/>
                <a:gd name="T9" fmla="*/ 50 h 50"/>
                <a:gd name="T10" fmla="*/ 16 w 49"/>
                <a:gd name="T11" fmla="*/ 42 h 50"/>
                <a:gd name="T12" fmla="*/ 7 w 49"/>
                <a:gd name="T13" fmla="*/ 42 h 50"/>
                <a:gd name="T14" fmla="*/ 7 w 49"/>
                <a:gd name="T15" fmla="*/ 33 h 50"/>
                <a:gd name="T16" fmla="*/ 0 w 49"/>
                <a:gd name="T17" fmla="*/ 26 h 50"/>
                <a:gd name="T18" fmla="*/ 7 w 49"/>
                <a:gd name="T19" fmla="*/ 18 h 50"/>
                <a:gd name="T20" fmla="*/ 7 w 49"/>
                <a:gd name="T21" fmla="*/ 7 h 50"/>
                <a:gd name="T22" fmla="*/ 16 w 49"/>
                <a:gd name="T23" fmla="*/ 7 h 50"/>
                <a:gd name="T24" fmla="*/ 23 w 49"/>
                <a:gd name="T25" fmla="*/ 0 h 50"/>
                <a:gd name="T26" fmla="*/ 33 w 49"/>
                <a:gd name="T27" fmla="*/ 7 h 50"/>
                <a:gd name="T28" fmla="*/ 42 w 49"/>
                <a:gd name="T29" fmla="*/ 7 h 50"/>
                <a:gd name="T30" fmla="*/ 42 w 49"/>
                <a:gd name="T31" fmla="*/ 18 h 50"/>
                <a:gd name="T32" fmla="*/ 49 w 49"/>
                <a:gd name="T3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2" y="33"/>
                  </a:lnTo>
                  <a:lnTo>
                    <a:pt x="42" y="42"/>
                  </a:lnTo>
                  <a:lnTo>
                    <a:pt x="33" y="42"/>
                  </a:lnTo>
                  <a:lnTo>
                    <a:pt x="23" y="50"/>
                  </a:lnTo>
                  <a:lnTo>
                    <a:pt x="16" y="42"/>
                  </a:lnTo>
                  <a:lnTo>
                    <a:pt x="7" y="42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8"/>
                  </a:lnTo>
                  <a:lnTo>
                    <a:pt x="7" y="7"/>
                  </a:lnTo>
                  <a:lnTo>
                    <a:pt x="16" y="7"/>
                  </a:lnTo>
                  <a:lnTo>
                    <a:pt x="23" y="0"/>
                  </a:lnTo>
                  <a:lnTo>
                    <a:pt x="33" y="7"/>
                  </a:lnTo>
                  <a:lnTo>
                    <a:pt x="42" y="7"/>
                  </a:lnTo>
                  <a:lnTo>
                    <a:pt x="42" y="18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46"/>
            <p:cNvSpPr>
              <a:spLocks/>
            </p:cNvSpPr>
            <p:nvPr/>
          </p:nvSpPr>
          <p:spPr bwMode="auto">
            <a:xfrm>
              <a:off x="2833688" y="4443413"/>
              <a:ext cx="163513" cy="14288"/>
            </a:xfrm>
            <a:custGeom>
              <a:avLst/>
              <a:gdLst>
                <a:gd name="T0" fmla="*/ 0 w 56"/>
                <a:gd name="T1" fmla="*/ 0 h 5"/>
                <a:gd name="T2" fmla="*/ 56 w 56"/>
                <a:gd name="T3" fmla="*/ 0 h 5"/>
                <a:gd name="T4" fmla="*/ 56 w 56"/>
                <a:gd name="T5" fmla="*/ 2 h 5"/>
                <a:gd name="T6" fmla="*/ 53 w 56"/>
                <a:gd name="T7" fmla="*/ 5 h 5"/>
                <a:gd name="T8" fmla="*/ 28 w 56"/>
                <a:gd name="T9" fmla="*/ 5 h 5"/>
                <a:gd name="T10" fmla="*/ 3 w 56"/>
                <a:gd name="T11" fmla="*/ 5 h 5"/>
                <a:gd name="T12" fmla="*/ 0 w 56"/>
                <a:gd name="T13" fmla="*/ 2 h 5"/>
                <a:gd name="T14" fmla="*/ 0 w 5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4"/>
                    <a:pt x="54" y="5"/>
                    <a:pt x="5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147"/>
            <p:cNvSpPr>
              <a:spLocks noChangeArrowheads="1"/>
            </p:cNvSpPr>
            <p:nvPr/>
          </p:nvSpPr>
          <p:spPr bwMode="auto">
            <a:xfrm>
              <a:off x="2808288" y="4387851"/>
              <a:ext cx="23813" cy="23813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48"/>
            <p:cNvSpPr>
              <a:spLocks/>
            </p:cNvSpPr>
            <p:nvPr/>
          </p:nvSpPr>
          <p:spPr bwMode="auto">
            <a:xfrm>
              <a:off x="2895601" y="4545013"/>
              <a:ext cx="41275" cy="38100"/>
            </a:xfrm>
            <a:custGeom>
              <a:avLst/>
              <a:gdLst>
                <a:gd name="T0" fmla="*/ 26 w 26"/>
                <a:gd name="T1" fmla="*/ 11 h 24"/>
                <a:gd name="T2" fmla="*/ 13 w 26"/>
                <a:gd name="T3" fmla="*/ 24 h 24"/>
                <a:gd name="T4" fmla="*/ 0 w 26"/>
                <a:gd name="T5" fmla="*/ 11 h 24"/>
                <a:gd name="T6" fmla="*/ 13 w 26"/>
                <a:gd name="T7" fmla="*/ 0 h 24"/>
                <a:gd name="T8" fmla="*/ 26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6" y="11"/>
                  </a:moveTo>
                  <a:lnTo>
                    <a:pt x="13" y="24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9"/>
            <p:cNvSpPr>
              <a:spLocks/>
            </p:cNvSpPr>
            <p:nvPr/>
          </p:nvSpPr>
          <p:spPr bwMode="auto">
            <a:xfrm>
              <a:off x="2874963" y="4618038"/>
              <a:ext cx="80963" cy="82550"/>
            </a:xfrm>
            <a:custGeom>
              <a:avLst/>
              <a:gdLst>
                <a:gd name="T0" fmla="*/ 33 w 51"/>
                <a:gd name="T1" fmla="*/ 8 h 52"/>
                <a:gd name="T2" fmla="*/ 44 w 51"/>
                <a:gd name="T3" fmla="*/ 8 h 52"/>
                <a:gd name="T4" fmla="*/ 44 w 51"/>
                <a:gd name="T5" fmla="*/ 19 h 52"/>
                <a:gd name="T6" fmla="*/ 51 w 51"/>
                <a:gd name="T7" fmla="*/ 26 h 52"/>
                <a:gd name="T8" fmla="*/ 44 w 51"/>
                <a:gd name="T9" fmla="*/ 33 h 52"/>
                <a:gd name="T10" fmla="*/ 44 w 51"/>
                <a:gd name="T11" fmla="*/ 44 h 52"/>
                <a:gd name="T12" fmla="*/ 33 w 51"/>
                <a:gd name="T13" fmla="*/ 44 h 52"/>
                <a:gd name="T14" fmla="*/ 26 w 51"/>
                <a:gd name="T15" fmla="*/ 52 h 52"/>
                <a:gd name="T16" fmla="*/ 18 w 51"/>
                <a:gd name="T17" fmla="*/ 44 h 52"/>
                <a:gd name="T18" fmla="*/ 7 w 51"/>
                <a:gd name="T19" fmla="*/ 44 h 52"/>
                <a:gd name="T20" fmla="*/ 7 w 51"/>
                <a:gd name="T21" fmla="*/ 33 h 52"/>
                <a:gd name="T22" fmla="*/ 0 w 51"/>
                <a:gd name="T23" fmla="*/ 26 h 52"/>
                <a:gd name="T24" fmla="*/ 7 w 51"/>
                <a:gd name="T25" fmla="*/ 19 h 52"/>
                <a:gd name="T26" fmla="*/ 7 w 51"/>
                <a:gd name="T27" fmla="*/ 8 h 52"/>
                <a:gd name="T28" fmla="*/ 18 w 51"/>
                <a:gd name="T29" fmla="*/ 8 h 52"/>
                <a:gd name="T30" fmla="*/ 26 w 51"/>
                <a:gd name="T31" fmla="*/ 0 h 52"/>
                <a:gd name="T32" fmla="*/ 33 w 51"/>
                <a:gd name="T3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33" y="8"/>
                  </a:moveTo>
                  <a:lnTo>
                    <a:pt x="44" y="8"/>
                  </a:lnTo>
                  <a:lnTo>
                    <a:pt x="44" y="19"/>
                  </a:lnTo>
                  <a:lnTo>
                    <a:pt x="51" y="26"/>
                  </a:lnTo>
                  <a:lnTo>
                    <a:pt x="44" y="33"/>
                  </a:lnTo>
                  <a:lnTo>
                    <a:pt x="44" y="44"/>
                  </a:lnTo>
                  <a:lnTo>
                    <a:pt x="33" y="44"/>
                  </a:lnTo>
                  <a:lnTo>
                    <a:pt x="26" y="52"/>
                  </a:lnTo>
                  <a:lnTo>
                    <a:pt x="18" y="44"/>
                  </a:lnTo>
                  <a:lnTo>
                    <a:pt x="7" y="44"/>
                  </a:lnTo>
                  <a:lnTo>
                    <a:pt x="7" y="33"/>
                  </a:lnTo>
                  <a:lnTo>
                    <a:pt x="0" y="26"/>
                  </a:lnTo>
                  <a:lnTo>
                    <a:pt x="7" y="19"/>
                  </a:lnTo>
                  <a:lnTo>
                    <a:pt x="7" y="8"/>
                  </a:lnTo>
                  <a:lnTo>
                    <a:pt x="18" y="8"/>
                  </a:lnTo>
                  <a:lnTo>
                    <a:pt x="26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Rectangle 150"/>
            <p:cNvSpPr>
              <a:spLocks noChangeArrowheads="1"/>
            </p:cNvSpPr>
            <p:nvPr/>
          </p:nvSpPr>
          <p:spPr bwMode="auto">
            <a:xfrm>
              <a:off x="2909888" y="2897188"/>
              <a:ext cx="11113" cy="8620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81"/>
            <p:cNvSpPr>
              <a:spLocks/>
            </p:cNvSpPr>
            <p:nvPr/>
          </p:nvSpPr>
          <p:spPr bwMode="auto">
            <a:xfrm>
              <a:off x="1544638" y="1219201"/>
              <a:ext cx="3833813" cy="2205038"/>
            </a:xfrm>
            <a:custGeom>
              <a:avLst/>
              <a:gdLst>
                <a:gd name="T0" fmla="*/ 0 w 1317"/>
                <a:gd name="T1" fmla="*/ 512 h 757"/>
                <a:gd name="T2" fmla="*/ 70 w 1317"/>
                <a:gd name="T3" fmla="*/ 481 h 757"/>
                <a:gd name="T4" fmla="*/ 141 w 1317"/>
                <a:gd name="T5" fmla="*/ 449 h 757"/>
                <a:gd name="T6" fmla="*/ 188 w 1317"/>
                <a:gd name="T7" fmla="*/ 415 h 757"/>
                <a:gd name="T8" fmla="*/ 200 w 1317"/>
                <a:gd name="T9" fmla="*/ 414 h 757"/>
                <a:gd name="T10" fmla="*/ 232 w 1317"/>
                <a:gd name="T11" fmla="*/ 400 h 757"/>
                <a:gd name="T12" fmla="*/ 264 w 1317"/>
                <a:gd name="T13" fmla="*/ 394 h 757"/>
                <a:gd name="T14" fmla="*/ 292 w 1317"/>
                <a:gd name="T15" fmla="*/ 373 h 757"/>
                <a:gd name="T16" fmla="*/ 368 w 1317"/>
                <a:gd name="T17" fmla="*/ 360 h 757"/>
                <a:gd name="T18" fmla="*/ 424 w 1317"/>
                <a:gd name="T19" fmla="*/ 344 h 757"/>
                <a:gd name="T20" fmla="*/ 446 w 1317"/>
                <a:gd name="T21" fmla="*/ 334 h 757"/>
                <a:gd name="T22" fmla="*/ 476 w 1317"/>
                <a:gd name="T23" fmla="*/ 338 h 757"/>
                <a:gd name="T24" fmla="*/ 531 w 1317"/>
                <a:gd name="T25" fmla="*/ 339 h 757"/>
                <a:gd name="T26" fmla="*/ 688 w 1317"/>
                <a:gd name="T27" fmla="*/ 268 h 757"/>
                <a:gd name="T28" fmla="*/ 717 w 1317"/>
                <a:gd name="T29" fmla="*/ 246 h 757"/>
                <a:gd name="T30" fmla="*/ 736 w 1317"/>
                <a:gd name="T31" fmla="*/ 232 h 757"/>
                <a:gd name="T32" fmla="*/ 780 w 1317"/>
                <a:gd name="T33" fmla="*/ 214 h 757"/>
                <a:gd name="T34" fmla="*/ 880 w 1317"/>
                <a:gd name="T35" fmla="*/ 126 h 757"/>
                <a:gd name="T36" fmla="*/ 913 w 1317"/>
                <a:gd name="T37" fmla="*/ 106 h 757"/>
                <a:gd name="T38" fmla="*/ 963 w 1317"/>
                <a:gd name="T39" fmla="*/ 75 h 757"/>
                <a:gd name="T40" fmla="*/ 1102 w 1317"/>
                <a:gd name="T41" fmla="*/ 48 h 757"/>
                <a:gd name="T42" fmla="*/ 1189 w 1317"/>
                <a:gd name="T43" fmla="*/ 29 h 757"/>
                <a:gd name="T44" fmla="*/ 1315 w 1317"/>
                <a:gd name="T45" fmla="*/ 0 h 757"/>
                <a:gd name="T46" fmla="*/ 1315 w 1317"/>
                <a:gd name="T47" fmla="*/ 38 h 757"/>
                <a:gd name="T48" fmla="*/ 1178 w 1317"/>
                <a:gd name="T49" fmla="*/ 67 h 757"/>
                <a:gd name="T50" fmla="*/ 985 w 1317"/>
                <a:gd name="T51" fmla="*/ 125 h 757"/>
                <a:gd name="T52" fmla="*/ 942 w 1317"/>
                <a:gd name="T53" fmla="*/ 152 h 757"/>
                <a:gd name="T54" fmla="*/ 902 w 1317"/>
                <a:gd name="T55" fmla="*/ 195 h 757"/>
                <a:gd name="T56" fmla="*/ 910 w 1317"/>
                <a:gd name="T57" fmla="*/ 199 h 757"/>
                <a:gd name="T58" fmla="*/ 830 w 1317"/>
                <a:gd name="T59" fmla="*/ 240 h 757"/>
                <a:gd name="T60" fmla="*/ 762 w 1317"/>
                <a:gd name="T61" fmla="*/ 305 h 757"/>
                <a:gd name="T62" fmla="*/ 696 w 1317"/>
                <a:gd name="T63" fmla="*/ 358 h 757"/>
                <a:gd name="T64" fmla="*/ 660 w 1317"/>
                <a:gd name="T65" fmla="*/ 395 h 757"/>
                <a:gd name="T66" fmla="*/ 598 w 1317"/>
                <a:gd name="T67" fmla="*/ 412 h 757"/>
                <a:gd name="T68" fmla="*/ 466 w 1317"/>
                <a:gd name="T69" fmla="*/ 426 h 757"/>
                <a:gd name="T70" fmla="*/ 408 w 1317"/>
                <a:gd name="T71" fmla="*/ 440 h 757"/>
                <a:gd name="T72" fmla="*/ 362 w 1317"/>
                <a:gd name="T73" fmla="*/ 446 h 757"/>
                <a:gd name="T74" fmla="*/ 334 w 1317"/>
                <a:gd name="T75" fmla="*/ 464 h 757"/>
                <a:gd name="T76" fmla="*/ 331 w 1317"/>
                <a:gd name="T77" fmla="*/ 475 h 757"/>
                <a:gd name="T78" fmla="*/ 267 w 1317"/>
                <a:gd name="T79" fmla="*/ 511 h 757"/>
                <a:gd name="T80" fmla="*/ 204 w 1317"/>
                <a:gd name="T81" fmla="*/ 556 h 757"/>
                <a:gd name="T82" fmla="*/ 130 w 1317"/>
                <a:gd name="T83" fmla="*/ 592 h 757"/>
                <a:gd name="T84" fmla="*/ 102 w 1317"/>
                <a:gd name="T85" fmla="*/ 626 h 757"/>
                <a:gd name="T86" fmla="*/ 38 w 1317"/>
                <a:gd name="T87" fmla="*/ 697 h 757"/>
                <a:gd name="T88" fmla="*/ 0 w 1317"/>
                <a:gd name="T89" fmla="*/ 757 h 757"/>
                <a:gd name="T90" fmla="*/ 0 w 1317"/>
                <a:gd name="T91" fmla="*/ 512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17" h="757">
                  <a:moveTo>
                    <a:pt x="0" y="512"/>
                  </a:moveTo>
                  <a:cubicBezTo>
                    <a:pt x="0" y="507"/>
                    <a:pt x="65" y="483"/>
                    <a:pt x="70" y="481"/>
                  </a:cubicBezTo>
                  <a:cubicBezTo>
                    <a:pt x="94" y="470"/>
                    <a:pt x="117" y="459"/>
                    <a:pt x="141" y="449"/>
                  </a:cubicBezTo>
                  <a:cubicBezTo>
                    <a:pt x="162" y="440"/>
                    <a:pt x="170" y="424"/>
                    <a:pt x="188" y="415"/>
                  </a:cubicBezTo>
                  <a:cubicBezTo>
                    <a:pt x="192" y="413"/>
                    <a:pt x="197" y="415"/>
                    <a:pt x="200" y="414"/>
                  </a:cubicBezTo>
                  <a:cubicBezTo>
                    <a:pt x="209" y="410"/>
                    <a:pt x="222" y="404"/>
                    <a:pt x="232" y="400"/>
                  </a:cubicBezTo>
                  <a:cubicBezTo>
                    <a:pt x="241" y="396"/>
                    <a:pt x="254" y="398"/>
                    <a:pt x="264" y="394"/>
                  </a:cubicBezTo>
                  <a:cubicBezTo>
                    <a:pt x="275" y="388"/>
                    <a:pt x="281" y="379"/>
                    <a:pt x="292" y="373"/>
                  </a:cubicBezTo>
                  <a:cubicBezTo>
                    <a:pt x="311" y="362"/>
                    <a:pt x="346" y="363"/>
                    <a:pt x="368" y="360"/>
                  </a:cubicBezTo>
                  <a:cubicBezTo>
                    <a:pt x="387" y="357"/>
                    <a:pt x="408" y="352"/>
                    <a:pt x="424" y="344"/>
                  </a:cubicBezTo>
                  <a:cubicBezTo>
                    <a:pt x="434" y="340"/>
                    <a:pt x="437" y="335"/>
                    <a:pt x="446" y="334"/>
                  </a:cubicBezTo>
                  <a:cubicBezTo>
                    <a:pt x="453" y="334"/>
                    <a:pt x="467" y="337"/>
                    <a:pt x="476" y="338"/>
                  </a:cubicBezTo>
                  <a:cubicBezTo>
                    <a:pt x="494" y="339"/>
                    <a:pt x="512" y="341"/>
                    <a:pt x="531" y="339"/>
                  </a:cubicBezTo>
                  <a:cubicBezTo>
                    <a:pt x="585" y="334"/>
                    <a:pt x="646" y="301"/>
                    <a:pt x="688" y="268"/>
                  </a:cubicBezTo>
                  <a:cubicBezTo>
                    <a:pt x="698" y="260"/>
                    <a:pt x="706" y="253"/>
                    <a:pt x="717" y="246"/>
                  </a:cubicBezTo>
                  <a:cubicBezTo>
                    <a:pt x="723" y="243"/>
                    <a:pt x="732" y="234"/>
                    <a:pt x="736" y="232"/>
                  </a:cubicBezTo>
                  <a:cubicBezTo>
                    <a:pt x="751" y="224"/>
                    <a:pt x="765" y="225"/>
                    <a:pt x="780" y="214"/>
                  </a:cubicBezTo>
                  <a:cubicBezTo>
                    <a:pt x="816" y="188"/>
                    <a:pt x="847" y="155"/>
                    <a:pt x="880" y="126"/>
                  </a:cubicBezTo>
                  <a:cubicBezTo>
                    <a:pt x="891" y="117"/>
                    <a:pt x="901" y="111"/>
                    <a:pt x="913" y="106"/>
                  </a:cubicBezTo>
                  <a:cubicBezTo>
                    <a:pt x="932" y="97"/>
                    <a:pt x="945" y="84"/>
                    <a:pt x="963" y="75"/>
                  </a:cubicBezTo>
                  <a:cubicBezTo>
                    <a:pt x="1008" y="53"/>
                    <a:pt x="1054" y="54"/>
                    <a:pt x="1102" y="48"/>
                  </a:cubicBezTo>
                  <a:cubicBezTo>
                    <a:pt x="1130" y="44"/>
                    <a:pt x="1159" y="35"/>
                    <a:pt x="1189" y="29"/>
                  </a:cubicBezTo>
                  <a:cubicBezTo>
                    <a:pt x="1231" y="21"/>
                    <a:pt x="1273" y="9"/>
                    <a:pt x="1315" y="0"/>
                  </a:cubicBezTo>
                  <a:cubicBezTo>
                    <a:pt x="1315" y="4"/>
                    <a:pt x="1317" y="37"/>
                    <a:pt x="1315" y="38"/>
                  </a:cubicBezTo>
                  <a:cubicBezTo>
                    <a:pt x="1270" y="47"/>
                    <a:pt x="1224" y="57"/>
                    <a:pt x="1178" y="67"/>
                  </a:cubicBezTo>
                  <a:cubicBezTo>
                    <a:pt x="1112" y="81"/>
                    <a:pt x="1043" y="88"/>
                    <a:pt x="985" y="125"/>
                  </a:cubicBezTo>
                  <a:cubicBezTo>
                    <a:pt x="969" y="135"/>
                    <a:pt x="955" y="138"/>
                    <a:pt x="942" y="152"/>
                  </a:cubicBezTo>
                  <a:cubicBezTo>
                    <a:pt x="932" y="162"/>
                    <a:pt x="904" y="181"/>
                    <a:pt x="902" y="195"/>
                  </a:cubicBezTo>
                  <a:cubicBezTo>
                    <a:pt x="905" y="196"/>
                    <a:pt x="907" y="198"/>
                    <a:pt x="910" y="199"/>
                  </a:cubicBezTo>
                  <a:cubicBezTo>
                    <a:pt x="887" y="222"/>
                    <a:pt x="855" y="219"/>
                    <a:pt x="830" y="240"/>
                  </a:cubicBezTo>
                  <a:cubicBezTo>
                    <a:pt x="806" y="260"/>
                    <a:pt x="783" y="283"/>
                    <a:pt x="762" y="305"/>
                  </a:cubicBezTo>
                  <a:cubicBezTo>
                    <a:pt x="743" y="325"/>
                    <a:pt x="716" y="339"/>
                    <a:pt x="696" y="358"/>
                  </a:cubicBezTo>
                  <a:cubicBezTo>
                    <a:pt x="681" y="372"/>
                    <a:pt x="677" y="387"/>
                    <a:pt x="660" y="395"/>
                  </a:cubicBezTo>
                  <a:cubicBezTo>
                    <a:pt x="641" y="403"/>
                    <a:pt x="618" y="405"/>
                    <a:pt x="598" y="412"/>
                  </a:cubicBezTo>
                  <a:cubicBezTo>
                    <a:pt x="556" y="428"/>
                    <a:pt x="510" y="424"/>
                    <a:pt x="466" y="426"/>
                  </a:cubicBezTo>
                  <a:cubicBezTo>
                    <a:pt x="447" y="427"/>
                    <a:pt x="428" y="438"/>
                    <a:pt x="408" y="440"/>
                  </a:cubicBezTo>
                  <a:cubicBezTo>
                    <a:pt x="393" y="442"/>
                    <a:pt x="377" y="441"/>
                    <a:pt x="362" y="446"/>
                  </a:cubicBezTo>
                  <a:cubicBezTo>
                    <a:pt x="350" y="449"/>
                    <a:pt x="342" y="455"/>
                    <a:pt x="334" y="464"/>
                  </a:cubicBezTo>
                  <a:cubicBezTo>
                    <a:pt x="331" y="467"/>
                    <a:pt x="335" y="472"/>
                    <a:pt x="331" y="475"/>
                  </a:cubicBezTo>
                  <a:cubicBezTo>
                    <a:pt x="316" y="491"/>
                    <a:pt x="286" y="497"/>
                    <a:pt x="267" y="511"/>
                  </a:cubicBezTo>
                  <a:cubicBezTo>
                    <a:pt x="245" y="527"/>
                    <a:pt x="229" y="543"/>
                    <a:pt x="204" y="556"/>
                  </a:cubicBezTo>
                  <a:cubicBezTo>
                    <a:pt x="180" y="568"/>
                    <a:pt x="152" y="576"/>
                    <a:pt x="130" y="592"/>
                  </a:cubicBezTo>
                  <a:cubicBezTo>
                    <a:pt x="119" y="602"/>
                    <a:pt x="113" y="616"/>
                    <a:pt x="102" y="626"/>
                  </a:cubicBezTo>
                  <a:cubicBezTo>
                    <a:pt x="78" y="647"/>
                    <a:pt x="56" y="670"/>
                    <a:pt x="38" y="697"/>
                  </a:cubicBezTo>
                  <a:cubicBezTo>
                    <a:pt x="30" y="709"/>
                    <a:pt x="0" y="742"/>
                    <a:pt x="0" y="757"/>
                  </a:cubicBezTo>
                  <a:cubicBezTo>
                    <a:pt x="0" y="757"/>
                    <a:pt x="0" y="512"/>
                    <a:pt x="0" y="512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82"/>
            <p:cNvSpPr>
              <a:spLocks/>
            </p:cNvSpPr>
            <p:nvPr/>
          </p:nvSpPr>
          <p:spPr bwMode="auto">
            <a:xfrm>
              <a:off x="3692526" y="1920876"/>
              <a:ext cx="1047750" cy="331788"/>
            </a:xfrm>
            <a:custGeom>
              <a:avLst/>
              <a:gdLst>
                <a:gd name="T0" fmla="*/ 21 w 360"/>
                <a:gd name="T1" fmla="*/ 40 h 114"/>
                <a:gd name="T2" fmla="*/ 14 w 360"/>
                <a:gd name="T3" fmla="*/ 46 h 114"/>
                <a:gd name="T4" fmla="*/ 0 w 360"/>
                <a:gd name="T5" fmla="*/ 55 h 114"/>
                <a:gd name="T6" fmla="*/ 43 w 360"/>
                <a:gd name="T7" fmla="*/ 54 h 114"/>
                <a:gd name="T8" fmla="*/ 57 w 360"/>
                <a:gd name="T9" fmla="*/ 55 h 114"/>
                <a:gd name="T10" fmla="*/ 70 w 360"/>
                <a:gd name="T11" fmla="*/ 61 h 114"/>
                <a:gd name="T12" fmla="*/ 94 w 360"/>
                <a:gd name="T13" fmla="*/ 61 h 114"/>
                <a:gd name="T14" fmla="*/ 114 w 360"/>
                <a:gd name="T15" fmla="*/ 66 h 114"/>
                <a:gd name="T16" fmla="*/ 133 w 360"/>
                <a:gd name="T17" fmla="*/ 70 h 114"/>
                <a:gd name="T18" fmla="*/ 146 w 360"/>
                <a:gd name="T19" fmla="*/ 76 h 114"/>
                <a:gd name="T20" fmla="*/ 188 w 360"/>
                <a:gd name="T21" fmla="*/ 90 h 114"/>
                <a:gd name="T22" fmla="*/ 209 w 360"/>
                <a:gd name="T23" fmla="*/ 93 h 114"/>
                <a:gd name="T24" fmla="*/ 231 w 360"/>
                <a:gd name="T25" fmla="*/ 99 h 114"/>
                <a:gd name="T26" fmla="*/ 267 w 360"/>
                <a:gd name="T27" fmla="*/ 110 h 114"/>
                <a:gd name="T28" fmla="*/ 280 w 360"/>
                <a:gd name="T29" fmla="*/ 113 h 114"/>
                <a:gd name="T30" fmla="*/ 360 w 360"/>
                <a:gd name="T31" fmla="*/ 75 h 114"/>
                <a:gd name="T32" fmla="*/ 360 w 360"/>
                <a:gd name="T33" fmla="*/ 60 h 114"/>
                <a:gd name="T34" fmla="*/ 306 w 360"/>
                <a:gd name="T35" fmla="*/ 80 h 114"/>
                <a:gd name="T36" fmla="*/ 222 w 360"/>
                <a:gd name="T37" fmla="*/ 67 h 114"/>
                <a:gd name="T38" fmla="*/ 141 w 360"/>
                <a:gd name="T39" fmla="*/ 39 h 114"/>
                <a:gd name="T40" fmla="*/ 106 w 360"/>
                <a:gd name="T41" fmla="*/ 9 h 114"/>
                <a:gd name="T42" fmla="*/ 84 w 360"/>
                <a:gd name="T43" fmla="*/ 1 h 114"/>
                <a:gd name="T44" fmla="*/ 58 w 360"/>
                <a:gd name="T45" fmla="*/ 19 h 114"/>
                <a:gd name="T46" fmla="*/ 27 w 360"/>
                <a:gd name="T47" fmla="*/ 35 h 114"/>
                <a:gd name="T48" fmla="*/ 21 w 360"/>
                <a:gd name="T49" fmla="*/ 4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114">
                  <a:moveTo>
                    <a:pt x="21" y="40"/>
                  </a:moveTo>
                  <a:cubicBezTo>
                    <a:pt x="19" y="42"/>
                    <a:pt x="16" y="44"/>
                    <a:pt x="14" y="46"/>
                  </a:cubicBezTo>
                  <a:cubicBezTo>
                    <a:pt x="9" y="50"/>
                    <a:pt x="4" y="51"/>
                    <a:pt x="0" y="55"/>
                  </a:cubicBezTo>
                  <a:cubicBezTo>
                    <a:pt x="14" y="56"/>
                    <a:pt x="28" y="53"/>
                    <a:pt x="43" y="54"/>
                  </a:cubicBezTo>
                  <a:cubicBezTo>
                    <a:pt x="47" y="55"/>
                    <a:pt x="52" y="54"/>
                    <a:pt x="57" y="55"/>
                  </a:cubicBezTo>
                  <a:cubicBezTo>
                    <a:pt x="61" y="56"/>
                    <a:pt x="66" y="60"/>
                    <a:pt x="70" y="61"/>
                  </a:cubicBezTo>
                  <a:cubicBezTo>
                    <a:pt x="77" y="63"/>
                    <a:pt x="87" y="61"/>
                    <a:pt x="94" y="61"/>
                  </a:cubicBezTo>
                  <a:cubicBezTo>
                    <a:pt x="102" y="61"/>
                    <a:pt x="107" y="64"/>
                    <a:pt x="114" y="66"/>
                  </a:cubicBezTo>
                  <a:cubicBezTo>
                    <a:pt x="121" y="68"/>
                    <a:pt x="127" y="68"/>
                    <a:pt x="133" y="70"/>
                  </a:cubicBezTo>
                  <a:cubicBezTo>
                    <a:pt x="137" y="72"/>
                    <a:pt x="141" y="74"/>
                    <a:pt x="146" y="76"/>
                  </a:cubicBezTo>
                  <a:cubicBezTo>
                    <a:pt x="159" y="82"/>
                    <a:pt x="173" y="89"/>
                    <a:pt x="188" y="90"/>
                  </a:cubicBezTo>
                  <a:cubicBezTo>
                    <a:pt x="195" y="91"/>
                    <a:pt x="202" y="91"/>
                    <a:pt x="209" y="93"/>
                  </a:cubicBezTo>
                  <a:cubicBezTo>
                    <a:pt x="217" y="95"/>
                    <a:pt x="224" y="97"/>
                    <a:pt x="231" y="99"/>
                  </a:cubicBezTo>
                  <a:cubicBezTo>
                    <a:pt x="243" y="103"/>
                    <a:pt x="255" y="106"/>
                    <a:pt x="267" y="110"/>
                  </a:cubicBezTo>
                  <a:cubicBezTo>
                    <a:pt x="269" y="110"/>
                    <a:pt x="278" y="114"/>
                    <a:pt x="280" y="113"/>
                  </a:cubicBezTo>
                  <a:cubicBezTo>
                    <a:pt x="280" y="113"/>
                    <a:pt x="360" y="75"/>
                    <a:pt x="360" y="75"/>
                  </a:cubicBezTo>
                  <a:cubicBezTo>
                    <a:pt x="360" y="75"/>
                    <a:pt x="360" y="60"/>
                    <a:pt x="360" y="60"/>
                  </a:cubicBezTo>
                  <a:cubicBezTo>
                    <a:pt x="360" y="66"/>
                    <a:pt x="312" y="79"/>
                    <a:pt x="306" y="80"/>
                  </a:cubicBezTo>
                  <a:cubicBezTo>
                    <a:pt x="277" y="83"/>
                    <a:pt x="250" y="73"/>
                    <a:pt x="222" y="67"/>
                  </a:cubicBezTo>
                  <a:cubicBezTo>
                    <a:pt x="191" y="60"/>
                    <a:pt x="165" y="59"/>
                    <a:pt x="141" y="39"/>
                  </a:cubicBezTo>
                  <a:cubicBezTo>
                    <a:pt x="129" y="29"/>
                    <a:pt x="122" y="17"/>
                    <a:pt x="106" y="9"/>
                  </a:cubicBezTo>
                  <a:cubicBezTo>
                    <a:pt x="100" y="6"/>
                    <a:pt x="91" y="0"/>
                    <a:pt x="84" y="1"/>
                  </a:cubicBezTo>
                  <a:cubicBezTo>
                    <a:pt x="76" y="2"/>
                    <a:pt x="65" y="15"/>
                    <a:pt x="58" y="19"/>
                  </a:cubicBezTo>
                  <a:cubicBezTo>
                    <a:pt x="47" y="24"/>
                    <a:pt x="36" y="28"/>
                    <a:pt x="27" y="35"/>
                  </a:cubicBezTo>
                  <a:cubicBezTo>
                    <a:pt x="25" y="37"/>
                    <a:pt x="23" y="38"/>
                    <a:pt x="21" y="4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83"/>
            <p:cNvSpPr>
              <a:spLocks/>
            </p:cNvSpPr>
            <p:nvPr/>
          </p:nvSpPr>
          <p:spPr bwMode="auto">
            <a:xfrm>
              <a:off x="4027488" y="784226"/>
              <a:ext cx="392113" cy="846138"/>
            </a:xfrm>
            <a:custGeom>
              <a:avLst/>
              <a:gdLst>
                <a:gd name="T0" fmla="*/ 56 w 135"/>
                <a:gd name="T1" fmla="*/ 290 h 290"/>
                <a:gd name="T2" fmla="*/ 104 w 135"/>
                <a:gd name="T3" fmla="*/ 107 h 290"/>
                <a:gd name="T4" fmla="*/ 0 w 135"/>
                <a:gd name="T5" fmla="*/ 51 h 290"/>
                <a:gd name="T6" fmla="*/ 0 w 135"/>
                <a:gd name="T7" fmla="*/ 0 h 290"/>
                <a:gd name="T8" fmla="*/ 17 w 135"/>
                <a:gd name="T9" fmla="*/ 0 h 290"/>
                <a:gd name="T10" fmla="*/ 23 w 135"/>
                <a:gd name="T11" fmla="*/ 35 h 290"/>
                <a:gd name="T12" fmla="*/ 135 w 135"/>
                <a:gd name="T13" fmla="*/ 80 h 290"/>
                <a:gd name="T14" fmla="*/ 110 w 135"/>
                <a:gd name="T15" fmla="*/ 257 h 290"/>
                <a:gd name="T16" fmla="*/ 56 w 135"/>
                <a:gd name="T17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290">
                  <a:moveTo>
                    <a:pt x="56" y="290"/>
                  </a:moveTo>
                  <a:cubicBezTo>
                    <a:pt x="104" y="107"/>
                    <a:pt x="104" y="107"/>
                    <a:pt x="104" y="10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35"/>
                    <a:pt x="23" y="35"/>
                  </a:cubicBezTo>
                  <a:cubicBezTo>
                    <a:pt x="29" y="35"/>
                    <a:pt x="135" y="80"/>
                    <a:pt x="135" y="80"/>
                  </a:cubicBezTo>
                  <a:cubicBezTo>
                    <a:pt x="110" y="257"/>
                    <a:pt x="110" y="257"/>
                    <a:pt x="110" y="257"/>
                  </a:cubicBezTo>
                  <a:lnTo>
                    <a:pt x="56" y="29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84"/>
            <p:cNvSpPr>
              <a:spLocks/>
            </p:cNvSpPr>
            <p:nvPr/>
          </p:nvSpPr>
          <p:spPr bwMode="auto">
            <a:xfrm>
              <a:off x="2633663" y="1090613"/>
              <a:ext cx="977900" cy="1255713"/>
            </a:xfrm>
            <a:custGeom>
              <a:avLst/>
              <a:gdLst>
                <a:gd name="T0" fmla="*/ 0 w 336"/>
                <a:gd name="T1" fmla="*/ 431 h 431"/>
                <a:gd name="T2" fmla="*/ 143 w 336"/>
                <a:gd name="T3" fmla="*/ 196 h 431"/>
                <a:gd name="T4" fmla="*/ 281 w 336"/>
                <a:gd name="T5" fmla="*/ 95 h 431"/>
                <a:gd name="T6" fmla="*/ 312 w 336"/>
                <a:gd name="T7" fmla="*/ 0 h 431"/>
                <a:gd name="T8" fmla="*/ 336 w 336"/>
                <a:gd name="T9" fmla="*/ 0 h 431"/>
                <a:gd name="T10" fmla="*/ 313 w 336"/>
                <a:gd name="T11" fmla="*/ 77 h 431"/>
                <a:gd name="T12" fmla="*/ 229 w 336"/>
                <a:gd name="T13" fmla="*/ 168 h 431"/>
                <a:gd name="T14" fmla="*/ 174 w 336"/>
                <a:gd name="T15" fmla="*/ 233 h 431"/>
                <a:gd name="T16" fmla="*/ 132 w 336"/>
                <a:gd name="T17" fmla="*/ 304 h 431"/>
                <a:gd name="T18" fmla="*/ 110 w 336"/>
                <a:gd name="T19" fmla="*/ 330 h 431"/>
                <a:gd name="T20" fmla="*/ 94 w 336"/>
                <a:gd name="T21" fmla="*/ 370 h 431"/>
                <a:gd name="T22" fmla="*/ 80 w 336"/>
                <a:gd name="T23" fmla="*/ 402 h 431"/>
                <a:gd name="T24" fmla="*/ 0 w 336"/>
                <a:gd name="T2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31">
                  <a:moveTo>
                    <a:pt x="0" y="431"/>
                  </a:moveTo>
                  <a:cubicBezTo>
                    <a:pt x="48" y="353"/>
                    <a:pt x="95" y="274"/>
                    <a:pt x="143" y="196"/>
                  </a:cubicBezTo>
                  <a:cubicBezTo>
                    <a:pt x="281" y="95"/>
                    <a:pt x="281" y="95"/>
                    <a:pt x="281" y="95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28" y="26"/>
                    <a:pt x="320" y="51"/>
                    <a:pt x="313" y="77"/>
                  </a:cubicBezTo>
                  <a:cubicBezTo>
                    <a:pt x="300" y="121"/>
                    <a:pt x="260" y="138"/>
                    <a:pt x="229" y="168"/>
                  </a:cubicBezTo>
                  <a:cubicBezTo>
                    <a:pt x="207" y="188"/>
                    <a:pt x="193" y="212"/>
                    <a:pt x="174" y="233"/>
                  </a:cubicBezTo>
                  <a:cubicBezTo>
                    <a:pt x="154" y="255"/>
                    <a:pt x="145" y="277"/>
                    <a:pt x="132" y="304"/>
                  </a:cubicBezTo>
                  <a:cubicBezTo>
                    <a:pt x="126" y="315"/>
                    <a:pt x="119" y="321"/>
                    <a:pt x="110" y="330"/>
                  </a:cubicBezTo>
                  <a:cubicBezTo>
                    <a:pt x="94" y="346"/>
                    <a:pt x="99" y="351"/>
                    <a:pt x="94" y="370"/>
                  </a:cubicBezTo>
                  <a:cubicBezTo>
                    <a:pt x="92" y="376"/>
                    <a:pt x="83" y="398"/>
                    <a:pt x="80" y="402"/>
                  </a:cubicBezTo>
                  <a:cubicBezTo>
                    <a:pt x="66" y="417"/>
                    <a:pt x="20" y="428"/>
                    <a:pt x="0" y="431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85"/>
            <p:cNvSpPr>
              <a:spLocks/>
            </p:cNvSpPr>
            <p:nvPr/>
          </p:nvSpPr>
          <p:spPr bwMode="auto">
            <a:xfrm>
              <a:off x="2028826" y="2667001"/>
              <a:ext cx="1517650" cy="293688"/>
            </a:xfrm>
            <a:custGeom>
              <a:avLst/>
              <a:gdLst>
                <a:gd name="T0" fmla="*/ 23 w 522"/>
                <a:gd name="T1" fmla="*/ 16 h 101"/>
                <a:gd name="T2" fmla="*/ 60 w 522"/>
                <a:gd name="T3" fmla="*/ 2 h 101"/>
                <a:gd name="T4" fmla="*/ 98 w 522"/>
                <a:gd name="T5" fmla="*/ 11 h 101"/>
                <a:gd name="T6" fmla="*/ 167 w 522"/>
                <a:gd name="T7" fmla="*/ 45 h 101"/>
                <a:gd name="T8" fmla="*/ 244 w 522"/>
                <a:gd name="T9" fmla="*/ 61 h 101"/>
                <a:gd name="T10" fmla="*/ 319 w 522"/>
                <a:gd name="T11" fmla="*/ 50 h 101"/>
                <a:gd name="T12" fmla="*/ 355 w 522"/>
                <a:gd name="T13" fmla="*/ 39 h 101"/>
                <a:gd name="T14" fmla="*/ 384 w 522"/>
                <a:gd name="T15" fmla="*/ 32 h 101"/>
                <a:gd name="T16" fmla="*/ 400 w 522"/>
                <a:gd name="T17" fmla="*/ 32 h 101"/>
                <a:gd name="T18" fmla="*/ 427 w 522"/>
                <a:gd name="T19" fmla="*/ 31 h 101"/>
                <a:gd name="T20" fmla="*/ 433 w 522"/>
                <a:gd name="T21" fmla="*/ 30 h 101"/>
                <a:gd name="T22" fmla="*/ 441 w 522"/>
                <a:gd name="T23" fmla="*/ 37 h 101"/>
                <a:gd name="T24" fmla="*/ 453 w 522"/>
                <a:gd name="T25" fmla="*/ 43 h 101"/>
                <a:gd name="T26" fmla="*/ 466 w 522"/>
                <a:gd name="T27" fmla="*/ 46 h 101"/>
                <a:gd name="T28" fmla="*/ 522 w 522"/>
                <a:gd name="T29" fmla="*/ 69 h 101"/>
                <a:gd name="T30" fmla="*/ 516 w 522"/>
                <a:gd name="T31" fmla="*/ 85 h 101"/>
                <a:gd name="T32" fmla="*/ 486 w 522"/>
                <a:gd name="T33" fmla="*/ 74 h 101"/>
                <a:gd name="T34" fmla="*/ 458 w 522"/>
                <a:gd name="T35" fmla="*/ 64 h 101"/>
                <a:gd name="T36" fmla="*/ 435 w 522"/>
                <a:gd name="T37" fmla="*/ 53 h 101"/>
                <a:gd name="T38" fmla="*/ 425 w 522"/>
                <a:gd name="T39" fmla="*/ 53 h 101"/>
                <a:gd name="T40" fmla="*/ 371 w 522"/>
                <a:gd name="T41" fmla="*/ 67 h 101"/>
                <a:gd name="T42" fmla="*/ 322 w 522"/>
                <a:gd name="T43" fmla="*/ 80 h 101"/>
                <a:gd name="T44" fmla="*/ 285 w 522"/>
                <a:gd name="T45" fmla="*/ 94 h 101"/>
                <a:gd name="T46" fmla="*/ 233 w 522"/>
                <a:gd name="T47" fmla="*/ 100 h 101"/>
                <a:gd name="T48" fmla="*/ 199 w 522"/>
                <a:gd name="T49" fmla="*/ 98 h 101"/>
                <a:gd name="T50" fmla="*/ 187 w 522"/>
                <a:gd name="T51" fmla="*/ 92 h 101"/>
                <a:gd name="T52" fmla="*/ 148 w 522"/>
                <a:gd name="T53" fmla="*/ 84 h 101"/>
                <a:gd name="T54" fmla="*/ 128 w 522"/>
                <a:gd name="T55" fmla="*/ 76 h 101"/>
                <a:gd name="T56" fmla="*/ 108 w 522"/>
                <a:gd name="T57" fmla="*/ 72 h 101"/>
                <a:gd name="T58" fmla="*/ 54 w 522"/>
                <a:gd name="T59" fmla="*/ 58 h 101"/>
                <a:gd name="T60" fmla="*/ 0 w 522"/>
                <a:gd name="T61" fmla="*/ 43 h 101"/>
                <a:gd name="T62" fmla="*/ 18 w 522"/>
                <a:gd name="T63" fmla="*/ 20 h 101"/>
                <a:gd name="T64" fmla="*/ 23 w 522"/>
                <a:gd name="T65" fmla="*/ 1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2" h="101">
                  <a:moveTo>
                    <a:pt x="23" y="16"/>
                  </a:moveTo>
                  <a:cubicBezTo>
                    <a:pt x="34" y="9"/>
                    <a:pt x="48" y="4"/>
                    <a:pt x="60" y="2"/>
                  </a:cubicBezTo>
                  <a:cubicBezTo>
                    <a:pt x="75" y="0"/>
                    <a:pt x="84" y="6"/>
                    <a:pt x="98" y="11"/>
                  </a:cubicBezTo>
                  <a:cubicBezTo>
                    <a:pt x="124" y="21"/>
                    <a:pt x="138" y="37"/>
                    <a:pt x="167" y="45"/>
                  </a:cubicBezTo>
                  <a:cubicBezTo>
                    <a:pt x="193" y="52"/>
                    <a:pt x="217" y="59"/>
                    <a:pt x="244" y="61"/>
                  </a:cubicBezTo>
                  <a:cubicBezTo>
                    <a:pt x="270" y="63"/>
                    <a:pt x="295" y="57"/>
                    <a:pt x="319" y="50"/>
                  </a:cubicBezTo>
                  <a:cubicBezTo>
                    <a:pt x="331" y="46"/>
                    <a:pt x="343" y="43"/>
                    <a:pt x="355" y="39"/>
                  </a:cubicBezTo>
                  <a:cubicBezTo>
                    <a:pt x="365" y="36"/>
                    <a:pt x="373" y="32"/>
                    <a:pt x="384" y="32"/>
                  </a:cubicBezTo>
                  <a:cubicBezTo>
                    <a:pt x="389" y="31"/>
                    <a:pt x="394" y="32"/>
                    <a:pt x="400" y="32"/>
                  </a:cubicBezTo>
                  <a:cubicBezTo>
                    <a:pt x="409" y="32"/>
                    <a:pt x="419" y="35"/>
                    <a:pt x="427" y="31"/>
                  </a:cubicBezTo>
                  <a:cubicBezTo>
                    <a:pt x="430" y="29"/>
                    <a:pt x="429" y="28"/>
                    <a:pt x="433" y="30"/>
                  </a:cubicBezTo>
                  <a:cubicBezTo>
                    <a:pt x="436" y="31"/>
                    <a:pt x="437" y="35"/>
                    <a:pt x="441" y="37"/>
                  </a:cubicBezTo>
                  <a:cubicBezTo>
                    <a:pt x="445" y="39"/>
                    <a:pt x="448" y="41"/>
                    <a:pt x="453" y="43"/>
                  </a:cubicBezTo>
                  <a:cubicBezTo>
                    <a:pt x="457" y="44"/>
                    <a:pt x="462" y="45"/>
                    <a:pt x="466" y="46"/>
                  </a:cubicBezTo>
                  <a:cubicBezTo>
                    <a:pt x="472" y="48"/>
                    <a:pt x="522" y="68"/>
                    <a:pt x="522" y="69"/>
                  </a:cubicBezTo>
                  <a:cubicBezTo>
                    <a:pt x="522" y="69"/>
                    <a:pt x="516" y="85"/>
                    <a:pt x="516" y="85"/>
                  </a:cubicBezTo>
                  <a:cubicBezTo>
                    <a:pt x="516" y="85"/>
                    <a:pt x="488" y="75"/>
                    <a:pt x="486" y="74"/>
                  </a:cubicBezTo>
                  <a:cubicBezTo>
                    <a:pt x="477" y="71"/>
                    <a:pt x="467" y="68"/>
                    <a:pt x="458" y="64"/>
                  </a:cubicBezTo>
                  <a:cubicBezTo>
                    <a:pt x="450" y="61"/>
                    <a:pt x="443" y="56"/>
                    <a:pt x="435" y="53"/>
                  </a:cubicBezTo>
                  <a:cubicBezTo>
                    <a:pt x="432" y="52"/>
                    <a:pt x="429" y="52"/>
                    <a:pt x="425" y="53"/>
                  </a:cubicBezTo>
                  <a:cubicBezTo>
                    <a:pt x="406" y="54"/>
                    <a:pt x="389" y="60"/>
                    <a:pt x="371" y="67"/>
                  </a:cubicBezTo>
                  <a:cubicBezTo>
                    <a:pt x="355" y="74"/>
                    <a:pt x="338" y="74"/>
                    <a:pt x="322" y="80"/>
                  </a:cubicBezTo>
                  <a:cubicBezTo>
                    <a:pt x="309" y="85"/>
                    <a:pt x="297" y="90"/>
                    <a:pt x="285" y="94"/>
                  </a:cubicBezTo>
                  <a:cubicBezTo>
                    <a:pt x="267" y="98"/>
                    <a:pt x="251" y="100"/>
                    <a:pt x="233" y="100"/>
                  </a:cubicBezTo>
                  <a:cubicBezTo>
                    <a:pt x="222" y="100"/>
                    <a:pt x="210" y="101"/>
                    <a:pt x="199" y="98"/>
                  </a:cubicBezTo>
                  <a:cubicBezTo>
                    <a:pt x="194" y="97"/>
                    <a:pt x="191" y="94"/>
                    <a:pt x="187" y="92"/>
                  </a:cubicBezTo>
                  <a:cubicBezTo>
                    <a:pt x="174" y="87"/>
                    <a:pt x="161" y="87"/>
                    <a:pt x="148" y="84"/>
                  </a:cubicBezTo>
                  <a:cubicBezTo>
                    <a:pt x="141" y="83"/>
                    <a:pt x="135" y="79"/>
                    <a:pt x="128" y="76"/>
                  </a:cubicBezTo>
                  <a:cubicBezTo>
                    <a:pt x="122" y="73"/>
                    <a:pt x="115" y="74"/>
                    <a:pt x="108" y="72"/>
                  </a:cubicBezTo>
                  <a:cubicBezTo>
                    <a:pt x="90" y="67"/>
                    <a:pt x="72" y="62"/>
                    <a:pt x="54" y="58"/>
                  </a:cubicBezTo>
                  <a:cubicBezTo>
                    <a:pt x="36" y="53"/>
                    <a:pt x="18" y="48"/>
                    <a:pt x="0" y="43"/>
                  </a:cubicBezTo>
                  <a:cubicBezTo>
                    <a:pt x="0" y="43"/>
                    <a:pt x="15" y="22"/>
                    <a:pt x="18" y="20"/>
                  </a:cubicBezTo>
                  <a:cubicBezTo>
                    <a:pt x="19" y="18"/>
                    <a:pt x="21" y="17"/>
                    <a:pt x="23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186"/>
            <p:cNvSpPr>
              <a:spLocks/>
            </p:cNvSpPr>
            <p:nvPr/>
          </p:nvSpPr>
          <p:spPr bwMode="auto">
            <a:xfrm>
              <a:off x="4956176" y="1038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0 w 190"/>
                <a:gd name="T9" fmla="*/ 40 h 199"/>
                <a:gd name="T10" fmla="*/ 8 w 190"/>
                <a:gd name="T11" fmla="*/ 50 h 199"/>
                <a:gd name="T12" fmla="*/ 26 w 190"/>
                <a:gd name="T13" fmla="*/ 100 h 199"/>
                <a:gd name="T14" fmla="*/ 8 w 190"/>
                <a:gd name="T15" fmla="*/ 149 h 199"/>
                <a:gd name="T16" fmla="*/ 60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2" y="35"/>
                    <a:pt x="149" y="31"/>
                    <a:pt x="129" y="40"/>
                  </a:cubicBezTo>
                  <a:cubicBezTo>
                    <a:pt x="127" y="18"/>
                    <a:pt x="112" y="0"/>
                    <a:pt x="95" y="0"/>
                  </a:cubicBezTo>
                  <a:cubicBezTo>
                    <a:pt x="77" y="0"/>
                    <a:pt x="62" y="18"/>
                    <a:pt x="60" y="40"/>
                  </a:cubicBezTo>
                  <a:cubicBezTo>
                    <a:pt x="40" y="31"/>
                    <a:pt x="17" y="35"/>
                    <a:pt x="8" y="50"/>
                  </a:cubicBezTo>
                  <a:cubicBezTo>
                    <a:pt x="0" y="65"/>
                    <a:pt x="8" y="86"/>
                    <a:pt x="26" y="100"/>
                  </a:cubicBezTo>
                  <a:cubicBezTo>
                    <a:pt x="8" y="113"/>
                    <a:pt x="0" y="134"/>
                    <a:pt x="8" y="149"/>
                  </a:cubicBezTo>
                  <a:cubicBezTo>
                    <a:pt x="17" y="165"/>
                    <a:pt x="40" y="168"/>
                    <a:pt x="60" y="159"/>
                  </a:cubicBezTo>
                  <a:cubicBezTo>
                    <a:pt x="62" y="181"/>
                    <a:pt x="77" y="199"/>
                    <a:pt x="95" y="199"/>
                  </a:cubicBezTo>
                  <a:cubicBezTo>
                    <a:pt x="112" y="199"/>
                    <a:pt x="127" y="181"/>
                    <a:pt x="129" y="159"/>
                  </a:cubicBezTo>
                  <a:cubicBezTo>
                    <a:pt x="149" y="168"/>
                    <a:pt x="172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187"/>
            <p:cNvSpPr>
              <a:spLocks noChangeArrowheads="1"/>
            </p:cNvSpPr>
            <p:nvPr/>
          </p:nvSpPr>
          <p:spPr bwMode="auto">
            <a:xfrm>
              <a:off x="5124451" y="1222376"/>
              <a:ext cx="212725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88"/>
            <p:cNvSpPr>
              <a:spLocks/>
            </p:cNvSpPr>
            <p:nvPr/>
          </p:nvSpPr>
          <p:spPr bwMode="auto">
            <a:xfrm>
              <a:off x="3287713" y="2116138"/>
              <a:ext cx="554038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0 h 199"/>
                <a:gd name="T6" fmla="*/ 95 w 190"/>
                <a:gd name="T7" fmla="*/ 0 h 199"/>
                <a:gd name="T8" fmla="*/ 61 w 190"/>
                <a:gd name="T9" fmla="*/ 40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49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49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6"/>
                    <a:pt x="190" y="65"/>
                    <a:pt x="181" y="50"/>
                  </a:cubicBezTo>
                  <a:cubicBezTo>
                    <a:pt x="173" y="34"/>
                    <a:pt x="150" y="31"/>
                    <a:pt x="129" y="40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0"/>
                  </a:cubicBezTo>
                  <a:cubicBezTo>
                    <a:pt x="40" y="31"/>
                    <a:pt x="18" y="34"/>
                    <a:pt x="9" y="50"/>
                  </a:cubicBezTo>
                  <a:cubicBezTo>
                    <a:pt x="0" y="65"/>
                    <a:pt x="8" y="86"/>
                    <a:pt x="27" y="100"/>
                  </a:cubicBezTo>
                  <a:cubicBezTo>
                    <a:pt x="8" y="113"/>
                    <a:pt x="0" y="134"/>
                    <a:pt x="9" y="149"/>
                  </a:cubicBezTo>
                  <a:cubicBezTo>
                    <a:pt x="18" y="165"/>
                    <a:pt x="40" y="168"/>
                    <a:pt x="61" y="159"/>
                  </a:cubicBezTo>
                  <a:cubicBezTo>
                    <a:pt x="63" y="181"/>
                    <a:pt x="77" y="199"/>
                    <a:pt x="95" y="199"/>
                  </a:cubicBezTo>
                  <a:cubicBezTo>
                    <a:pt x="113" y="199"/>
                    <a:pt x="127" y="181"/>
                    <a:pt x="129" y="159"/>
                  </a:cubicBezTo>
                  <a:cubicBezTo>
                    <a:pt x="150" y="168"/>
                    <a:pt x="173" y="165"/>
                    <a:pt x="181" y="149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189"/>
            <p:cNvSpPr>
              <a:spLocks noChangeArrowheads="1"/>
            </p:cNvSpPr>
            <p:nvPr/>
          </p:nvSpPr>
          <p:spPr bwMode="auto">
            <a:xfrm>
              <a:off x="3459163" y="2300288"/>
              <a:ext cx="209550" cy="2127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90"/>
            <p:cNvSpPr>
              <a:spLocks/>
            </p:cNvSpPr>
            <p:nvPr/>
          </p:nvSpPr>
          <p:spPr bwMode="auto">
            <a:xfrm>
              <a:off x="4210051" y="1949451"/>
              <a:ext cx="358775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39 w 123"/>
                <a:gd name="T9" fmla="*/ 27 h 129"/>
                <a:gd name="T10" fmla="*/ 6 w 123"/>
                <a:gd name="T11" fmla="*/ 33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2" y="12"/>
                    <a:pt x="73" y="0"/>
                    <a:pt x="62" y="0"/>
                  </a:cubicBezTo>
                  <a:cubicBezTo>
                    <a:pt x="50" y="0"/>
                    <a:pt x="41" y="12"/>
                    <a:pt x="39" y="27"/>
                  </a:cubicBezTo>
                  <a:cubicBezTo>
                    <a:pt x="26" y="20"/>
                    <a:pt x="11" y="23"/>
                    <a:pt x="6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191"/>
            <p:cNvSpPr>
              <a:spLocks noChangeArrowheads="1"/>
            </p:cNvSpPr>
            <p:nvPr/>
          </p:nvSpPr>
          <p:spPr bwMode="auto">
            <a:xfrm>
              <a:off x="4321176" y="2071688"/>
              <a:ext cx="136525" cy="1349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192"/>
            <p:cNvSpPr>
              <a:spLocks/>
            </p:cNvSpPr>
            <p:nvPr/>
          </p:nvSpPr>
          <p:spPr bwMode="auto">
            <a:xfrm>
              <a:off x="4449763" y="1330326"/>
              <a:ext cx="360363" cy="374650"/>
            </a:xfrm>
            <a:custGeom>
              <a:avLst/>
              <a:gdLst>
                <a:gd name="T0" fmla="*/ 106 w 124"/>
                <a:gd name="T1" fmla="*/ 64 h 129"/>
                <a:gd name="T2" fmla="*/ 118 w 124"/>
                <a:gd name="T3" fmla="*/ 32 h 129"/>
                <a:gd name="T4" fmla="*/ 84 w 124"/>
                <a:gd name="T5" fmla="*/ 26 h 129"/>
                <a:gd name="T6" fmla="*/ 62 w 124"/>
                <a:gd name="T7" fmla="*/ 0 h 129"/>
                <a:gd name="T8" fmla="*/ 40 w 124"/>
                <a:gd name="T9" fmla="*/ 26 h 129"/>
                <a:gd name="T10" fmla="*/ 6 w 124"/>
                <a:gd name="T11" fmla="*/ 32 h 129"/>
                <a:gd name="T12" fmla="*/ 18 w 124"/>
                <a:gd name="T13" fmla="*/ 64 h 129"/>
                <a:gd name="T14" fmla="*/ 6 w 124"/>
                <a:gd name="T15" fmla="*/ 96 h 129"/>
                <a:gd name="T16" fmla="*/ 40 w 124"/>
                <a:gd name="T17" fmla="*/ 102 h 129"/>
                <a:gd name="T18" fmla="*/ 62 w 124"/>
                <a:gd name="T19" fmla="*/ 129 h 129"/>
                <a:gd name="T20" fmla="*/ 84 w 124"/>
                <a:gd name="T21" fmla="*/ 102 h 129"/>
                <a:gd name="T22" fmla="*/ 118 w 124"/>
                <a:gd name="T23" fmla="*/ 96 h 129"/>
                <a:gd name="T24" fmla="*/ 106 w 124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9">
                  <a:moveTo>
                    <a:pt x="106" y="64"/>
                  </a:moveTo>
                  <a:cubicBezTo>
                    <a:pt x="118" y="56"/>
                    <a:pt x="124" y="42"/>
                    <a:pt x="118" y="32"/>
                  </a:cubicBezTo>
                  <a:cubicBezTo>
                    <a:pt x="112" y="22"/>
                    <a:pt x="98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7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6"/>
                    <a:pt x="6" y="96"/>
                  </a:cubicBezTo>
                  <a:cubicBezTo>
                    <a:pt x="12" y="106"/>
                    <a:pt x="27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8" y="109"/>
                    <a:pt x="112" y="106"/>
                    <a:pt x="118" y="96"/>
                  </a:cubicBezTo>
                  <a:cubicBezTo>
                    <a:pt x="124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193"/>
            <p:cNvSpPr>
              <a:spLocks noChangeArrowheads="1"/>
            </p:cNvSpPr>
            <p:nvPr/>
          </p:nvSpPr>
          <p:spPr bwMode="auto">
            <a:xfrm>
              <a:off x="4562476" y="1449388"/>
              <a:ext cx="134938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94"/>
            <p:cNvSpPr>
              <a:spLocks/>
            </p:cNvSpPr>
            <p:nvPr/>
          </p:nvSpPr>
          <p:spPr bwMode="auto">
            <a:xfrm>
              <a:off x="2843213" y="25098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4"/>
                  </a:cubicBezTo>
                  <a:cubicBezTo>
                    <a:pt x="5" y="73"/>
                    <a:pt x="0" y="86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6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195"/>
            <p:cNvSpPr>
              <a:spLocks noChangeArrowheads="1"/>
            </p:cNvSpPr>
            <p:nvPr/>
          </p:nvSpPr>
          <p:spPr bwMode="auto">
            <a:xfrm>
              <a:off x="2954338" y="26289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96"/>
            <p:cNvSpPr>
              <a:spLocks/>
            </p:cNvSpPr>
            <p:nvPr/>
          </p:nvSpPr>
          <p:spPr bwMode="auto">
            <a:xfrm>
              <a:off x="3646488" y="1554163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6"/>
                  </a:cubicBezTo>
                  <a:cubicBezTo>
                    <a:pt x="26" y="20"/>
                    <a:pt x="12" y="23"/>
                    <a:pt x="6" y="32"/>
                  </a:cubicBezTo>
                  <a:cubicBezTo>
                    <a:pt x="0" y="42"/>
                    <a:pt x="6" y="56"/>
                    <a:pt x="18" y="65"/>
                  </a:cubicBezTo>
                  <a:cubicBezTo>
                    <a:pt x="6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197"/>
            <p:cNvSpPr>
              <a:spLocks noChangeArrowheads="1"/>
            </p:cNvSpPr>
            <p:nvPr/>
          </p:nvSpPr>
          <p:spPr bwMode="auto">
            <a:xfrm>
              <a:off x="3756026" y="1673226"/>
              <a:ext cx="138113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2417763" y="20018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199"/>
            <p:cNvSpPr>
              <a:spLocks noChangeArrowheads="1"/>
            </p:cNvSpPr>
            <p:nvPr/>
          </p:nvSpPr>
          <p:spPr bwMode="auto">
            <a:xfrm>
              <a:off x="2528888" y="2122488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200"/>
            <p:cNvSpPr>
              <a:spLocks/>
            </p:cNvSpPr>
            <p:nvPr/>
          </p:nvSpPr>
          <p:spPr bwMode="auto">
            <a:xfrm>
              <a:off x="3297238" y="2747963"/>
              <a:ext cx="357188" cy="376238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4 h 129"/>
                <a:gd name="T14" fmla="*/ 6 w 123"/>
                <a:gd name="T15" fmla="*/ 96 h 129"/>
                <a:gd name="T16" fmla="*/ 40 w 123"/>
                <a:gd name="T17" fmla="*/ 102 h 129"/>
                <a:gd name="T18" fmla="*/ 62 w 123"/>
                <a:gd name="T19" fmla="*/ 129 h 129"/>
                <a:gd name="T20" fmla="*/ 84 w 123"/>
                <a:gd name="T21" fmla="*/ 102 h 129"/>
                <a:gd name="T22" fmla="*/ 118 w 123"/>
                <a:gd name="T23" fmla="*/ 96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1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6" y="56"/>
                    <a:pt x="18" y="64"/>
                  </a:cubicBezTo>
                  <a:cubicBezTo>
                    <a:pt x="6" y="73"/>
                    <a:pt x="0" y="87"/>
                    <a:pt x="6" y="96"/>
                  </a:cubicBezTo>
                  <a:cubicBezTo>
                    <a:pt x="12" y="106"/>
                    <a:pt x="26" y="109"/>
                    <a:pt x="40" y="102"/>
                  </a:cubicBezTo>
                  <a:cubicBezTo>
                    <a:pt x="41" y="117"/>
                    <a:pt x="51" y="129"/>
                    <a:pt x="62" y="129"/>
                  </a:cubicBezTo>
                  <a:cubicBezTo>
                    <a:pt x="73" y="129"/>
                    <a:pt x="83" y="117"/>
                    <a:pt x="84" y="102"/>
                  </a:cubicBezTo>
                  <a:cubicBezTo>
                    <a:pt x="97" y="109"/>
                    <a:pt x="112" y="106"/>
                    <a:pt x="118" y="96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01"/>
            <p:cNvSpPr>
              <a:spLocks noChangeArrowheads="1"/>
            </p:cNvSpPr>
            <p:nvPr/>
          </p:nvSpPr>
          <p:spPr bwMode="auto">
            <a:xfrm>
              <a:off x="3406776" y="2867026"/>
              <a:ext cx="138113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202"/>
            <p:cNvSpPr>
              <a:spLocks/>
            </p:cNvSpPr>
            <p:nvPr/>
          </p:nvSpPr>
          <p:spPr bwMode="auto">
            <a:xfrm>
              <a:off x="3849688" y="560388"/>
              <a:ext cx="358775" cy="376238"/>
            </a:xfrm>
            <a:custGeom>
              <a:avLst/>
              <a:gdLst>
                <a:gd name="T0" fmla="*/ 106 w 123"/>
                <a:gd name="T1" fmla="*/ 64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1" y="11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6"/>
                    <a:pt x="26" y="109"/>
                    <a:pt x="39" y="103"/>
                  </a:cubicBezTo>
                  <a:cubicBezTo>
                    <a:pt x="41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7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03"/>
            <p:cNvSpPr>
              <a:spLocks noChangeArrowheads="1"/>
            </p:cNvSpPr>
            <p:nvPr/>
          </p:nvSpPr>
          <p:spPr bwMode="auto">
            <a:xfrm>
              <a:off x="3960813" y="6794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204"/>
            <p:cNvSpPr>
              <a:spLocks/>
            </p:cNvSpPr>
            <p:nvPr/>
          </p:nvSpPr>
          <p:spPr bwMode="auto">
            <a:xfrm>
              <a:off x="3430588" y="992188"/>
              <a:ext cx="358775" cy="37465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3 h 129"/>
                <a:gd name="T4" fmla="*/ 84 w 123"/>
                <a:gd name="T5" fmla="*/ 27 h 129"/>
                <a:gd name="T6" fmla="*/ 62 w 123"/>
                <a:gd name="T7" fmla="*/ 0 h 129"/>
                <a:gd name="T8" fmla="*/ 40 w 123"/>
                <a:gd name="T9" fmla="*/ 27 h 129"/>
                <a:gd name="T10" fmla="*/ 6 w 123"/>
                <a:gd name="T11" fmla="*/ 33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3"/>
                    <a:pt x="118" y="33"/>
                  </a:cubicBezTo>
                  <a:cubicBezTo>
                    <a:pt x="112" y="23"/>
                    <a:pt x="97" y="20"/>
                    <a:pt x="84" y="27"/>
                  </a:cubicBezTo>
                  <a:cubicBezTo>
                    <a:pt x="83" y="12"/>
                    <a:pt x="73" y="0"/>
                    <a:pt x="62" y="0"/>
                  </a:cubicBezTo>
                  <a:cubicBezTo>
                    <a:pt x="50" y="0"/>
                    <a:pt x="41" y="12"/>
                    <a:pt x="40" y="27"/>
                  </a:cubicBezTo>
                  <a:cubicBezTo>
                    <a:pt x="26" y="20"/>
                    <a:pt x="12" y="23"/>
                    <a:pt x="6" y="33"/>
                  </a:cubicBezTo>
                  <a:cubicBezTo>
                    <a:pt x="0" y="43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05"/>
            <p:cNvSpPr>
              <a:spLocks noChangeArrowheads="1"/>
            </p:cNvSpPr>
            <p:nvPr/>
          </p:nvSpPr>
          <p:spPr bwMode="auto">
            <a:xfrm>
              <a:off x="3541713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3090863" y="895351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07"/>
            <p:cNvSpPr>
              <a:spLocks noChangeArrowheads="1"/>
            </p:cNvSpPr>
            <p:nvPr/>
          </p:nvSpPr>
          <p:spPr bwMode="auto">
            <a:xfrm>
              <a:off x="3148013" y="957263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4003676" y="23463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09"/>
            <p:cNvSpPr>
              <a:spLocks noChangeArrowheads="1"/>
            </p:cNvSpPr>
            <p:nvPr/>
          </p:nvSpPr>
          <p:spPr bwMode="auto">
            <a:xfrm>
              <a:off x="4062413" y="24082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3948113" y="2809876"/>
              <a:ext cx="184150" cy="195263"/>
            </a:xfrm>
            <a:custGeom>
              <a:avLst/>
              <a:gdLst>
                <a:gd name="T0" fmla="*/ 54 w 63"/>
                <a:gd name="T1" fmla="*/ 34 h 67"/>
                <a:gd name="T2" fmla="*/ 60 w 63"/>
                <a:gd name="T3" fmla="*/ 17 h 67"/>
                <a:gd name="T4" fmla="*/ 43 w 63"/>
                <a:gd name="T5" fmla="*/ 14 h 67"/>
                <a:gd name="T6" fmla="*/ 31 w 63"/>
                <a:gd name="T7" fmla="*/ 0 h 67"/>
                <a:gd name="T8" fmla="*/ 20 w 63"/>
                <a:gd name="T9" fmla="*/ 14 h 67"/>
                <a:gd name="T10" fmla="*/ 2 w 63"/>
                <a:gd name="T11" fmla="*/ 17 h 67"/>
                <a:gd name="T12" fmla="*/ 9 w 63"/>
                <a:gd name="T13" fmla="*/ 34 h 67"/>
                <a:gd name="T14" fmla="*/ 2 w 63"/>
                <a:gd name="T15" fmla="*/ 51 h 67"/>
                <a:gd name="T16" fmla="*/ 20 w 63"/>
                <a:gd name="T17" fmla="*/ 54 h 67"/>
                <a:gd name="T18" fmla="*/ 31 w 63"/>
                <a:gd name="T19" fmla="*/ 67 h 67"/>
                <a:gd name="T20" fmla="*/ 43 w 63"/>
                <a:gd name="T21" fmla="*/ 54 h 67"/>
                <a:gd name="T22" fmla="*/ 60 w 63"/>
                <a:gd name="T23" fmla="*/ 51 h 67"/>
                <a:gd name="T24" fmla="*/ 54 w 63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7">
                  <a:moveTo>
                    <a:pt x="54" y="34"/>
                  </a:moveTo>
                  <a:cubicBezTo>
                    <a:pt x="61" y="29"/>
                    <a:pt x="63" y="22"/>
                    <a:pt x="60" y="17"/>
                  </a:cubicBezTo>
                  <a:cubicBezTo>
                    <a:pt x="57" y="12"/>
                    <a:pt x="50" y="11"/>
                    <a:pt x="43" y="14"/>
                  </a:cubicBezTo>
                  <a:cubicBezTo>
                    <a:pt x="42" y="6"/>
                    <a:pt x="37" y="0"/>
                    <a:pt x="31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5" y="12"/>
                    <a:pt x="2" y="17"/>
                  </a:cubicBezTo>
                  <a:cubicBezTo>
                    <a:pt x="0" y="22"/>
                    <a:pt x="2" y="29"/>
                    <a:pt x="9" y="34"/>
                  </a:cubicBezTo>
                  <a:cubicBezTo>
                    <a:pt x="2" y="38"/>
                    <a:pt x="0" y="46"/>
                    <a:pt x="2" y="51"/>
                  </a:cubicBezTo>
                  <a:cubicBezTo>
                    <a:pt x="5" y="56"/>
                    <a:pt x="13" y="57"/>
                    <a:pt x="20" y="54"/>
                  </a:cubicBezTo>
                  <a:cubicBezTo>
                    <a:pt x="21" y="61"/>
                    <a:pt x="26" y="67"/>
                    <a:pt x="31" y="67"/>
                  </a:cubicBezTo>
                  <a:cubicBezTo>
                    <a:pt x="37" y="67"/>
                    <a:pt x="42" y="61"/>
                    <a:pt x="43" y="54"/>
                  </a:cubicBezTo>
                  <a:cubicBezTo>
                    <a:pt x="50" y="57"/>
                    <a:pt x="57" y="56"/>
                    <a:pt x="60" y="51"/>
                  </a:cubicBezTo>
                  <a:cubicBezTo>
                    <a:pt x="63" y="46"/>
                    <a:pt x="61" y="38"/>
                    <a:pt x="54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11"/>
            <p:cNvSpPr>
              <a:spLocks noChangeArrowheads="1"/>
            </p:cNvSpPr>
            <p:nvPr/>
          </p:nvSpPr>
          <p:spPr bwMode="auto">
            <a:xfrm>
              <a:off x="4003676" y="2873376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5211763" y="1965326"/>
              <a:ext cx="185738" cy="195263"/>
            </a:xfrm>
            <a:custGeom>
              <a:avLst/>
              <a:gdLst>
                <a:gd name="T0" fmla="*/ 54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4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4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6"/>
                    <a:pt x="37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7" y="67"/>
                    <a:pt x="42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4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13"/>
            <p:cNvSpPr>
              <a:spLocks noChangeArrowheads="1"/>
            </p:cNvSpPr>
            <p:nvPr/>
          </p:nvSpPr>
          <p:spPr bwMode="auto">
            <a:xfrm>
              <a:off x="5267326" y="2025651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4646613" y="2017713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30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30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6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15"/>
            <p:cNvSpPr>
              <a:spLocks noChangeArrowheads="1"/>
            </p:cNvSpPr>
            <p:nvPr/>
          </p:nvSpPr>
          <p:spPr bwMode="auto">
            <a:xfrm>
              <a:off x="4705351" y="2081213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4332288" y="94297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2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2" y="29"/>
                    <a:pt x="9" y="33"/>
                  </a:cubicBezTo>
                  <a:cubicBezTo>
                    <a:pt x="2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0"/>
                    <a:pt x="26" y="66"/>
                    <a:pt x="32" y="66"/>
                  </a:cubicBezTo>
                  <a:cubicBezTo>
                    <a:pt x="38" y="66"/>
                    <a:pt x="42" y="60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17"/>
            <p:cNvSpPr>
              <a:spLocks noChangeArrowheads="1"/>
            </p:cNvSpPr>
            <p:nvPr/>
          </p:nvSpPr>
          <p:spPr bwMode="auto">
            <a:xfrm>
              <a:off x="4391026" y="1003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2711451" y="17875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0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0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19"/>
            <p:cNvSpPr>
              <a:spLocks noChangeArrowheads="1"/>
            </p:cNvSpPr>
            <p:nvPr/>
          </p:nvSpPr>
          <p:spPr bwMode="auto">
            <a:xfrm>
              <a:off x="2770188" y="18478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2671763" y="321945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6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6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21"/>
            <p:cNvSpPr>
              <a:spLocks noChangeArrowheads="1"/>
            </p:cNvSpPr>
            <p:nvPr/>
          </p:nvSpPr>
          <p:spPr bwMode="auto">
            <a:xfrm>
              <a:off x="2728913" y="328453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222"/>
            <p:cNvSpPr>
              <a:spLocks/>
            </p:cNvSpPr>
            <p:nvPr/>
          </p:nvSpPr>
          <p:spPr bwMode="auto">
            <a:xfrm>
              <a:off x="3090863" y="171767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23"/>
            <p:cNvSpPr>
              <a:spLocks noChangeArrowheads="1"/>
            </p:cNvSpPr>
            <p:nvPr/>
          </p:nvSpPr>
          <p:spPr bwMode="auto">
            <a:xfrm>
              <a:off x="3148013" y="17811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2452688" y="253047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25"/>
            <p:cNvSpPr>
              <a:spLocks noChangeArrowheads="1"/>
            </p:cNvSpPr>
            <p:nvPr/>
          </p:nvSpPr>
          <p:spPr bwMode="auto">
            <a:xfrm>
              <a:off x="2511426" y="259397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3968751" y="1038226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2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0"/>
                    <a:pt x="6" y="12"/>
                    <a:pt x="3" y="17"/>
                  </a:cubicBezTo>
                  <a:cubicBezTo>
                    <a:pt x="0" y="22"/>
                    <a:pt x="2" y="29"/>
                    <a:pt x="9" y="33"/>
                  </a:cubicBezTo>
                  <a:cubicBezTo>
                    <a:pt x="2" y="38"/>
                    <a:pt x="0" y="45"/>
                    <a:pt x="3" y="50"/>
                  </a:cubicBezTo>
                  <a:cubicBezTo>
                    <a:pt x="6" y="55"/>
                    <a:pt x="13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2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227"/>
            <p:cNvSpPr>
              <a:spLocks noChangeArrowheads="1"/>
            </p:cNvSpPr>
            <p:nvPr/>
          </p:nvSpPr>
          <p:spPr bwMode="auto">
            <a:xfrm>
              <a:off x="4027488" y="1100138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1620838" y="2513013"/>
              <a:ext cx="425450" cy="209550"/>
            </a:xfrm>
            <a:custGeom>
              <a:avLst/>
              <a:gdLst>
                <a:gd name="T0" fmla="*/ 0 w 146"/>
                <a:gd name="T1" fmla="*/ 72 h 72"/>
                <a:gd name="T2" fmla="*/ 1 w 146"/>
                <a:gd name="T3" fmla="*/ 71 h 72"/>
                <a:gd name="T4" fmla="*/ 6 w 146"/>
                <a:gd name="T5" fmla="*/ 67 h 72"/>
                <a:gd name="T6" fmla="*/ 23 w 146"/>
                <a:gd name="T7" fmla="*/ 60 h 72"/>
                <a:gd name="T8" fmla="*/ 49 w 146"/>
                <a:gd name="T9" fmla="*/ 55 h 72"/>
                <a:gd name="T10" fmla="*/ 63 w 146"/>
                <a:gd name="T11" fmla="*/ 51 h 72"/>
                <a:gd name="T12" fmla="*/ 75 w 146"/>
                <a:gd name="T13" fmla="*/ 44 h 72"/>
                <a:gd name="T14" fmla="*/ 87 w 146"/>
                <a:gd name="T15" fmla="*/ 33 h 72"/>
                <a:gd name="T16" fmla="*/ 100 w 146"/>
                <a:gd name="T17" fmla="*/ 24 h 72"/>
                <a:gd name="T18" fmla="*/ 124 w 146"/>
                <a:gd name="T19" fmla="*/ 13 h 72"/>
                <a:gd name="T20" fmla="*/ 140 w 146"/>
                <a:gd name="T21" fmla="*/ 4 h 72"/>
                <a:gd name="T22" fmla="*/ 145 w 146"/>
                <a:gd name="T23" fmla="*/ 1 h 72"/>
                <a:gd name="T24" fmla="*/ 146 w 146"/>
                <a:gd name="T25" fmla="*/ 0 h 72"/>
                <a:gd name="T26" fmla="*/ 145 w 146"/>
                <a:gd name="T27" fmla="*/ 1 h 72"/>
                <a:gd name="T28" fmla="*/ 141 w 146"/>
                <a:gd name="T29" fmla="*/ 5 h 72"/>
                <a:gd name="T30" fmla="*/ 126 w 146"/>
                <a:gd name="T31" fmla="*/ 16 h 72"/>
                <a:gd name="T32" fmla="*/ 103 w 146"/>
                <a:gd name="T33" fmla="*/ 30 h 72"/>
                <a:gd name="T34" fmla="*/ 91 w 146"/>
                <a:gd name="T35" fmla="*/ 38 h 72"/>
                <a:gd name="T36" fmla="*/ 80 w 146"/>
                <a:gd name="T37" fmla="*/ 49 h 72"/>
                <a:gd name="T38" fmla="*/ 66 w 146"/>
                <a:gd name="T39" fmla="*/ 57 h 72"/>
                <a:gd name="T40" fmla="*/ 50 w 146"/>
                <a:gd name="T41" fmla="*/ 61 h 72"/>
                <a:gd name="T42" fmla="*/ 24 w 146"/>
                <a:gd name="T43" fmla="*/ 63 h 72"/>
                <a:gd name="T44" fmla="*/ 6 w 146"/>
                <a:gd name="T45" fmla="*/ 68 h 72"/>
                <a:gd name="T46" fmla="*/ 2 w 146"/>
                <a:gd name="T47" fmla="*/ 71 h 72"/>
                <a:gd name="T48" fmla="*/ 0 w 146"/>
                <a:gd name="T4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72">
                  <a:moveTo>
                    <a:pt x="0" y="72"/>
                  </a:moveTo>
                  <a:cubicBezTo>
                    <a:pt x="0" y="72"/>
                    <a:pt x="0" y="72"/>
                    <a:pt x="1" y="71"/>
                  </a:cubicBezTo>
                  <a:cubicBezTo>
                    <a:pt x="2" y="70"/>
                    <a:pt x="4" y="69"/>
                    <a:pt x="6" y="67"/>
                  </a:cubicBezTo>
                  <a:cubicBezTo>
                    <a:pt x="9" y="65"/>
                    <a:pt x="15" y="62"/>
                    <a:pt x="23" y="60"/>
                  </a:cubicBezTo>
                  <a:cubicBezTo>
                    <a:pt x="31" y="58"/>
                    <a:pt x="40" y="57"/>
                    <a:pt x="49" y="55"/>
                  </a:cubicBezTo>
                  <a:cubicBezTo>
                    <a:pt x="54" y="54"/>
                    <a:pt x="59" y="53"/>
                    <a:pt x="63" y="51"/>
                  </a:cubicBezTo>
                  <a:cubicBezTo>
                    <a:pt x="68" y="50"/>
                    <a:pt x="71" y="47"/>
                    <a:pt x="75" y="44"/>
                  </a:cubicBezTo>
                  <a:cubicBezTo>
                    <a:pt x="79" y="40"/>
                    <a:pt x="83" y="37"/>
                    <a:pt x="87" y="33"/>
                  </a:cubicBezTo>
                  <a:cubicBezTo>
                    <a:pt x="91" y="30"/>
                    <a:pt x="95" y="27"/>
                    <a:pt x="100" y="24"/>
                  </a:cubicBezTo>
                  <a:cubicBezTo>
                    <a:pt x="108" y="20"/>
                    <a:pt x="117" y="16"/>
                    <a:pt x="124" y="13"/>
                  </a:cubicBezTo>
                  <a:cubicBezTo>
                    <a:pt x="131" y="10"/>
                    <a:pt x="137" y="7"/>
                    <a:pt x="140" y="4"/>
                  </a:cubicBezTo>
                  <a:cubicBezTo>
                    <a:pt x="142" y="3"/>
                    <a:pt x="144" y="2"/>
                    <a:pt x="145" y="1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6" y="0"/>
                    <a:pt x="145" y="1"/>
                  </a:cubicBezTo>
                  <a:cubicBezTo>
                    <a:pt x="144" y="2"/>
                    <a:pt x="143" y="4"/>
                    <a:pt x="141" y="5"/>
                  </a:cubicBezTo>
                  <a:cubicBezTo>
                    <a:pt x="138" y="8"/>
                    <a:pt x="132" y="12"/>
                    <a:pt x="126" y="16"/>
                  </a:cubicBezTo>
                  <a:cubicBezTo>
                    <a:pt x="119" y="20"/>
                    <a:pt x="111" y="24"/>
                    <a:pt x="103" y="30"/>
                  </a:cubicBezTo>
                  <a:cubicBezTo>
                    <a:pt x="99" y="32"/>
                    <a:pt x="95" y="35"/>
                    <a:pt x="91" y="38"/>
                  </a:cubicBezTo>
                  <a:cubicBezTo>
                    <a:pt x="87" y="42"/>
                    <a:pt x="84" y="45"/>
                    <a:pt x="80" y="49"/>
                  </a:cubicBezTo>
                  <a:cubicBezTo>
                    <a:pt x="76" y="52"/>
                    <a:pt x="71" y="55"/>
                    <a:pt x="66" y="57"/>
                  </a:cubicBezTo>
                  <a:cubicBezTo>
                    <a:pt x="60" y="59"/>
                    <a:pt x="55" y="60"/>
                    <a:pt x="50" y="61"/>
                  </a:cubicBezTo>
                  <a:cubicBezTo>
                    <a:pt x="40" y="62"/>
                    <a:pt x="31" y="62"/>
                    <a:pt x="24" y="63"/>
                  </a:cubicBezTo>
                  <a:cubicBezTo>
                    <a:pt x="16" y="65"/>
                    <a:pt x="10" y="66"/>
                    <a:pt x="6" y="68"/>
                  </a:cubicBezTo>
                  <a:cubicBezTo>
                    <a:pt x="4" y="69"/>
                    <a:pt x="3" y="70"/>
                    <a:pt x="2" y="71"/>
                  </a:cubicBezTo>
                  <a:cubicBezTo>
                    <a:pt x="1" y="72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78"/>
            <p:cNvSpPr>
              <a:spLocks/>
            </p:cNvSpPr>
            <p:nvPr/>
          </p:nvSpPr>
          <p:spPr bwMode="auto">
            <a:xfrm>
              <a:off x="2133601" y="2319338"/>
              <a:ext cx="366713" cy="169863"/>
            </a:xfrm>
            <a:custGeom>
              <a:avLst/>
              <a:gdLst>
                <a:gd name="T0" fmla="*/ 0 w 126"/>
                <a:gd name="T1" fmla="*/ 58 h 58"/>
                <a:gd name="T2" fmla="*/ 1 w 126"/>
                <a:gd name="T3" fmla="*/ 57 h 58"/>
                <a:gd name="T4" fmla="*/ 4 w 126"/>
                <a:gd name="T5" fmla="*/ 53 h 58"/>
                <a:gd name="T6" fmla="*/ 19 w 126"/>
                <a:gd name="T7" fmla="*/ 46 h 58"/>
                <a:gd name="T8" fmla="*/ 39 w 126"/>
                <a:gd name="T9" fmla="*/ 38 h 58"/>
                <a:gd name="T10" fmla="*/ 47 w 126"/>
                <a:gd name="T11" fmla="*/ 30 h 58"/>
                <a:gd name="T12" fmla="*/ 59 w 126"/>
                <a:gd name="T13" fmla="*/ 21 h 58"/>
                <a:gd name="T14" fmla="*/ 84 w 126"/>
                <a:gd name="T15" fmla="*/ 14 h 58"/>
                <a:gd name="T16" fmla="*/ 104 w 126"/>
                <a:gd name="T17" fmla="*/ 4 h 58"/>
                <a:gd name="T18" fmla="*/ 120 w 126"/>
                <a:gd name="T19" fmla="*/ 0 h 58"/>
                <a:gd name="T20" fmla="*/ 125 w 126"/>
                <a:gd name="T21" fmla="*/ 1 h 58"/>
                <a:gd name="T22" fmla="*/ 126 w 126"/>
                <a:gd name="T23" fmla="*/ 2 h 58"/>
                <a:gd name="T24" fmla="*/ 124 w 126"/>
                <a:gd name="T25" fmla="*/ 2 h 58"/>
                <a:gd name="T26" fmla="*/ 120 w 126"/>
                <a:gd name="T27" fmla="*/ 1 h 58"/>
                <a:gd name="T28" fmla="*/ 106 w 126"/>
                <a:gd name="T29" fmla="*/ 7 h 58"/>
                <a:gd name="T30" fmla="*/ 87 w 126"/>
                <a:gd name="T31" fmla="*/ 19 h 58"/>
                <a:gd name="T32" fmla="*/ 74 w 126"/>
                <a:gd name="T33" fmla="*/ 24 h 58"/>
                <a:gd name="T34" fmla="*/ 62 w 126"/>
                <a:gd name="T35" fmla="*/ 28 h 58"/>
                <a:gd name="T36" fmla="*/ 52 w 126"/>
                <a:gd name="T37" fmla="*/ 34 h 58"/>
                <a:gd name="T38" fmla="*/ 42 w 126"/>
                <a:gd name="T39" fmla="*/ 43 h 58"/>
                <a:gd name="T40" fmla="*/ 31 w 126"/>
                <a:gd name="T41" fmla="*/ 48 h 58"/>
                <a:gd name="T42" fmla="*/ 20 w 126"/>
                <a:gd name="T43" fmla="*/ 50 h 58"/>
                <a:gd name="T44" fmla="*/ 5 w 126"/>
                <a:gd name="T45" fmla="*/ 54 h 58"/>
                <a:gd name="T46" fmla="*/ 1 w 126"/>
                <a:gd name="T47" fmla="*/ 57 h 58"/>
                <a:gd name="T48" fmla="*/ 0 w 126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58">
                  <a:moveTo>
                    <a:pt x="0" y="58"/>
                  </a:moveTo>
                  <a:cubicBezTo>
                    <a:pt x="0" y="58"/>
                    <a:pt x="0" y="58"/>
                    <a:pt x="1" y="57"/>
                  </a:cubicBezTo>
                  <a:cubicBezTo>
                    <a:pt x="2" y="56"/>
                    <a:pt x="3" y="55"/>
                    <a:pt x="4" y="53"/>
                  </a:cubicBezTo>
                  <a:cubicBezTo>
                    <a:pt x="7" y="51"/>
                    <a:pt x="12" y="48"/>
                    <a:pt x="19" y="46"/>
                  </a:cubicBezTo>
                  <a:cubicBezTo>
                    <a:pt x="25" y="45"/>
                    <a:pt x="33" y="43"/>
                    <a:pt x="39" y="38"/>
                  </a:cubicBezTo>
                  <a:cubicBezTo>
                    <a:pt x="42" y="36"/>
                    <a:pt x="44" y="33"/>
                    <a:pt x="47" y="30"/>
                  </a:cubicBezTo>
                  <a:cubicBezTo>
                    <a:pt x="50" y="26"/>
                    <a:pt x="55" y="23"/>
                    <a:pt x="59" y="21"/>
                  </a:cubicBezTo>
                  <a:cubicBezTo>
                    <a:pt x="68" y="18"/>
                    <a:pt x="77" y="17"/>
                    <a:pt x="84" y="14"/>
                  </a:cubicBezTo>
                  <a:cubicBezTo>
                    <a:pt x="91" y="11"/>
                    <a:pt x="98" y="7"/>
                    <a:pt x="104" y="4"/>
                  </a:cubicBezTo>
                  <a:cubicBezTo>
                    <a:pt x="110" y="0"/>
                    <a:pt x="116" y="0"/>
                    <a:pt x="120" y="0"/>
                  </a:cubicBezTo>
                  <a:cubicBezTo>
                    <a:pt x="122" y="1"/>
                    <a:pt x="124" y="1"/>
                    <a:pt x="125" y="1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2"/>
                    <a:pt x="125" y="2"/>
                    <a:pt x="124" y="2"/>
                  </a:cubicBezTo>
                  <a:cubicBezTo>
                    <a:pt x="123" y="2"/>
                    <a:pt x="122" y="1"/>
                    <a:pt x="120" y="1"/>
                  </a:cubicBezTo>
                  <a:cubicBezTo>
                    <a:pt x="116" y="1"/>
                    <a:pt x="111" y="3"/>
                    <a:pt x="106" y="7"/>
                  </a:cubicBezTo>
                  <a:cubicBezTo>
                    <a:pt x="100" y="10"/>
                    <a:pt x="94" y="16"/>
                    <a:pt x="87" y="19"/>
                  </a:cubicBezTo>
                  <a:cubicBezTo>
                    <a:pt x="83" y="21"/>
                    <a:pt x="78" y="23"/>
                    <a:pt x="74" y="24"/>
                  </a:cubicBezTo>
                  <a:cubicBezTo>
                    <a:pt x="70" y="25"/>
                    <a:pt x="65" y="26"/>
                    <a:pt x="62" y="28"/>
                  </a:cubicBezTo>
                  <a:cubicBezTo>
                    <a:pt x="58" y="29"/>
                    <a:pt x="55" y="31"/>
                    <a:pt x="52" y="34"/>
                  </a:cubicBezTo>
                  <a:cubicBezTo>
                    <a:pt x="49" y="37"/>
                    <a:pt x="46" y="41"/>
                    <a:pt x="42" y="43"/>
                  </a:cubicBezTo>
                  <a:cubicBezTo>
                    <a:pt x="39" y="46"/>
                    <a:pt x="34" y="47"/>
                    <a:pt x="31" y="48"/>
                  </a:cubicBezTo>
                  <a:cubicBezTo>
                    <a:pt x="27" y="49"/>
                    <a:pt x="23" y="49"/>
                    <a:pt x="20" y="50"/>
                  </a:cubicBezTo>
                  <a:cubicBezTo>
                    <a:pt x="13" y="51"/>
                    <a:pt x="8" y="53"/>
                    <a:pt x="5" y="54"/>
                  </a:cubicBezTo>
                  <a:cubicBezTo>
                    <a:pt x="3" y="55"/>
                    <a:pt x="2" y="56"/>
                    <a:pt x="1" y="57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79"/>
            <p:cNvSpPr>
              <a:spLocks/>
            </p:cNvSpPr>
            <p:nvPr/>
          </p:nvSpPr>
          <p:spPr bwMode="auto">
            <a:xfrm>
              <a:off x="2068513" y="2436813"/>
              <a:ext cx="87313" cy="46038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1 h 16"/>
                <a:gd name="T4" fmla="*/ 26 w 30"/>
                <a:gd name="T5" fmla="*/ 4 h 16"/>
                <a:gd name="T6" fmla="*/ 22 w 30"/>
                <a:gd name="T7" fmla="*/ 7 h 16"/>
                <a:gd name="T8" fmla="*/ 16 w 30"/>
                <a:gd name="T9" fmla="*/ 11 h 16"/>
                <a:gd name="T10" fmla="*/ 11 w 30"/>
                <a:gd name="T11" fmla="*/ 13 h 16"/>
                <a:gd name="T12" fmla="*/ 5 w 30"/>
                <a:gd name="T13" fmla="*/ 15 h 16"/>
                <a:gd name="T14" fmla="*/ 2 w 30"/>
                <a:gd name="T15" fmla="*/ 16 h 16"/>
                <a:gd name="T16" fmla="*/ 0 w 30"/>
                <a:gd name="T17" fmla="*/ 16 h 16"/>
                <a:gd name="T18" fmla="*/ 1 w 30"/>
                <a:gd name="T19" fmla="*/ 15 h 16"/>
                <a:gd name="T20" fmla="*/ 4 w 30"/>
                <a:gd name="T21" fmla="*/ 12 h 16"/>
                <a:gd name="T22" fmla="*/ 8 w 30"/>
                <a:gd name="T23" fmla="*/ 8 h 16"/>
                <a:gd name="T24" fmla="*/ 13 w 30"/>
                <a:gd name="T25" fmla="*/ 5 h 16"/>
                <a:gd name="T26" fmla="*/ 19 w 30"/>
                <a:gd name="T27" fmla="*/ 2 h 16"/>
                <a:gd name="T28" fmla="*/ 24 w 30"/>
                <a:gd name="T29" fmla="*/ 1 h 16"/>
                <a:gd name="T30" fmla="*/ 28 w 30"/>
                <a:gd name="T31" fmla="*/ 0 h 16"/>
                <a:gd name="T32" fmla="*/ 30 w 30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8" y="2"/>
                    <a:pt x="27" y="3"/>
                    <a:pt x="26" y="4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8"/>
                    <a:pt x="18" y="9"/>
                    <a:pt x="16" y="11"/>
                  </a:cubicBezTo>
                  <a:cubicBezTo>
                    <a:pt x="14" y="11"/>
                    <a:pt x="13" y="12"/>
                    <a:pt x="11" y="13"/>
                  </a:cubicBezTo>
                  <a:cubicBezTo>
                    <a:pt x="9" y="14"/>
                    <a:pt x="7" y="14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2" y="14"/>
                    <a:pt x="2" y="13"/>
                    <a:pt x="4" y="12"/>
                  </a:cubicBezTo>
                  <a:cubicBezTo>
                    <a:pt x="5" y="11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5" y="4"/>
                    <a:pt x="17" y="3"/>
                    <a:pt x="19" y="2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9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80"/>
            <p:cNvSpPr>
              <a:spLocks/>
            </p:cNvSpPr>
            <p:nvPr/>
          </p:nvSpPr>
          <p:spPr bwMode="auto">
            <a:xfrm>
              <a:off x="1579563" y="2646363"/>
              <a:ext cx="366713" cy="157163"/>
            </a:xfrm>
            <a:custGeom>
              <a:avLst/>
              <a:gdLst>
                <a:gd name="T0" fmla="*/ 0 w 126"/>
                <a:gd name="T1" fmla="*/ 54 h 54"/>
                <a:gd name="T2" fmla="*/ 4 w 126"/>
                <a:gd name="T3" fmla="*/ 49 h 54"/>
                <a:gd name="T4" fmla="*/ 16 w 126"/>
                <a:gd name="T5" fmla="*/ 38 h 54"/>
                <a:gd name="T6" fmla="*/ 25 w 126"/>
                <a:gd name="T7" fmla="*/ 32 h 54"/>
                <a:gd name="T8" fmla="*/ 31 w 126"/>
                <a:gd name="T9" fmla="*/ 30 h 54"/>
                <a:gd name="T10" fmla="*/ 34 w 126"/>
                <a:gd name="T11" fmla="*/ 28 h 54"/>
                <a:gd name="T12" fmla="*/ 37 w 126"/>
                <a:gd name="T13" fmla="*/ 28 h 54"/>
                <a:gd name="T14" fmla="*/ 39 w 126"/>
                <a:gd name="T15" fmla="*/ 30 h 54"/>
                <a:gd name="T16" fmla="*/ 42 w 126"/>
                <a:gd name="T17" fmla="*/ 32 h 54"/>
                <a:gd name="T18" fmla="*/ 44 w 126"/>
                <a:gd name="T19" fmla="*/ 32 h 54"/>
                <a:gd name="T20" fmla="*/ 60 w 126"/>
                <a:gd name="T21" fmla="*/ 26 h 54"/>
                <a:gd name="T22" fmla="*/ 84 w 126"/>
                <a:gd name="T23" fmla="*/ 16 h 54"/>
                <a:gd name="T24" fmla="*/ 105 w 126"/>
                <a:gd name="T25" fmla="*/ 7 h 54"/>
                <a:gd name="T26" fmla="*/ 120 w 126"/>
                <a:gd name="T27" fmla="*/ 2 h 54"/>
                <a:gd name="T28" fmla="*/ 126 w 126"/>
                <a:gd name="T29" fmla="*/ 0 h 54"/>
                <a:gd name="T30" fmla="*/ 121 w 126"/>
                <a:gd name="T31" fmla="*/ 3 h 54"/>
                <a:gd name="T32" fmla="*/ 106 w 126"/>
                <a:gd name="T33" fmla="*/ 11 h 54"/>
                <a:gd name="T34" fmla="*/ 86 w 126"/>
                <a:gd name="T35" fmla="*/ 21 h 54"/>
                <a:gd name="T36" fmla="*/ 62 w 126"/>
                <a:gd name="T37" fmla="*/ 32 h 54"/>
                <a:gd name="T38" fmla="*/ 44 w 126"/>
                <a:gd name="T39" fmla="*/ 39 h 54"/>
                <a:gd name="T40" fmla="*/ 41 w 126"/>
                <a:gd name="T41" fmla="*/ 38 h 54"/>
                <a:gd name="T42" fmla="*/ 39 w 126"/>
                <a:gd name="T43" fmla="*/ 37 h 54"/>
                <a:gd name="T44" fmla="*/ 36 w 126"/>
                <a:gd name="T45" fmla="*/ 34 h 54"/>
                <a:gd name="T46" fmla="*/ 35 w 126"/>
                <a:gd name="T47" fmla="*/ 34 h 54"/>
                <a:gd name="T48" fmla="*/ 35 w 126"/>
                <a:gd name="T49" fmla="*/ 34 h 54"/>
                <a:gd name="T50" fmla="*/ 32 w 126"/>
                <a:gd name="T51" fmla="*/ 35 h 54"/>
                <a:gd name="T52" fmla="*/ 27 w 126"/>
                <a:gd name="T53" fmla="*/ 37 h 54"/>
                <a:gd name="T54" fmla="*/ 18 w 126"/>
                <a:gd name="T55" fmla="*/ 41 h 54"/>
                <a:gd name="T56" fmla="*/ 5 w 126"/>
                <a:gd name="T57" fmla="*/ 50 h 54"/>
                <a:gd name="T58" fmla="*/ 0 w 126"/>
                <a:gd name="T5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54">
                  <a:moveTo>
                    <a:pt x="0" y="54"/>
                  </a:moveTo>
                  <a:cubicBezTo>
                    <a:pt x="0" y="54"/>
                    <a:pt x="1" y="52"/>
                    <a:pt x="4" y="49"/>
                  </a:cubicBezTo>
                  <a:cubicBezTo>
                    <a:pt x="6" y="46"/>
                    <a:pt x="10" y="42"/>
                    <a:pt x="16" y="38"/>
                  </a:cubicBezTo>
                  <a:cubicBezTo>
                    <a:pt x="19" y="36"/>
                    <a:pt x="22" y="34"/>
                    <a:pt x="25" y="32"/>
                  </a:cubicBezTo>
                  <a:cubicBezTo>
                    <a:pt x="27" y="31"/>
                    <a:pt x="29" y="30"/>
                    <a:pt x="31" y="30"/>
                  </a:cubicBezTo>
                  <a:cubicBezTo>
                    <a:pt x="32" y="29"/>
                    <a:pt x="33" y="29"/>
                    <a:pt x="34" y="28"/>
                  </a:cubicBezTo>
                  <a:cubicBezTo>
                    <a:pt x="35" y="28"/>
                    <a:pt x="36" y="28"/>
                    <a:pt x="37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40" y="30"/>
                    <a:pt x="41" y="31"/>
                    <a:pt x="42" y="32"/>
                  </a:cubicBezTo>
                  <a:cubicBezTo>
                    <a:pt x="43" y="32"/>
                    <a:pt x="44" y="33"/>
                    <a:pt x="44" y="32"/>
                  </a:cubicBezTo>
                  <a:cubicBezTo>
                    <a:pt x="49" y="32"/>
                    <a:pt x="54" y="29"/>
                    <a:pt x="60" y="26"/>
                  </a:cubicBezTo>
                  <a:cubicBezTo>
                    <a:pt x="68" y="22"/>
                    <a:pt x="76" y="19"/>
                    <a:pt x="84" y="16"/>
                  </a:cubicBezTo>
                  <a:cubicBezTo>
                    <a:pt x="91" y="12"/>
                    <a:pt x="99" y="10"/>
                    <a:pt x="105" y="7"/>
                  </a:cubicBezTo>
                  <a:cubicBezTo>
                    <a:pt x="111" y="5"/>
                    <a:pt x="117" y="3"/>
                    <a:pt x="120" y="2"/>
                  </a:cubicBezTo>
                  <a:cubicBezTo>
                    <a:pt x="124" y="1"/>
                    <a:pt x="126" y="0"/>
                    <a:pt x="126" y="0"/>
                  </a:cubicBezTo>
                  <a:cubicBezTo>
                    <a:pt x="126" y="0"/>
                    <a:pt x="124" y="1"/>
                    <a:pt x="121" y="3"/>
                  </a:cubicBezTo>
                  <a:cubicBezTo>
                    <a:pt x="117" y="5"/>
                    <a:pt x="112" y="8"/>
                    <a:pt x="106" y="11"/>
                  </a:cubicBezTo>
                  <a:cubicBezTo>
                    <a:pt x="100" y="14"/>
                    <a:pt x="94" y="17"/>
                    <a:pt x="86" y="21"/>
                  </a:cubicBezTo>
                  <a:cubicBezTo>
                    <a:pt x="79" y="25"/>
                    <a:pt x="70" y="28"/>
                    <a:pt x="62" y="32"/>
                  </a:cubicBezTo>
                  <a:cubicBezTo>
                    <a:pt x="57" y="34"/>
                    <a:pt x="51" y="38"/>
                    <a:pt x="44" y="39"/>
                  </a:cubicBezTo>
                  <a:cubicBezTo>
                    <a:pt x="43" y="39"/>
                    <a:pt x="42" y="38"/>
                    <a:pt x="41" y="38"/>
                  </a:cubicBezTo>
                  <a:cubicBezTo>
                    <a:pt x="40" y="38"/>
                    <a:pt x="39" y="37"/>
                    <a:pt x="39" y="37"/>
                  </a:cubicBezTo>
                  <a:cubicBezTo>
                    <a:pt x="38" y="36"/>
                    <a:pt x="37" y="35"/>
                    <a:pt x="36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4"/>
                    <a:pt x="32" y="35"/>
                  </a:cubicBezTo>
                  <a:cubicBezTo>
                    <a:pt x="31" y="35"/>
                    <a:pt x="29" y="36"/>
                    <a:pt x="27" y="37"/>
                  </a:cubicBezTo>
                  <a:cubicBezTo>
                    <a:pt x="24" y="38"/>
                    <a:pt x="21" y="40"/>
                    <a:pt x="18" y="41"/>
                  </a:cubicBezTo>
                  <a:cubicBezTo>
                    <a:pt x="12" y="44"/>
                    <a:pt x="7" y="47"/>
                    <a:pt x="5" y="50"/>
                  </a:cubicBezTo>
                  <a:cubicBezTo>
                    <a:pt x="1" y="52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81"/>
            <p:cNvSpPr>
              <a:spLocks/>
            </p:cNvSpPr>
            <p:nvPr/>
          </p:nvSpPr>
          <p:spPr bwMode="auto">
            <a:xfrm>
              <a:off x="2808288" y="2224088"/>
              <a:ext cx="354013" cy="38100"/>
            </a:xfrm>
            <a:custGeom>
              <a:avLst/>
              <a:gdLst>
                <a:gd name="T0" fmla="*/ 0 w 122"/>
                <a:gd name="T1" fmla="*/ 5 h 13"/>
                <a:gd name="T2" fmla="*/ 5 w 122"/>
                <a:gd name="T3" fmla="*/ 3 h 13"/>
                <a:gd name="T4" fmla="*/ 8 w 122"/>
                <a:gd name="T5" fmla="*/ 2 h 13"/>
                <a:gd name="T6" fmla="*/ 11 w 122"/>
                <a:gd name="T7" fmla="*/ 2 h 13"/>
                <a:gd name="T8" fmla="*/ 19 w 122"/>
                <a:gd name="T9" fmla="*/ 0 h 13"/>
                <a:gd name="T10" fmla="*/ 39 w 122"/>
                <a:gd name="T11" fmla="*/ 1 h 13"/>
                <a:gd name="T12" fmla="*/ 62 w 122"/>
                <a:gd name="T13" fmla="*/ 4 h 13"/>
                <a:gd name="T14" fmla="*/ 84 w 122"/>
                <a:gd name="T15" fmla="*/ 7 h 13"/>
                <a:gd name="T16" fmla="*/ 94 w 122"/>
                <a:gd name="T17" fmla="*/ 8 h 13"/>
                <a:gd name="T18" fmla="*/ 99 w 122"/>
                <a:gd name="T19" fmla="*/ 8 h 13"/>
                <a:gd name="T20" fmla="*/ 103 w 122"/>
                <a:gd name="T21" fmla="*/ 7 h 13"/>
                <a:gd name="T22" fmla="*/ 111 w 122"/>
                <a:gd name="T23" fmla="*/ 6 h 13"/>
                <a:gd name="T24" fmla="*/ 117 w 122"/>
                <a:gd name="T25" fmla="*/ 4 h 13"/>
                <a:gd name="T26" fmla="*/ 122 w 122"/>
                <a:gd name="T27" fmla="*/ 3 h 13"/>
                <a:gd name="T28" fmla="*/ 117 w 122"/>
                <a:gd name="T29" fmla="*/ 6 h 13"/>
                <a:gd name="T30" fmla="*/ 112 w 122"/>
                <a:gd name="T31" fmla="*/ 8 h 13"/>
                <a:gd name="T32" fmla="*/ 104 w 122"/>
                <a:gd name="T33" fmla="*/ 11 h 13"/>
                <a:gd name="T34" fmla="*/ 99 w 122"/>
                <a:gd name="T35" fmla="*/ 12 h 13"/>
                <a:gd name="T36" fmla="*/ 94 w 122"/>
                <a:gd name="T37" fmla="*/ 13 h 13"/>
                <a:gd name="T38" fmla="*/ 84 w 122"/>
                <a:gd name="T39" fmla="*/ 13 h 13"/>
                <a:gd name="T40" fmla="*/ 61 w 122"/>
                <a:gd name="T41" fmla="*/ 11 h 13"/>
                <a:gd name="T42" fmla="*/ 39 w 122"/>
                <a:gd name="T43" fmla="*/ 6 h 13"/>
                <a:gd name="T44" fmla="*/ 19 w 122"/>
                <a:gd name="T45" fmla="*/ 4 h 13"/>
                <a:gd name="T46" fmla="*/ 11 w 122"/>
                <a:gd name="T47" fmla="*/ 4 h 13"/>
                <a:gd name="T48" fmla="*/ 8 w 122"/>
                <a:gd name="T49" fmla="*/ 4 h 13"/>
                <a:gd name="T50" fmla="*/ 5 w 122"/>
                <a:gd name="T51" fmla="*/ 4 h 13"/>
                <a:gd name="T52" fmla="*/ 0 w 122"/>
                <a:gd name="T5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3">
                  <a:moveTo>
                    <a:pt x="0" y="5"/>
                  </a:moveTo>
                  <a:cubicBezTo>
                    <a:pt x="0" y="5"/>
                    <a:pt x="2" y="4"/>
                    <a:pt x="5" y="3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3" y="1"/>
                    <a:pt x="16" y="1"/>
                    <a:pt x="19" y="0"/>
                  </a:cubicBezTo>
                  <a:cubicBezTo>
                    <a:pt x="25" y="0"/>
                    <a:pt x="32" y="0"/>
                    <a:pt x="39" y="1"/>
                  </a:cubicBezTo>
                  <a:cubicBezTo>
                    <a:pt x="47" y="1"/>
                    <a:pt x="54" y="3"/>
                    <a:pt x="62" y="4"/>
                  </a:cubicBezTo>
                  <a:cubicBezTo>
                    <a:pt x="69" y="5"/>
                    <a:pt x="77" y="7"/>
                    <a:pt x="84" y="7"/>
                  </a:cubicBezTo>
                  <a:cubicBezTo>
                    <a:pt x="88" y="7"/>
                    <a:pt x="91" y="8"/>
                    <a:pt x="94" y="8"/>
                  </a:cubicBezTo>
                  <a:cubicBezTo>
                    <a:pt x="96" y="8"/>
                    <a:pt x="97" y="8"/>
                    <a:pt x="99" y="8"/>
                  </a:cubicBezTo>
                  <a:cubicBezTo>
                    <a:pt x="100" y="7"/>
                    <a:pt x="102" y="7"/>
                    <a:pt x="103" y="7"/>
                  </a:cubicBezTo>
                  <a:cubicBezTo>
                    <a:pt x="106" y="7"/>
                    <a:pt x="109" y="6"/>
                    <a:pt x="111" y="6"/>
                  </a:cubicBezTo>
                  <a:cubicBezTo>
                    <a:pt x="113" y="6"/>
                    <a:pt x="115" y="5"/>
                    <a:pt x="117" y="4"/>
                  </a:cubicBezTo>
                  <a:cubicBezTo>
                    <a:pt x="120" y="4"/>
                    <a:pt x="122" y="3"/>
                    <a:pt x="122" y="3"/>
                  </a:cubicBezTo>
                  <a:cubicBezTo>
                    <a:pt x="122" y="3"/>
                    <a:pt x="120" y="4"/>
                    <a:pt x="117" y="6"/>
                  </a:cubicBezTo>
                  <a:cubicBezTo>
                    <a:pt x="116" y="6"/>
                    <a:pt x="114" y="7"/>
                    <a:pt x="112" y="8"/>
                  </a:cubicBezTo>
                  <a:cubicBezTo>
                    <a:pt x="109" y="9"/>
                    <a:pt x="107" y="10"/>
                    <a:pt x="104" y="11"/>
                  </a:cubicBezTo>
                  <a:cubicBezTo>
                    <a:pt x="103" y="11"/>
                    <a:pt x="101" y="11"/>
                    <a:pt x="99" y="12"/>
                  </a:cubicBezTo>
                  <a:cubicBezTo>
                    <a:pt x="98" y="12"/>
                    <a:pt x="96" y="12"/>
                    <a:pt x="94" y="13"/>
                  </a:cubicBezTo>
                  <a:cubicBezTo>
                    <a:pt x="91" y="13"/>
                    <a:pt x="87" y="13"/>
                    <a:pt x="84" y="13"/>
                  </a:cubicBezTo>
                  <a:cubicBezTo>
                    <a:pt x="76" y="13"/>
                    <a:pt x="68" y="12"/>
                    <a:pt x="61" y="11"/>
                  </a:cubicBezTo>
                  <a:cubicBezTo>
                    <a:pt x="53" y="9"/>
                    <a:pt x="46" y="8"/>
                    <a:pt x="39" y="6"/>
                  </a:cubicBezTo>
                  <a:cubicBezTo>
                    <a:pt x="31" y="5"/>
                    <a:pt x="25" y="4"/>
                    <a:pt x="19" y="4"/>
                  </a:cubicBezTo>
                  <a:cubicBezTo>
                    <a:pt x="16" y="4"/>
                    <a:pt x="14" y="4"/>
                    <a:pt x="11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82"/>
            <p:cNvSpPr>
              <a:spLocks/>
            </p:cNvSpPr>
            <p:nvPr/>
          </p:nvSpPr>
          <p:spPr bwMode="auto">
            <a:xfrm>
              <a:off x="3186113" y="2052638"/>
              <a:ext cx="342900" cy="168275"/>
            </a:xfrm>
            <a:custGeom>
              <a:avLst/>
              <a:gdLst>
                <a:gd name="T0" fmla="*/ 0 w 118"/>
                <a:gd name="T1" fmla="*/ 58 h 58"/>
                <a:gd name="T2" fmla="*/ 5 w 118"/>
                <a:gd name="T3" fmla="*/ 55 h 58"/>
                <a:gd name="T4" fmla="*/ 19 w 118"/>
                <a:gd name="T5" fmla="*/ 49 h 58"/>
                <a:gd name="T6" fmla="*/ 40 w 118"/>
                <a:gd name="T7" fmla="*/ 41 h 58"/>
                <a:gd name="T8" fmla="*/ 63 w 118"/>
                <a:gd name="T9" fmla="*/ 33 h 58"/>
                <a:gd name="T10" fmla="*/ 79 w 118"/>
                <a:gd name="T11" fmla="*/ 24 h 58"/>
                <a:gd name="T12" fmla="*/ 79 w 118"/>
                <a:gd name="T13" fmla="*/ 24 h 58"/>
                <a:gd name="T14" fmla="*/ 80 w 118"/>
                <a:gd name="T15" fmla="*/ 23 h 58"/>
                <a:gd name="T16" fmla="*/ 80 w 118"/>
                <a:gd name="T17" fmla="*/ 20 h 58"/>
                <a:gd name="T18" fmla="*/ 81 w 118"/>
                <a:gd name="T19" fmla="*/ 19 h 58"/>
                <a:gd name="T20" fmla="*/ 81 w 118"/>
                <a:gd name="T21" fmla="*/ 17 h 58"/>
                <a:gd name="T22" fmla="*/ 84 w 118"/>
                <a:gd name="T23" fmla="*/ 15 h 58"/>
                <a:gd name="T24" fmla="*/ 87 w 118"/>
                <a:gd name="T25" fmla="*/ 15 h 58"/>
                <a:gd name="T26" fmla="*/ 90 w 118"/>
                <a:gd name="T27" fmla="*/ 15 h 58"/>
                <a:gd name="T28" fmla="*/ 93 w 118"/>
                <a:gd name="T29" fmla="*/ 15 h 58"/>
                <a:gd name="T30" fmla="*/ 95 w 118"/>
                <a:gd name="T31" fmla="*/ 16 h 58"/>
                <a:gd name="T32" fmla="*/ 95 w 118"/>
                <a:gd name="T33" fmla="*/ 16 h 58"/>
                <a:gd name="T34" fmla="*/ 101 w 118"/>
                <a:gd name="T35" fmla="*/ 13 h 58"/>
                <a:gd name="T36" fmla="*/ 108 w 118"/>
                <a:gd name="T37" fmla="*/ 8 h 58"/>
                <a:gd name="T38" fmla="*/ 113 w 118"/>
                <a:gd name="T39" fmla="*/ 3 h 58"/>
                <a:gd name="T40" fmla="*/ 117 w 118"/>
                <a:gd name="T41" fmla="*/ 1 h 58"/>
                <a:gd name="T42" fmla="*/ 118 w 118"/>
                <a:gd name="T43" fmla="*/ 0 h 58"/>
                <a:gd name="T44" fmla="*/ 114 w 118"/>
                <a:gd name="T45" fmla="*/ 4 h 58"/>
                <a:gd name="T46" fmla="*/ 110 w 118"/>
                <a:gd name="T47" fmla="*/ 10 h 58"/>
                <a:gd name="T48" fmla="*/ 103 w 118"/>
                <a:gd name="T49" fmla="*/ 16 h 58"/>
                <a:gd name="T50" fmla="*/ 97 w 118"/>
                <a:gd name="T51" fmla="*/ 19 h 58"/>
                <a:gd name="T52" fmla="*/ 95 w 118"/>
                <a:gd name="T53" fmla="*/ 20 h 58"/>
                <a:gd name="T54" fmla="*/ 93 w 118"/>
                <a:gd name="T55" fmla="*/ 20 h 58"/>
                <a:gd name="T56" fmla="*/ 89 w 118"/>
                <a:gd name="T57" fmla="*/ 20 h 58"/>
                <a:gd name="T58" fmla="*/ 87 w 118"/>
                <a:gd name="T59" fmla="*/ 20 h 58"/>
                <a:gd name="T60" fmla="*/ 86 w 118"/>
                <a:gd name="T61" fmla="*/ 20 h 58"/>
                <a:gd name="T62" fmla="*/ 86 w 118"/>
                <a:gd name="T63" fmla="*/ 20 h 58"/>
                <a:gd name="T64" fmla="*/ 86 w 118"/>
                <a:gd name="T65" fmla="*/ 21 h 58"/>
                <a:gd name="T66" fmla="*/ 85 w 118"/>
                <a:gd name="T67" fmla="*/ 25 h 58"/>
                <a:gd name="T68" fmla="*/ 85 w 118"/>
                <a:gd name="T69" fmla="*/ 27 h 58"/>
                <a:gd name="T70" fmla="*/ 82 w 118"/>
                <a:gd name="T71" fmla="*/ 30 h 58"/>
                <a:gd name="T72" fmla="*/ 66 w 118"/>
                <a:gd name="T73" fmla="*/ 39 h 58"/>
                <a:gd name="T74" fmla="*/ 42 w 118"/>
                <a:gd name="T75" fmla="*/ 47 h 58"/>
                <a:gd name="T76" fmla="*/ 21 w 118"/>
                <a:gd name="T77" fmla="*/ 52 h 58"/>
                <a:gd name="T78" fmla="*/ 6 w 118"/>
                <a:gd name="T79" fmla="*/ 56 h 58"/>
                <a:gd name="T80" fmla="*/ 0 w 118"/>
                <a:gd name="T8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58">
                  <a:moveTo>
                    <a:pt x="0" y="58"/>
                  </a:moveTo>
                  <a:cubicBezTo>
                    <a:pt x="0" y="58"/>
                    <a:pt x="2" y="57"/>
                    <a:pt x="5" y="55"/>
                  </a:cubicBezTo>
                  <a:cubicBezTo>
                    <a:pt x="9" y="53"/>
                    <a:pt x="13" y="51"/>
                    <a:pt x="19" y="49"/>
                  </a:cubicBezTo>
                  <a:cubicBezTo>
                    <a:pt x="25" y="46"/>
                    <a:pt x="33" y="44"/>
                    <a:pt x="40" y="41"/>
                  </a:cubicBezTo>
                  <a:cubicBezTo>
                    <a:pt x="48" y="39"/>
                    <a:pt x="56" y="36"/>
                    <a:pt x="63" y="33"/>
                  </a:cubicBezTo>
                  <a:cubicBezTo>
                    <a:pt x="69" y="30"/>
                    <a:pt x="74" y="27"/>
                    <a:pt x="79" y="24"/>
                  </a:cubicBezTo>
                  <a:cubicBezTo>
                    <a:pt x="79" y="24"/>
                    <a:pt x="79" y="25"/>
                    <a:pt x="79" y="24"/>
                  </a:cubicBezTo>
                  <a:cubicBezTo>
                    <a:pt x="79" y="24"/>
                    <a:pt x="79" y="24"/>
                    <a:pt x="80" y="23"/>
                  </a:cubicBezTo>
                  <a:cubicBezTo>
                    <a:pt x="80" y="22"/>
                    <a:pt x="80" y="21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8"/>
                    <a:pt x="81" y="17"/>
                    <a:pt x="81" y="17"/>
                  </a:cubicBezTo>
                  <a:cubicBezTo>
                    <a:pt x="82" y="16"/>
                    <a:pt x="83" y="15"/>
                    <a:pt x="84" y="15"/>
                  </a:cubicBezTo>
                  <a:cubicBezTo>
                    <a:pt x="86" y="14"/>
                    <a:pt x="86" y="15"/>
                    <a:pt x="87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7" y="14"/>
                    <a:pt x="100" y="13"/>
                    <a:pt x="101" y="13"/>
                  </a:cubicBezTo>
                  <a:cubicBezTo>
                    <a:pt x="104" y="11"/>
                    <a:pt x="106" y="10"/>
                    <a:pt x="108" y="8"/>
                  </a:cubicBezTo>
                  <a:cubicBezTo>
                    <a:pt x="110" y="6"/>
                    <a:pt x="112" y="5"/>
                    <a:pt x="113" y="3"/>
                  </a:cubicBezTo>
                  <a:cubicBezTo>
                    <a:pt x="115" y="2"/>
                    <a:pt x="116" y="1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6" y="1"/>
                    <a:pt x="114" y="4"/>
                  </a:cubicBezTo>
                  <a:cubicBezTo>
                    <a:pt x="113" y="6"/>
                    <a:pt x="112" y="8"/>
                    <a:pt x="110" y="10"/>
                  </a:cubicBezTo>
                  <a:cubicBezTo>
                    <a:pt x="108" y="12"/>
                    <a:pt x="106" y="14"/>
                    <a:pt x="103" y="16"/>
                  </a:cubicBezTo>
                  <a:cubicBezTo>
                    <a:pt x="101" y="17"/>
                    <a:pt x="100" y="18"/>
                    <a:pt x="97" y="19"/>
                  </a:cubicBezTo>
                  <a:cubicBezTo>
                    <a:pt x="97" y="20"/>
                    <a:pt x="96" y="20"/>
                    <a:pt x="95" y="20"/>
                  </a:cubicBezTo>
                  <a:cubicBezTo>
                    <a:pt x="94" y="20"/>
                    <a:pt x="93" y="20"/>
                    <a:pt x="93" y="20"/>
                  </a:cubicBezTo>
                  <a:cubicBezTo>
                    <a:pt x="91" y="20"/>
                    <a:pt x="90" y="20"/>
                    <a:pt x="89" y="20"/>
                  </a:cubicBezTo>
                  <a:cubicBezTo>
                    <a:pt x="89" y="20"/>
                    <a:pt x="88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1"/>
                  </a:cubicBezTo>
                  <a:cubicBezTo>
                    <a:pt x="86" y="22"/>
                    <a:pt x="86" y="23"/>
                    <a:pt x="85" y="25"/>
                  </a:cubicBezTo>
                  <a:cubicBezTo>
                    <a:pt x="85" y="25"/>
                    <a:pt x="85" y="26"/>
                    <a:pt x="85" y="27"/>
                  </a:cubicBezTo>
                  <a:cubicBezTo>
                    <a:pt x="84" y="28"/>
                    <a:pt x="83" y="29"/>
                    <a:pt x="82" y="30"/>
                  </a:cubicBezTo>
                  <a:cubicBezTo>
                    <a:pt x="77" y="33"/>
                    <a:pt x="72" y="36"/>
                    <a:pt x="66" y="39"/>
                  </a:cubicBezTo>
                  <a:cubicBezTo>
                    <a:pt x="58" y="42"/>
                    <a:pt x="50" y="45"/>
                    <a:pt x="42" y="47"/>
                  </a:cubicBezTo>
                  <a:cubicBezTo>
                    <a:pt x="34" y="49"/>
                    <a:pt x="27" y="50"/>
                    <a:pt x="21" y="52"/>
                  </a:cubicBezTo>
                  <a:cubicBezTo>
                    <a:pt x="14" y="54"/>
                    <a:pt x="9" y="55"/>
                    <a:pt x="6" y="56"/>
                  </a:cubicBezTo>
                  <a:cubicBezTo>
                    <a:pt x="2" y="57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83"/>
            <p:cNvSpPr>
              <a:spLocks/>
            </p:cNvSpPr>
            <p:nvPr/>
          </p:nvSpPr>
          <p:spPr bwMode="auto">
            <a:xfrm>
              <a:off x="3616326" y="1895476"/>
              <a:ext cx="139700" cy="98425"/>
            </a:xfrm>
            <a:custGeom>
              <a:avLst/>
              <a:gdLst>
                <a:gd name="T0" fmla="*/ 0 w 48"/>
                <a:gd name="T1" fmla="*/ 34 h 34"/>
                <a:gd name="T2" fmla="*/ 1 w 48"/>
                <a:gd name="T3" fmla="*/ 32 h 34"/>
                <a:gd name="T4" fmla="*/ 5 w 48"/>
                <a:gd name="T5" fmla="*/ 26 h 34"/>
                <a:gd name="T6" fmla="*/ 12 w 48"/>
                <a:gd name="T7" fmla="*/ 19 h 34"/>
                <a:gd name="T8" fmla="*/ 20 w 48"/>
                <a:gd name="T9" fmla="*/ 12 h 34"/>
                <a:gd name="T10" fmla="*/ 30 w 48"/>
                <a:gd name="T11" fmla="*/ 6 h 34"/>
                <a:gd name="T12" fmla="*/ 39 w 48"/>
                <a:gd name="T13" fmla="*/ 2 h 34"/>
                <a:gd name="T14" fmla="*/ 45 w 48"/>
                <a:gd name="T15" fmla="*/ 0 h 34"/>
                <a:gd name="T16" fmla="*/ 48 w 48"/>
                <a:gd name="T17" fmla="*/ 0 h 34"/>
                <a:gd name="T18" fmla="*/ 46 w 48"/>
                <a:gd name="T19" fmla="*/ 2 h 34"/>
                <a:gd name="T20" fmla="*/ 41 w 48"/>
                <a:gd name="T21" fmla="*/ 6 h 34"/>
                <a:gd name="T22" fmla="*/ 33 w 48"/>
                <a:gd name="T23" fmla="*/ 11 h 34"/>
                <a:gd name="T24" fmla="*/ 24 w 48"/>
                <a:gd name="T25" fmla="*/ 17 h 34"/>
                <a:gd name="T26" fmla="*/ 15 w 48"/>
                <a:gd name="T27" fmla="*/ 23 h 34"/>
                <a:gd name="T28" fmla="*/ 8 w 48"/>
                <a:gd name="T29" fmla="*/ 29 h 34"/>
                <a:gd name="T30" fmla="*/ 2 w 48"/>
                <a:gd name="T31" fmla="*/ 33 h 34"/>
                <a:gd name="T32" fmla="*/ 0 w 48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4">
                  <a:moveTo>
                    <a:pt x="0" y="34"/>
                  </a:moveTo>
                  <a:cubicBezTo>
                    <a:pt x="0" y="34"/>
                    <a:pt x="0" y="33"/>
                    <a:pt x="1" y="32"/>
                  </a:cubicBezTo>
                  <a:cubicBezTo>
                    <a:pt x="2" y="30"/>
                    <a:pt x="3" y="28"/>
                    <a:pt x="5" y="26"/>
                  </a:cubicBezTo>
                  <a:cubicBezTo>
                    <a:pt x="7" y="24"/>
                    <a:pt x="9" y="21"/>
                    <a:pt x="12" y="19"/>
                  </a:cubicBezTo>
                  <a:cubicBezTo>
                    <a:pt x="14" y="16"/>
                    <a:pt x="17" y="14"/>
                    <a:pt x="20" y="12"/>
                  </a:cubicBezTo>
                  <a:cubicBezTo>
                    <a:pt x="24" y="10"/>
                    <a:pt x="27" y="8"/>
                    <a:pt x="30" y="6"/>
                  </a:cubicBezTo>
                  <a:cubicBezTo>
                    <a:pt x="33" y="5"/>
                    <a:pt x="36" y="3"/>
                    <a:pt x="39" y="2"/>
                  </a:cubicBezTo>
                  <a:cubicBezTo>
                    <a:pt x="41" y="1"/>
                    <a:pt x="44" y="1"/>
                    <a:pt x="45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7" y="1"/>
                    <a:pt x="46" y="2"/>
                  </a:cubicBezTo>
                  <a:cubicBezTo>
                    <a:pt x="45" y="3"/>
                    <a:pt x="43" y="4"/>
                    <a:pt x="41" y="6"/>
                  </a:cubicBezTo>
                  <a:cubicBezTo>
                    <a:pt x="38" y="7"/>
                    <a:pt x="36" y="9"/>
                    <a:pt x="33" y="11"/>
                  </a:cubicBezTo>
                  <a:cubicBezTo>
                    <a:pt x="30" y="13"/>
                    <a:pt x="27" y="15"/>
                    <a:pt x="24" y="17"/>
                  </a:cubicBezTo>
                  <a:cubicBezTo>
                    <a:pt x="21" y="19"/>
                    <a:pt x="18" y="21"/>
                    <a:pt x="15" y="23"/>
                  </a:cubicBezTo>
                  <a:cubicBezTo>
                    <a:pt x="13" y="25"/>
                    <a:pt x="10" y="27"/>
                    <a:pt x="8" y="29"/>
                  </a:cubicBezTo>
                  <a:cubicBezTo>
                    <a:pt x="5" y="30"/>
                    <a:pt x="3" y="32"/>
                    <a:pt x="2" y="33"/>
                  </a:cubicBezTo>
                  <a:cubicBezTo>
                    <a:pt x="1" y="3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84"/>
            <p:cNvSpPr>
              <a:spLocks/>
            </p:cNvSpPr>
            <p:nvPr/>
          </p:nvSpPr>
          <p:spPr bwMode="auto">
            <a:xfrm>
              <a:off x="4000501" y="1400176"/>
              <a:ext cx="279400" cy="296863"/>
            </a:xfrm>
            <a:custGeom>
              <a:avLst/>
              <a:gdLst>
                <a:gd name="T0" fmla="*/ 0 w 96"/>
                <a:gd name="T1" fmla="*/ 102 h 102"/>
                <a:gd name="T2" fmla="*/ 1 w 96"/>
                <a:gd name="T3" fmla="*/ 101 h 102"/>
                <a:gd name="T4" fmla="*/ 4 w 96"/>
                <a:gd name="T5" fmla="*/ 97 h 102"/>
                <a:gd name="T6" fmla="*/ 19 w 96"/>
                <a:gd name="T7" fmla="*/ 89 h 102"/>
                <a:gd name="T8" fmla="*/ 40 w 96"/>
                <a:gd name="T9" fmla="*/ 81 h 102"/>
                <a:gd name="T10" fmla="*/ 46 w 96"/>
                <a:gd name="T11" fmla="*/ 71 h 102"/>
                <a:gd name="T12" fmla="*/ 49 w 96"/>
                <a:gd name="T13" fmla="*/ 64 h 102"/>
                <a:gd name="T14" fmla="*/ 54 w 96"/>
                <a:gd name="T15" fmla="*/ 58 h 102"/>
                <a:gd name="T16" fmla="*/ 64 w 96"/>
                <a:gd name="T17" fmla="*/ 49 h 102"/>
                <a:gd name="T18" fmla="*/ 73 w 96"/>
                <a:gd name="T19" fmla="*/ 40 h 102"/>
                <a:gd name="T20" fmla="*/ 85 w 96"/>
                <a:gd name="T21" fmla="*/ 20 h 102"/>
                <a:gd name="T22" fmla="*/ 93 w 96"/>
                <a:gd name="T23" fmla="*/ 6 h 102"/>
                <a:gd name="T24" fmla="*/ 96 w 96"/>
                <a:gd name="T25" fmla="*/ 0 h 102"/>
                <a:gd name="T26" fmla="*/ 94 w 96"/>
                <a:gd name="T27" fmla="*/ 6 h 102"/>
                <a:gd name="T28" fmla="*/ 89 w 96"/>
                <a:gd name="T29" fmla="*/ 22 h 102"/>
                <a:gd name="T30" fmla="*/ 78 w 96"/>
                <a:gd name="T31" fmla="*/ 43 h 102"/>
                <a:gd name="T32" fmla="*/ 68 w 96"/>
                <a:gd name="T33" fmla="*/ 53 h 102"/>
                <a:gd name="T34" fmla="*/ 58 w 96"/>
                <a:gd name="T35" fmla="*/ 63 h 102"/>
                <a:gd name="T36" fmla="*/ 52 w 96"/>
                <a:gd name="T37" fmla="*/ 73 h 102"/>
                <a:gd name="T38" fmla="*/ 49 w 96"/>
                <a:gd name="T39" fmla="*/ 80 h 102"/>
                <a:gd name="T40" fmla="*/ 43 w 96"/>
                <a:gd name="T41" fmla="*/ 85 h 102"/>
                <a:gd name="T42" fmla="*/ 31 w 96"/>
                <a:gd name="T43" fmla="*/ 90 h 102"/>
                <a:gd name="T44" fmla="*/ 20 w 96"/>
                <a:gd name="T45" fmla="*/ 93 h 102"/>
                <a:gd name="T46" fmla="*/ 5 w 96"/>
                <a:gd name="T47" fmla="*/ 98 h 102"/>
                <a:gd name="T48" fmla="*/ 1 w 96"/>
                <a:gd name="T49" fmla="*/ 101 h 102"/>
                <a:gd name="T50" fmla="*/ 0 w 96"/>
                <a:gd name="T5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02">
                  <a:moveTo>
                    <a:pt x="0" y="102"/>
                  </a:moveTo>
                  <a:cubicBezTo>
                    <a:pt x="0" y="102"/>
                    <a:pt x="0" y="102"/>
                    <a:pt x="1" y="101"/>
                  </a:cubicBezTo>
                  <a:cubicBezTo>
                    <a:pt x="2" y="100"/>
                    <a:pt x="3" y="99"/>
                    <a:pt x="4" y="97"/>
                  </a:cubicBezTo>
                  <a:cubicBezTo>
                    <a:pt x="7" y="94"/>
                    <a:pt x="12" y="91"/>
                    <a:pt x="19" y="89"/>
                  </a:cubicBezTo>
                  <a:cubicBezTo>
                    <a:pt x="26" y="87"/>
                    <a:pt x="34" y="85"/>
                    <a:pt x="40" y="81"/>
                  </a:cubicBezTo>
                  <a:cubicBezTo>
                    <a:pt x="43" y="78"/>
                    <a:pt x="45" y="75"/>
                    <a:pt x="46" y="71"/>
                  </a:cubicBezTo>
                  <a:cubicBezTo>
                    <a:pt x="47" y="69"/>
                    <a:pt x="48" y="67"/>
                    <a:pt x="49" y="64"/>
                  </a:cubicBezTo>
                  <a:cubicBezTo>
                    <a:pt x="50" y="62"/>
                    <a:pt x="52" y="60"/>
                    <a:pt x="54" y="58"/>
                  </a:cubicBezTo>
                  <a:cubicBezTo>
                    <a:pt x="57" y="55"/>
                    <a:pt x="61" y="52"/>
                    <a:pt x="64" y="49"/>
                  </a:cubicBezTo>
                  <a:cubicBezTo>
                    <a:pt x="67" y="46"/>
                    <a:pt x="70" y="43"/>
                    <a:pt x="73" y="40"/>
                  </a:cubicBezTo>
                  <a:cubicBezTo>
                    <a:pt x="78" y="33"/>
                    <a:pt x="82" y="27"/>
                    <a:pt x="85" y="20"/>
                  </a:cubicBezTo>
                  <a:cubicBezTo>
                    <a:pt x="88" y="14"/>
                    <a:pt x="91" y="9"/>
                    <a:pt x="93" y="6"/>
                  </a:cubicBezTo>
                  <a:cubicBezTo>
                    <a:pt x="95" y="2"/>
                    <a:pt x="96" y="0"/>
                    <a:pt x="96" y="0"/>
                  </a:cubicBezTo>
                  <a:cubicBezTo>
                    <a:pt x="96" y="0"/>
                    <a:pt x="95" y="2"/>
                    <a:pt x="94" y="6"/>
                  </a:cubicBezTo>
                  <a:cubicBezTo>
                    <a:pt x="93" y="10"/>
                    <a:pt x="91" y="15"/>
                    <a:pt x="89" y="22"/>
                  </a:cubicBezTo>
                  <a:cubicBezTo>
                    <a:pt x="86" y="28"/>
                    <a:pt x="83" y="36"/>
                    <a:pt x="78" y="43"/>
                  </a:cubicBezTo>
                  <a:cubicBezTo>
                    <a:pt x="75" y="47"/>
                    <a:pt x="72" y="50"/>
                    <a:pt x="68" y="53"/>
                  </a:cubicBezTo>
                  <a:cubicBezTo>
                    <a:pt x="65" y="56"/>
                    <a:pt x="61" y="59"/>
                    <a:pt x="58" y="63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1" y="76"/>
                    <a:pt x="50" y="78"/>
                    <a:pt x="49" y="80"/>
                  </a:cubicBezTo>
                  <a:cubicBezTo>
                    <a:pt x="47" y="82"/>
                    <a:pt x="45" y="84"/>
                    <a:pt x="43" y="85"/>
                  </a:cubicBezTo>
                  <a:cubicBezTo>
                    <a:pt x="40" y="88"/>
                    <a:pt x="35" y="90"/>
                    <a:pt x="31" y="90"/>
                  </a:cubicBezTo>
                  <a:cubicBezTo>
                    <a:pt x="27" y="91"/>
                    <a:pt x="23" y="92"/>
                    <a:pt x="20" y="93"/>
                  </a:cubicBezTo>
                  <a:cubicBezTo>
                    <a:pt x="14" y="94"/>
                    <a:pt x="8" y="96"/>
                    <a:pt x="5" y="98"/>
                  </a:cubicBezTo>
                  <a:cubicBezTo>
                    <a:pt x="3" y="99"/>
                    <a:pt x="2" y="100"/>
                    <a:pt x="1" y="101"/>
                  </a:cubicBezTo>
                  <a:cubicBezTo>
                    <a:pt x="0" y="102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85"/>
            <p:cNvSpPr>
              <a:spLocks/>
            </p:cNvSpPr>
            <p:nvPr/>
          </p:nvSpPr>
          <p:spPr bwMode="auto">
            <a:xfrm>
              <a:off x="4275138" y="1131888"/>
              <a:ext cx="57150" cy="220663"/>
            </a:xfrm>
            <a:custGeom>
              <a:avLst/>
              <a:gdLst>
                <a:gd name="T0" fmla="*/ 6 w 20"/>
                <a:gd name="T1" fmla="*/ 76 h 76"/>
                <a:gd name="T2" fmla="*/ 5 w 20"/>
                <a:gd name="T3" fmla="*/ 73 h 76"/>
                <a:gd name="T4" fmla="*/ 2 w 20"/>
                <a:gd name="T5" fmla="*/ 64 h 76"/>
                <a:gd name="T6" fmla="*/ 1 w 20"/>
                <a:gd name="T7" fmla="*/ 51 h 76"/>
                <a:gd name="T8" fmla="*/ 3 w 20"/>
                <a:gd name="T9" fmla="*/ 36 h 76"/>
                <a:gd name="T10" fmla="*/ 9 w 20"/>
                <a:gd name="T11" fmla="*/ 22 h 76"/>
                <a:gd name="T12" fmla="*/ 15 w 20"/>
                <a:gd name="T13" fmla="*/ 11 h 76"/>
                <a:gd name="T14" fmla="*/ 18 w 20"/>
                <a:gd name="T15" fmla="*/ 3 h 76"/>
                <a:gd name="T16" fmla="*/ 20 w 20"/>
                <a:gd name="T17" fmla="*/ 0 h 76"/>
                <a:gd name="T18" fmla="*/ 20 w 20"/>
                <a:gd name="T19" fmla="*/ 3 h 76"/>
                <a:gd name="T20" fmla="*/ 18 w 20"/>
                <a:gd name="T21" fmla="*/ 12 h 76"/>
                <a:gd name="T22" fmla="*/ 14 w 20"/>
                <a:gd name="T23" fmla="*/ 25 h 76"/>
                <a:gd name="T24" fmla="*/ 10 w 20"/>
                <a:gd name="T25" fmla="*/ 38 h 76"/>
                <a:gd name="T26" fmla="*/ 6 w 20"/>
                <a:gd name="T27" fmla="*/ 52 h 76"/>
                <a:gd name="T28" fmla="*/ 5 w 20"/>
                <a:gd name="T29" fmla="*/ 64 h 76"/>
                <a:gd name="T30" fmla="*/ 6 w 20"/>
                <a:gd name="T31" fmla="*/ 73 h 76"/>
                <a:gd name="T32" fmla="*/ 6 w 20"/>
                <a:gd name="T3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76">
                  <a:moveTo>
                    <a:pt x="6" y="76"/>
                  </a:moveTo>
                  <a:cubicBezTo>
                    <a:pt x="6" y="76"/>
                    <a:pt x="5" y="75"/>
                    <a:pt x="5" y="73"/>
                  </a:cubicBezTo>
                  <a:cubicBezTo>
                    <a:pt x="4" y="71"/>
                    <a:pt x="2" y="68"/>
                    <a:pt x="2" y="64"/>
                  </a:cubicBezTo>
                  <a:cubicBezTo>
                    <a:pt x="1" y="60"/>
                    <a:pt x="0" y="56"/>
                    <a:pt x="1" y="51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5" y="31"/>
                    <a:pt x="7" y="27"/>
                    <a:pt x="9" y="22"/>
                  </a:cubicBezTo>
                  <a:cubicBezTo>
                    <a:pt x="11" y="18"/>
                    <a:pt x="13" y="14"/>
                    <a:pt x="15" y="11"/>
                  </a:cubicBezTo>
                  <a:cubicBezTo>
                    <a:pt x="16" y="8"/>
                    <a:pt x="18" y="5"/>
                    <a:pt x="18" y="3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20" y="1"/>
                    <a:pt x="20" y="3"/>
                  </a:cubicBezTo>
                  <a:cubicBezTo>
                    <a:pt x="19" y="6"/>
                    <a:pt x="19" y="9"/>
                    <a:pt x="18" y="12"/>
                  </a:cubicBezTo>
                  <a:cubicBezTo>
                    <a:pt x="17" y="16"/>
                    <a:pt x="16" y="20"/>
                    <a:pt x="14" y="25"/>
                  </a:cubicBezTo>
                  <a:cubicBezTo>
                    <a:pt x="13" y="29"/>
                    <a:pt x="11" y="34"/>
                    <a:pt x="10" y="38"/>
                  </a:cubicBezTo>
                  <a:cubicBezTo>
                    <a:pt x="8" y="43"/>
                    <a:pt x="7" y="47"/>
                    <a:pt x="6" y="52"/>
                  </a:cubicBezTo>
                  <a:cubicBezTo>
                    <a:pt x="6" y="56"/>
                    <a:pt x="5" y="60"/>
                    <a:pt x="5" y="64"/>
                  </a:cubicBezTo>
                  <a:cubicBezTo>
                    <a:pt x="6" y="67"/>
                    <a:pt x="5" y="70"/>
                    <a:pt x="6" y="73"/>
                  </a:cubicBezTo>
                  <a:cubicBezTo>
                    <a:pt x="6" y="75"/>
                    <a:pt x="6" y="76"/>
                    <a:pt x="6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6"/>
            <p:cNvSpPr>
              <a:spLocks/>
            </p:cNvSpPr>
            <p:nvPr/>
          </p:nvSpPr>
          <p:spPr bwMode="auto">
            <a:xfrm>
              <a:off x="4105276" y="933451"/>
              <a:ext cx="174625" cy="111125"/>
            </a:xfrm>
            <a:custGeom>
              <a:avLst/>
              <a:gdLst>
                <a:gd name="T0" fmla="*/ 60 w 60"/>
                <a:gd name="T1" fmla="*/ 36 h 38"/>
                <a:gd name="T2" fmla="*/ 57 w 60"/>
                <a:gd name="T3" fmla="*/ 37 h 38"/>
                <a:gd name="T4" fmla="*/ 53 w 60"/>
                <a:gd name="T5" fmla="*/ 38 h 38"/>
                <a:gd name="T6" fmla="*/ 51 w 60"/>
                <a:gd name="T7" fmla="*/ 38 h 38"/>
                <a:gd name="T8" fmla="*/ 48 w 60"/>
                <a:gd name="T9" fmla="*/ 38 h 38"/>
                <a:gd name="T10" fmla="*/ 36 w 60"/>
                <a:gd name="T11" fmla="*/ 35 h 38"/>
                <a:gd name="T12" fmla="*/ 25 w 60"/>
                <a:gd name="T13" fmla="*/ 27 h 38"/>
                <a:gd name="T14" fmla="*/ 15 w 60"/>
                <a:gd name="T15" fmla="*/ 17 h 38"/>
                <a:gd name="T16" fmla="*/ 8 w 60"/>
                <a:gd name="T17" fmla="*/ 9 h 38"/>
                <a:gd name="T18" fmla="*/ 2 w 60"/>
                <a:gd name="T19" fmla="*/ 2 h 38"/>
                <a:gd name="T20" fmla="*/ 0 w 60"/>
                <a:gd name="T21" fmla="*/ 0 h 38"/>
                <a:gd name="T22" fmla="*/ 3 w 60"/>
                <a:gd name="T23" fmla="*/ 1 h 38"/>
                <a:gd name="T24" fmla="*/ 10 w 60"/>
                <a:gd name="T25" fmla="*/ 6 h 38"/>
                <a:gd name="T26" fmla="*/ 19 w 60"/>
                <a:gd name="T27" fmla="*/ 13 h 38"/>
                <a:gd name="T28" fmla="*/ 29 w 60"/>
                <a:gd name="T29" fmla="*/ 22 h 38"/>
                <a:gd name="T30" fmla="*/ 39 w 60"/>
                <a:gd name="T31" fmla="*/ 30 h 38"/>
                <a:gd name="T32" fmla="*/ 49 w 60"/>
                <a:gd name="T33" fmla="*/ 35 h 38"/>
                <a:gd name="T34" fmla="*/ 51 w 60"/>
                <a:gd name="T35" fmla="*/ 35 h 38"/>
                <a:gd name="T36" fmla="*/ 53 w 60"/>
                <a:gd name="T37" fmla="*/ 36 h 38"/>
                <a:gd name="T38" fmla="*/ 57 w 60"/>
                <a:gd name="T39" fmla="*/ 36 h 38"/>
                <a:gd name="T40" fmla="*/ 60 w 60"/>
                <a:gd name="T4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38">
                  <a:moveTo>
                    <a:pt x="60" y="36"/>
                  </a:moveTo>
                  <a:cubicBezTo>
                    <a:pt x="60" y="36"/>
                    <a:pt x="59" y="36"/>
                    <a:pt x="57" y="37"/>
                  </a:cubicBezTo>
                  <a:cubicBezTo>
                    <a:pt x="56" y="38"/>
                    <a:pt x="55" y="38"/>
                    <a:pt x="53" y="38"/>
                  </a:cubicBezTo>
                  <a:cubicBezTo>
                    <a:pt x="53" y="38"/>
                    <a:pt x="52" y="38"/>
                    <a:pt x="51" y="38"/>
                  </a:cubicBezTo>
                  <a:cubicBezTo>
                    <a:pt x="50" y="38"/>
                    <a:pt x="49" y="38"/>
                    <a:pt x="48" y="38"/>
                  </a:cubicBezTo>
                  <a:cubicBezTo>
                    <a:pt x="45" y="38"/>
                    <a:pt x="40" y="37"/>
                    <a:pt x="36" y="35"/>
                  </a:cubicBezTo>
                  <a:cubicBezTo>
                    <a:pt x="32" y="33"/>
                    <a:pt x="28" y="30"/>
                    <a:pt x="25" y="27"/>
                  </a:cubicBezTo>
                  <a:cubicBezTo>
                    <a:pt x="21" y="24"/>
                    <a:pt x="18" y="21"/>
                    <a:pt x="15" y="17"/>
                  </a:cubicBezTo>
                  <a:cubicBezTo>
                    <a:pt x="12" y="14"/>
                    <a:pt x="10" y="11"/>
                    <a:pt x="8" y="9"/>
                  </a:cubicBezTo>
                  <a:cubicBezTo>
                    <a:pt x="5" y="6"/>
                    <a:pt x="4" y="4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5" y="2"/>
                    <a:pt x="7" y="4"/>
                    <a:pt x="10" y="6"/>
                  </a:cubicBezTo>
                  <a:cubicBezTo>
                    <a:pt x="13" y="8"/>
                    <a:pt x="16" y="10"/>
                    <a:pt x="19" y="13"/>
                  </a:cubicBezTo>
                  <a:cubicBezTo>
                    <a:pt x="23" y="16"/>
                    <a:pt x="26" y="19"/>
                    <a:pt x="29" y="22"/>
                  </a:cubicBezTo>
                  <a:cubicBezTo>
                    <a:pt x="33" y="25"/>
                    <a:pt x="36" y="28"/>
                    <a:pt x="39" y="30"/>
                  </a:cubicBezTo>
                  <a:cubicBezTo>
                    <a:pt x="43" y="32"/>
                    <a:pt x="46" y="34"/>
                    <a:pt x="49" y="35"/>
                  </a:cubicBezTo>
                  <a:cubicBezTo>
                    <a:pt x="50" y="35"/>
                    <a:pt x="51" y="35"/>
                    <a:pt x="51" y="35"/>
                  </a:cubicBezTo>
                  <a:cubicBezTo>
                    <a:pt x="52" y="35"/>
                    <a:pt x="53" y="35"/>
                    <a:pt x="53" y="36"/>
                  </a:cubicBezTo>
                  <a:cubicBezTo>
                    <a:pt x="55" y="36"/>
                    <a:pt x="56" y="36"/>
                    <a:pt x="57" y="36"/>
                  </a:cubicBezTo>
                  <a:cubicBezTo>
                    <a:pt x="59" y="36"/>
                    <a:pt x="60" y="36"/>
                    <a:pt x="60" y="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87"/>
            <p:cNvSpPr>
              <a:spLocks/>
            </p:cNvSpPr>
            <p:nvPr/>
          </p:nvSpPr>
          <p:spPr bwMode="auto">
            <a:xfrm>
              <a:off x="2832101" y="1673226"/>
              <a:ext cx="225425" cy="396875"/>
            </a:xfrm>
            <a:custGeom>
              <a:avLst/>
              <a:gdLst>
                <a:gd name="T0" fmla="*/ 0 w 78"/>
                <a:gd name="T1" fmla="*/ 136 h 136"/>
                <a:gd name="T2" fmla="*/ 1 w 78"/>
                <a:gd name="T3" fmla="*/ 134 h 136"/>
                <a:gd name="T4" fmla="*/ 2 w 78"/>
                <a:gd name="T5" fmla="*/ 130 h 136"/>
                <a:gd name="T6" fmla="*/ 11 w 78"/>
                <a:gd name="T7" fmla="*/ 114 h 136"/>
                <a:gd name="T8" fmla="*/ 27 w 78"/>
                <a:gd name="T9" fmla="*/ 93 h 136"/>
                <a:gd name="T10" fmla="*/ 41 w 78"/>
                <a:gd name="T11" fmla="*/ 69 h 136"/>
                <a:gd name="T12" fmla="*/ 46 w 78"/>
                <a:gd name="T13" fmla="*/ 56 h 136"/>
                <a:gd name="T14" fmla="*/ 47 w 78"/>
                <a:gd name="T15" fmla="*/ 49 h 136"/>
                <a:gd name="T16" fmla="*/ 50 w 78"/>
                <a:gd name="T17" fmla="*/ 42 h 136"/>
                <a:gd name="T18" fmla="*/ 62 w 78"/>
                <a:gd name="T19" fmla="*/ 19 h 136"/>
                <a:gd name="T20" fmla="*/ 73 w 78"/>
                <a:gd name="T21" fmla="*/ 5 h 136"/>
                <a:gd name="T22" fmla="*/ 78 w 78"/>
                <a:gd name="T23" fmla="*/ 0 h 136"/>
                <a:gd name="T24" fmla="*/ 74 w 78"/>
                <a:gd name="T25" fmla="*/ 6 h 136"/>
                <a:gd name="T26" fmla="*/ 65 w 78"/>
                <a:gd name="T27" fmla="*/ 21 h 136"/>
                <a:gd name="T28" fmla="*/ 55 w 78"/>
                <a:gd name="T29" fmla="*/ 44 h 136"/>
                <a:gd name="T30" fmla="*/ 52 w 78"/>
                <a:gd name="T31" fmla="*/ 57 h 136"/>
                <a:gd name="T32" fmla="*/ 48 w 78"/>
                <a:gd name="T33" fmla="*/ 72 h 136"/>
                <a:gd name="T34" fmla="*/ 31 w 78"/>
                <a:gd name="T35" fmla="*/ 97 h 136"/>
                <a:gd name="T36" fmla="*/ 14 w 78"/>
                <a:gd name="T37" fmla="*/ 116 h 136"/>
                <a:gd name="T38" fmla="*/ 4 w 78"/>
                <a:gd name="T39" fmla="*/ 130 h 136"/>
                <a:gd name="T40" fmla="*/ 1 w 78"/>
                <a:gd name="T41" fmla="*/ 134 h 136"/>
                <a:gd name="T42" fmla="*/ 0 w 78"/>
                <a:gd name="T4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36">
                  <a:moveTo>
                    <a:pt x="0" y="136"/>
                  </a:moveTo>
                  <a:cubicBezTo>
                    <a:pt x="0" y="136"/>
                    <a:pt x="0" y="135"/>
                    <a:pt x="1" y="134"/>
                  </a:cubicBezTo>
                  <a:cubicBezTo>
                    <a:pt x="1" y="133"/>
                    <a:pt x="2" y="132"/>
                    <a:pt x="2" y="130"/>
                  </a:cubicBezTo>
                  <a:cubicBezTo>
                    <a:pt x="4" y="126"/>
                    <a:pt x="7" y="120"/>
                    <a:pt x="11" y="114"/>
                  </a:cubicBezTo>
                  <a:cubicBezTo>
                    <a:pt x="16" y="108"/>
                    <a:pt x="21" y="101"/>
                    <a:pt x="27" y="93"/>
                  </a:cubicBezTo>
                  <a:cubicBezTo>
                    <a:pt x="32" y="86"/>
                    <a:pt x="38" y="78"/>
                    <a:pt x="41" y="69"/>
                  </a:cubicBezTo>
                  <a:cubicBezTo>
                    <a:pt x="44" y="65"/>
                    <a:pt x="45" y="61"/>
                    <a:pt x="46" y="56"/>
                  </a:cubicBezTo>
                  <a:cubicBezTo>
                    <a:pt x="46" y="54"/>
                    <a:pt x="47" y="51"/>
                    <a:pt x="47" y="49"/>
                  </a:cubicBezTo>
                  <a:cubicBezTo>
                    <a:pt x="48" y="46"/>
                    <a:pt x="49" y="44"/>
                    <a:pt x="50" y="42"/>
                  </a:cubicBezTo>
                  <a:cubicBezTo>
                    <a:pt x="54" y="33"/>
                    <a:pt x="58" y="26"/>
                    <a:pt x="62" y="19"/>
                  </a:cubicBezTo>
                  <a:cubicBezTo>
                    <a:pt x="66" y="13"/>
                    <a:pt x="70" y="8"/>
                    <a:pt x="73" y="5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78" y="0"/>
                    <a:pt x="76" y="2"/>
                    <a:pt x="74" y="6"/>
                  </a:cubicBezTo>
                  <a:cubicBezTo>
                    <a:pt x="72" y="9"/>
                    <a:pt x="69" y="15"/>
                    <a:pt x="65" y="21"/>
                  </a:cubicBezTo>
                  <a:cubicBezTo>
                    <a:pt x="62" y="28"/>
                    <a:pt x="59" y="36"/>
                    <a:pt x="55" y="44"/>
                  </a:cubicBezTo>
                  <a:cubicBezTo>
                    <a:pt x="54" y="48"/>
                    <a:pt x="52" y="52"/>
                    <a:pt x="52" y="57"/>
                  </a:cubicBezTo>
                  <a:cubicBezTo>
                    <a:pt x="51" y="62"/>
                    <a:pt x="50" y="68"/>
                    <a:pt x="48" y="72"/>
                  </a:cubicBezTo>
                  <a:cubicBezTo>
                    <a:pt x="43" y="82"/>
                    <a:pt x="37" y="90"/>
                    <a:pt x="31" y="97"/>
                  </a:cubicBezTo>
                  <a:cubicBezTo>
                    <a:pt x="25" y="104"/>
                    <a:pt x="19" y="110"/>
                    <a:pt x="14" y="116"/>
                  </a:cubicBezTo>
                  <a:cubicBezTo>
                    <a:pt x="10" y="122"/>
                    <a:pt x="6" y="127"/>
                    <a:pt x="4" y="130"/>
                  </a:cubicBezTo>
                  <a:cubicBezTo>
                    <a:pt x="2" y="132"/>
                    <a:pt x="2" y="133"/>
                    <a:pt x="1" y="134"/>
                  </a:cubicBezTo>
                  <a:cubicBezTo>
                    <a:pt x="0" y="135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88"/>
            <p:cNvSpPr>
              <a:spLocks/>
            </p:cNvSpPr>
            <p:nvPr/>
          </p:nvSpPr>
          <p:spPr bwMode="auto">
            <a:xfrm>
              <a:off x="3109913" y="1568451"/>
              <a:ext cx="100013" cy="76200"/>
            </a:xfrm>
            <a:custGeom>
              <a:avLst/>
              <a:gdLst>
                <a:gd name="T0" fmla="*/ 0 w 34"/>
                <a:gd name="T1" fmla="*/ 26 h 26"/>
                <a:gd name="T2" fmla="*/ 1 w 34"/>
                <a:gd name="T3" fmla="*/ 24 h 26"/>
                <a:gd name="T4" fmla="*/ 4 w 34"/>
                <a:gd name="T5" fmla="*/ 20 h 26"/>
                <a:gd name="T6" fmla="*/ 9 w 34"/>
                <a:gd name="T7" fmla="*/ 15 h 26"/>
                <a:gd name="T8" fmla="*/ 15 w 34"/>
                <a:gd name="T9" fmla="*/ 10 h 26"/>
                <a:gd name="T10" fmla="*/ 21 w 34"/>
                <a:gd name="T11" fmla="*/ 6 h 26"/>
                <a:gd name="T12" fmla="*/ 28 w 34"/>
                <a:gd name="T13" fmla="*/ 3 h 26"/>
                <a:gd name="T14" fmla="*/ 32 w 34"/>
                <a:gd name="T15" fmla="*/ 1 h 26"/>
                <a:gd name="T16" fmla="*/ 34 w 34"/>
                <a:gd name="T17" fmla="*/ 0 h 26"/>
                <a:gd name="T18" fmla="*/ 33 w 34"/>
                <a:gd name="T19" fmla="*/ 2 h 26"/>
                <a:gd name="T20" fmla="*/ 30 w 34"/>
                <a:gd name="T21" fmla="*/ 6 h 26"/>
                <a:gd name="T22" fmla="*/ 25 w 34"/>
                <a:gd name="T23" fmla="*/ 10 h 26"/>
                <a:gd name="T24" fmla="*/ 19 w 34"/>
                <a:gd name="T25" fmla="*/ 15 h 26"/>
                <a:gd name="T26" fmla="*/ 12 w 34"/>
                <a:gd name="T27" fmla="*/ 20 h 26"/>
                <a:gd name="T28" fmla="*/ 6 w 34"/>
                <a:gd name="T29" fmla="*/ 23 h 26"/>
                <a:gd name="T30" fmla="*/ 2 w 34"/>
                <a:gd name="T31" fmla="*/ 25 h 26"/>
                <a:gd name="T32" fmla="*/ 0 w 3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26">
                  <a:moveTo>
                    <a:pt x="0" y="26"/>
                  </a:moveTo>
                  <a:cubicBezTo>
                    <a:pt x="0" y="26"/>
                    <a:pt x="0" y="25"/>
                    <a:pt x="1" y="24"/>
                  </a:cubicBezTo>
                  <a:cubicBezTo>
                    <a:pt x="2" y="23"/>
                    <a:pt x="2" y="22"/>
                    <a:pt x="4" y="20"/>
                  </a:cubicBezTo>
                  <a:cubicBezTo>
                    <a:pt x="5" y="19"/>
                    <a:pt x="7" y="17"/>
                    <a:pt x="9" y="15"/>
                  </a:cubicBezTo>
                  <a:cubicBezTo>
                    <a:pt x="10" y="13"/>
                    <a:pt x="13" y="12"/>
                    <a:pt x="15" y="10"/>
                  </a:cubicBezTo>
                  <a:cubicBezTo>
                    <a:pt x="17" y="8"/>
                    <a:pt x="19" y="7"/>
                    <a:pt x="21" y="6"/>
                  </a:cubicBezTo>
                  <a:cubicBezTo>
                    <a:pt x="24" y="4"/>
                    <a:pt x="26" y="3"/>
                    <a:pt x="28" y="3"/>
                  </a:cubicBezTo>
                  <a:cubicBezTo>
                    <a:pt x="29" y="2"/>
                    <a:pt x="31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3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28" y="7"/>
                    <a:pt x="27" y="9"/>
                    <a:pt x="25" y="10"/>
                  </a:cubicBezTo>
                  <a:cubicBezTo>
                    <a:pt x="23" y="12"/>
                    <a:pt x="21" y="14"/>
                    <a:pt x="19" y="15"/>
                  </a:cubicBezTo>
                  <a:cubicBezTo>
                    <a:pt x="16" y="17"/>
                    <a:pt x="14" y="18"/>
                    <a:pt x="12" y="20"/>
                  </a:cubicBezTo>
                  <a:cubicBezTo>
                    <a:pt x="10" y="21"/>
                    <a:pt x="8" y="22"/>
                    <a:pt x="6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1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89"/>
            <p:cNvSpPr>
              <a:spLocks/>
            </p:cNvSpPr>
            <p:nvPr/>
          </p:nvSpPr>
          <p:spPr bwMode="auto">
            <a:xfrm>
              <a:off x="3238501" y="1330326"/>
              <a:ext cx="238125" cy="220663"/>
            </a:xfrm>
            <a:custGeom>
              <a:avLst/>
              <a:gdLst>
                <a:gd name="T0" fmla="*/ 0 w 82"/>
                <a:gd name="T1" fmla="*/ 76 h 76"/>
                <a:gd name="T2" fmla="*/ 3 w 82"/>
                <a:gd name="T3" fmla="*/ 72 h 76"/>
                <a:gd name="T4" fmla="*/ 12 w 82"/>
                <a:gd name="T5" fmla="*/ 63 h 76"/>
                <a:gd name="T6" fmla="*/ 24 w 82"/>
                <a:gd name="T7" fmla="*/ 49 h 76"/>
                <a:gd name="T8" fmla="*/ 42 w 82"/>
                <a:gd name="T9" fmla="*/ 36 h 76"/>
                <a:gd name="T10" fmla="*/ 61 w 82"/>
                <a:gd name="T11" fmla="*/ 27 h 76"/>
                <a:gd name="T12" fmla="*/ 65 w 82"/>
                <a:gd name="T13" fmla="*/ 25 h 76"/>
                <a:gd name="T14" fmla="*/ 68 w 82"/>
                <a:gd name="T15" fmla="*/ 22 h 76"/>
                <a:gd name="T16" fmla="*/ 72 w 82"/>
                <a:gd name="T17" fmla="*/ 15 h 76"/>
                <a:gd name="T18" fmla="*/ 78 w 82"/>
                <a:gd name="T19" fmla="*/ 3 h 76"/>
                <a:gd name="T20" fmla="*/ 81 w 82"/>
                <a:gd name="T21" fmla="*/ 1 h 76"/>
                <a:gd name="T22" fmla="*/ 82 w 82"/>
                <a:gd name="T23" fmla="*/ 0 h 76"/>
                <a:gd name="T24" fmla="*/ 81 w 82"/>
                <a:gd name="T25" fmla="*/ 1 h 76"/>
                <a:gd name="T26" fmla="*/ 79 w 82"/>
                <a:gd name="T27" fmla="*/ 4 h 76"/>
                <a:gd name="T28" fmla="*/ 75 w 82"/>
                <a:gd name="T29" fmla="*/ 16 h 76"/>
                <a:gd name="T30" fmla="*/ 72 w 82"/>
                <a:gd name="T31" fmla="*/ 25 h 76"/>
                <a:gd name="T32" fmla="*/ 68 w 82"/>
                <a:gd name="T33" fmla="*/ 29 h 76"/>
                <a:gd name="T34" fmla="*/ 64 w 82"/>
                <a:gd name="T35" fmla="*/ 32 h 76"/>
                <a:gd name="T36" fmla="*/ 45 w 82"/>
                <a:gd name="T37" fmla="*/ 41 h 76"/>
                <a:gd name="T38" fmla="*/ 28 w 82"/>
                <a:gd name="T39" fmla="*/ 53 h 76"/>
                <a:gd name="T40" fmla="*/ 15 w 82"/>
                <a:gd name="T41" fmla="*/ 65 h 76"/>
                <a:gd name="T42" fmla="*/ 4 w 82"/>
                <a:gd name="T43" fmla="*/ 73 h 76"/>
                <a:gd name="T44" fmla="*/ 0 w 82"/>
                <a:gd name="T4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6">
                  <a:moveTo>
                    <a:pt x="0" y="76"/>
                  </a:moveTo>
                  <a:cubicBezTo>
                    <a:pt x="0" y="76"/>
                    <a:pt x="1" y="75"/>
                    <a:pt x="3" y="72"/>
                  </a:cubicBezTo>
                  <a:cubicBezTo>
                    <a:pt x="6" y="70"/>
                    <a:pt x="8" y="67"/>
                    <a:pt x="12" y="63"/>
                  </a:cubicBezTo>
                  <a:cubicBezTo>
                    <a:pt x="16" y="59"/>
                    <a:pt x="19" y="54"/>
                    <a:pt x="24" y="49"/>
                  </a:cubicBezTo>
                  <a:cubicBezTo>
                    <a:pt x="29" y="44"/>
                    <a:pt x="35" y="39"/>
                    <a:pt x="42" y="36"/>
                  </a:cubicBezTo>
                  <a:cubicBezTo>
                    <a:pt x="48" y="32"/>
                    <a:pt x="55" y="30"/>
                    <a:pt x="61" y="27"/>
                  </a:cubicBezTo>
                  <a:cubicBezTo>
                    <a:pt x="62" y="26"/>
                    <a:pt x="64" y="26"/>
                    <a:pt x="65" y="25"/>
                  </a:cubicBezTo>
                  <a:cubicBezTo>
                    <a:pt x="66" y="24"/>
                    <a:pt x="67" y="23"/>
                    <a:pt x="68" y="22"/>
                  </a:cubicBezTo>
                  <a:cubicBezTo>
                    <a:pt x="69" y="20"/>
                    <a:pt x="71" y="17"/>
                    <a:pt x="72" y="15"/>
                  </a:cubicBezTo>
                  <a:cubicBezTo>
                    <a:pt x="74" y="10"/>
                    <a:pt x="76" y="6"/>
                    <a:pt x="78" y="3"/>
                  </a:cubicBezTo>
                  <a:cubicBezTo>
                    <a:pt x="79" y="2"/>
                    <a:pt x="80" y="1"/>
                    <a:pt x="81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2"/>
                    <a:pt x="80" y="3"/>
                    <a:pt x="79" y="4"/>
                  </a:cubicBezTo>
                  <a:cubicBezTo>
                    <a:pt x="78" y="7"/>
                    <a:pt x="77" y="11"/>
                    <a:pt x="75" y="16"/>
                  </a:cubicBezTo>
                  <a:cubicBezTo>
                    <a:pt x="74" y="19"/>
                    <a:pt x="73" y="22"/>
                    <a:pt x="72" y="25"/>
                  </a:cubicBezTo>
                  <a:cubicBezTo>
                    <a:pt x="71" y="26"/>
                    <a:pt x="70" y="28"/>
                    <a:pt x="68" y="29"/>
                  </a:cubicBezTo>
                  <a:cubicBezTo>
                    <a:pt x="67" y="30"/>
                    <a:pt x="65" y="31"/>
                    <a:pt x="64" y="32"/>
                  </a:cubicBezTo>
                  <a:cubicBezTo>
                    <a:pt x="58" y="36"/>
                    <a:pt x="51" y="38"/>
                    <a:pt x="45" y="41"/>
                  </a:cubicBezTo>
                  <a:cubicBezTo>
                    <a:pt x="39" y="45"/>
                    <a:pt x="33" y="49"/>
                    <a:pt x="28" y="53"/>
                  </a:cubicBezTo>
                  <a:cubicBezTo>
                    <a:pt x="23" y="57"/>
                    <a:pt x="19" y="62"/>
                    <a:pt x="15" y="65"/>
                  </a:cubicBezTo>
                  <a:cubicBezTo>
                    <a:pt x="11" y="69"/>
                    <a:pt x="7" y="72"/>
                    <a:pt x="4" y="73"/>
                  </a:cubicBezTo>
                  <a:cubicBezTo>
                    <a:pt x="2" y="75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90"/>
            <p:cNvSpPr>
              <a:spLocks/>
            </p:cNvSpPr>
            <p:nvPr/>
          </p:nvSpPr>
          <p:spPr bwMode="auto">
            <a:xfrm>
              <a:off x="3821113" y="1935163"/>
              <a:ext cx="144463" cy="41275"/>
            </a:xfrm>
            <a:custGeom>
              <a:avLst/>
              <a:gdLst>
                <a:gd name="T0" fmla="*/ 44 w 50"/>
                <a:gd name="T1" fmla="*/ 8 h 14"/>
                <a:gd name="T2" fmla="*/ 45 w 50"/>
                <a:gd name="T3" fmla="*/ 6 h 14"/>
                <a:gd name="T4" fmla="*/ 47 w 50"/>
                <a:gd name="T5" fmla="*/ 4 h 14"/>
                <a:gd name="T6" fmla="*/ 47 w 50"/>
                <a:gd name="T7" fmla="*/ 6 h 14"/>
                <a:gd name="T8" fmla="*/ 44 w 50"/>
                <a:gd name="T9" fmla="*/ 5 h 14"/>
                <a:gd name="T10" fmla="*/ 36 w 50"/>
                <a:gd name="T11" fmla="*/ 6 h 14"/>
                <a:gd name="T12" fmla="*/ 26 w 50"/>
                <a:gd name="T13" fmla="*/ 7 h 14"/>
                <a:gd name="T14" fmla="*/ 17 w 50"/>
                <a:gd name="T15" fmla="*/ 9 h 14"/>
                <a:gd name="T16" fmla="*/ 8 w 50"/>
                <a:gd name="T17" fmla="*/ 11 h 14"/>
                <a:gd name="T18" fmla="*/ 2 w 50"/>
                <a:gd name="T19" fmla="*/ 13 h 14"/>
                <a:gd name="T20" fmla="*/ 0 w 50"/>
                <a:gd name="T21" fmla="*/ 14 h 14"/>
                <a:gd name="T22" fmla="*/ 2 w 50"/>
                <a:gd name="T23" fmla="*/ 12 h 14"/>
                <a:gd name="T24" fmla="*/ 7 w 50"/>
                <a:gd name="T25" fmla="*/ 8 h 14"/>
                <a:gd name="T26" fmla="*/ 15 w 50"/>
                <a:gd name="T27" fmla="*/ 4 h 14"/>
                <a:gd name="T28" fmla="*/ 25 w 50"/>
                <a:gd name="T29" fmla="*/ 1 h 14"/>
                <a:gd name="T30" fmla="*/ 36 w 50"/>
                <a:gd name="T31" fmla="*/ 0 h 14"/>
                <a:gd name="T32" fmla="*/ 45 w 50"/>
                <a:gd name="T33" fmla="*/ 2 h 14"/>
                <a:gd name="T34" fmla="*/ 48 w 50"/>
                <a:gd name="T35" fmla="*/ 4 h 14"/>
                <a:gd name="T36" fmla="*/ 50 w 50"/>
                <a:gd name="T37" fmla="*/ 5 h 14"/>
                <a:gd name="T38" fmla="*/ 48 w 50"/>
                <a:gd name="T39" fmla="*/ 6 h 14"/>
                <a:gd name="T40" fmla="*/ 46 w 50"/>
                <a:gd name="T41" fmla="*/ 7 h 14"/>
                <a:gd name="T42" fmla="*/ 44 w 50"/>
                <a:gd name="T4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">
                  <a:moveTo>
                    <a:pt x="44" y="8"/>
                  </a:moveTo>
                  <a:cubicBezTo>
                    <a:pt x="44" y="8"/>
                    <a:pt x="44" y="7"/>
                    <a:pt x="45" y="6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6" y="5"/>
                    <a:pt x="44" y="5"/>
                  </a:cubicBezTo>
                  <a:cubicBezTo>
                    <a:pt x="42" y="5"/>
                    <a:pt x="39" y="5"/>
                    <a:pt x="36" y="6"/>
                  </a:cubicBezTo>
                  <a:cubicBezTo>
                    <a:pt x="33" y="6"/>
                    <a:pt x="30" y="7"/>
                    <a:pt x="26" y="7"/>
                  </a:cubicBezTo>
                  <a:cubicBezTo>
                    <a:pt x="23" y="8"/>
                    <a:pt x="20" y="9"/>
                    <a:pt x="17" y="9"/>
                  </a:cubicBezTo>
                  <a:cubicBezTo>
                    <a:pt x="14" y="10"/>
                    <a:pt x="11" y="11"/>
                    <a:pt x="8" y="11"/>
                  </a:cubicBezTo>
                  <a:cubicBezTo>
                    <a:pt x="6" y="12"/>
                    <a:pt x="4" y="13"/>
                    <a:pt x="2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4" y="9"/>
                    <a:pt x="7" y="8"/>
                  </a:cubicBezTo>
                  <a:cubicBezTo>
                    <a:pt x="9" y="7"/>
                    <a:pt x="12" y="5"/>
                    <a:pt x="15" y="4"/>
                  </a:cubicBezTo>
                  <a:cubicBezTo>
                    <a:pt x="18" y="3"/>
                    <a:pt x="22" y="2"/>
                    <a:pt x="25" y="1"/>
                  </a:cubicBezTo>
                  <a:cubicBezTo>
                    <a:pt x="29" y="0"/>
                    <a:pt x="32" y="0"/>
                    <a:pt x="36" y="0"/>
                  </a:cubicBezTo>
                  <a:cubicBezTo>
                    <a:pt x="39" y="0"/>
                    <a:pt x="42" y="1"/>
                    <a:pt x="45" y="2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7"/>
                    <a:pt x="44" y="8"/>
                    <a:pt x="44" y="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1"/>
            <p:cNvSpPr>
              <a:spLocks/>
            </p:cNvSpPr>
            <p:nvPr/>
          </p:nvSpPr>
          <p:spPr bwMode="auto">
            <a:xfrm>
              <a:off x="4024313" y="1987551"/>
              <a:ext cx="180975" cy="111125"/>
            </a:xfrm>
            <a:custGeom>
              <a:avLst/>
              <a:gdLst>
                <a:gd name="T0" fmla="*/ 0 w 62"/>
                <a:gd name="T1" fmla="*/ 0 h 38"/>
                <a:gd name="T2" fmla="*/ 4 w 62"/>
                <a:gd name="T3" fmla="*/ 0 h 38"/>
                <a:gd name="T4" fmla="*/ 13 w 62"/>
                <a:gd name="T5" fmla="*/ 3 h 38"/>
                <a:gd name="T6" fmla="*/ 20 w 62"/>
                <a:gd name="T7" fmla="*/ 15 h 38"/>
                <a:gd name="T8" fmla="*/ 21 w 62"/>
                <a:gd name="T9" fmla="*/ 19 h 38"/>
                <a:gd name="T10" fmla="*/ 21 w 62"/>
                <a:gd name="T11" fmla="*/ 21 h 38"/>
                <a:gd name="T12" fmla="*/ 21 w 62"/>
                <a:gd name="T13" fmla="*/ 21 h 38"/>
                <a:gd name="T14" fmla="*/ 21 w 62"/>
                <a:gd name="T15" fmla="*/ 21 h 38"/>
                <a:gd name="T16" fmla="*/ 22 w 62"/>
                <a:gd name="T17" fmla="*/ 21 h 38"/>
                <a:gd name="T18" fmla="*/ 23 w 62"/>
                <a:gd name="T19" fmla="*/ 21 h 38"/>
                <a:gd name="T20" fmla="*/ 25 w 62"/>
                <a:gd name="T21" fmla="*/ 21 h 38"/>
                <a:gd name="T22" fmla="*/ 40 w 62"/>
                <a:gd name="T23" fmla="*/ 26 h 38"/>
                <a:gd name="T24" fmla="*/ 51 w 62"/>
                <a:gd name="T25" fmla="*/ 32 h 38"/>
                <a:gd name="T26" fmla="*/ 59 w 62"/>
                <a:gd name="T27" fmla="*/ 36 h 38"/>
                <a:gd name="T28" fmla="*/ 62 w 62"/>
                <a:gd name="T29" fmla="*/ 38 h 38"/>
                <a:gd name="T30" fmla="*/ 59 w 62"/>
                <a:gd name="T31" fmla="*/ 38 h 38"/>
                <a:gd name="T32" fmla="*/ 50 w 62"/>
                <a:gd name="T33" fmla="*/ 35 h 38"/>
                <a:gd name="T34" fmla="*/ 37 w 62"/>
                <a:gd name="T35" fmla="*/ 31 h 38"/>
                <a:gd name="T36" fmla="*/ 24 w 62"/>
                <a:gd name="T37" fmla="*/ 28 h 38"/>
                <a:gd name="T38" fmla="*/ 22 w 62"/>
                <a:gd name="T39" fmla="*/ 27 h 38"/>
                <a:gd name="T40" fmla="*/ 21 w 62"/>
                <a:gd name="T41" fmla="*/ 27 h 38"/>
                <a:gd name="T42" fmla="*/ 20 w 62"/>
                <a:gd name="T43" fmla="*/ 27 h 38"/>
                <a:gd name="T44" fmla="*/ 16 w 62"/>
                <a:gd name="T45" fmla="*/ 27 h 38"/>
                <a:gd name="T46" fmla="*/ 16 w 62"/>
                <a:gd name="T47" fmla="*/ 27 h 38"/>
                <a:gd name="T48" fmla="*/ 15 w 62"/>
                <a:gd name="T49" fmla="*/ 27 h 38"/>
                <a:gd name="T50" fmla="*/ 15 w 62"/>
                <a:gd name="T51" fmla="*/ 27 h 38"/>
                <a:gd name="T52" fmla="*/ 15 w 62"/>
                <a:gd name="T53" fmla="*/ 25 h 38"/>
                <a:gd name="T54" fmla="*/ 15 w 62"/>
                <a:gd name="T55" fmla="*/ 21 h 38"/>
                <a:gd name="T56" fmla="*/ 15 w 62"/>
                <a:gd name="T57" fmla="*/ 19 h 38"/>
                <a:gd name="T58" fmla="*/ 14 w 62"/>
                <a:gd name="T59" fmla="*/ 16 h 38"/>
                <a:gd name="T60" fmla="*/ 10 w 62"/>
                <a:gd name="T61" fmla="*/ 6 h 38"/>
                <a:gd name="T62" fmla="*/ 3 w 62"/>
                <a:gd name="T63" fmla="*/ 1 h 38"/>
                <a:gd name="T64" fmla="*/ 0 w 62"/>
                <a:gd name="T6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38">
                  <a:moveTo>
                    <a:pt x="0" y="0"/>
                  </a:moveTo>
                  <a:cubicBezTo>
                    <a:pt x="0" y="0"/>
                    <a:pt x="1" y="0"/>
                    <a:pt x="4" y="0"/>
                  </a:cubicBezTo>
                  <a:cubicBezTo>
                    <a:pt x="6" y="0"/>
                    <a:pt x="9" y="0"/>
                    <a:pt x="13" y="3"/>
                  </a:cubicBezTo>
                  <a:cubicBezTo>
                    <a:pt x="16" y="6"/>
                    <a:pt x="19" y="10"/>
                    <a:pt x="20" y="15"/>
                  </a:cubicBezTo>
                  <a:cubicBezTo>
                    <a:pt x="20" y="16"/>
                    <a:pt x="21" y="17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30" y="22"/>
                    <a:pt x="35" y="24"/>
                    <a:pt x="40" y="26"/>
                  </a:cubicBezTo>
                  <a:cubicBezTo>
                    <a:pt x="44" y="28"/>
                    <a:pt x="48" y="30"/>
                    <a:pt x="51" y="32"/>
                  </a:cubicBezTo>
                  <a:cubicBezTo>
                    <a:pt x="54" y="34"/>
                    <a:pt x="57" y="35"/>
                    <a:pt x="59" y="36"/>
                  </a:cubicBezTo>
                  <a:cubicBezTo>
                    <a:pt x="61" y="37"/>
                    <a:pt x="62" y="38"/>
                    <a:pt x="62" y="38"/>
                  </a:cubicBezTo>
                  <a:cubicBezTo>
                    <a:pt x="62" y="38"/>
                    <a:pt x="61" y="38"/>
                    <a:pt x="59" y="38"/>
                  </a:cubicBezTo>
                  <a:cubicBezTo>
                    <a:pt x="56" y="37"/>
                    <a:pt x="53" y="37"/>
                    <a:pt x="50" y="35"/>
                  </a:cubicBezTo>
                  <a:cubicBezTo>
                    <a:pt x="46" y="34"/>
                    <a:pt x="42" y="33"/>
                    <a:pt x="37" y="31"/>
                  </a:cubicBezTo>
                  <a:cubicBezTo>
                    <a:pt x="33" y="30"/>
                    <a:pt x="28" y="28"/>
                    <a:pt x="24" y="28"/>
                  </a:cubicBezTo>
                  <a:cubicBezTo>
                    <a:pt x="23" y="27"/>
                    <a:pt x="23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2"/>
                    <a:pt x="12" y="8"/>
                    <a:pt x="10" y="6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2"/>
            <p:cNvSpPr>
              <a:spLocks/>
            </p:cNvSpPr>
            <p:nvPr/>
          </p:nvSpPr>
          <p:spPr bwMode="auto">
            <a:xfrm>
              <a:off x="4367213" y="1460501"/>
              <a:ext cx="6350" cy="17463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4 h 6"/>
                <a:gd name="T4" fmla="*/ 2 w 2"/>
                <a:gd name="T5" fmla="*/ 5 h 6"/>
                <a:gd name="T6" fmla="*/ 1 w 2"/>
                <a:gd name="T7" fmla="*/ 6 h 6"/>
                <a:gd name="T8" fmla="*/ 1 w 2"/>
                <a:gd name="T9" fmla="*/ 6 h 6"/>
                <a:gd name="T10" fmla="*/ 1 w 2"/>
                <a:gd name="T11" fmla="*/ 6 h 6"/>
                <a:gd name="T12" fmla="*/ 0 w 2"/>
                <a:gd name="T13" fmla="*/ 5 h 6"/>
                <a:gd name="T14" fmla="*/ 0 w 2"/>
                <a:gd name="T15" fmla="*/ 4 h 6"/>
                <a:gd name="T16" fmla="*/ 0 w 2"/>
                <a:gd name="T17" fmla="*/ 3 h 6"/>
                <a:gd name="T18" fmla="*/ 0 w 2"/>
                <a:gd name="T19" fmla="*/ 2 h 6"/>
                <a:gd name="T20" fmla="*/ 0 w 2"/>
                <a:gd name="T21" fmla="*/ 1 h 6"/>
                <a:gd name="T22" fmla="*/ 1 w 2"/>
                <a:gd name="T23" fmla="*/ 0 h 6"/>
                <a:gd name="T24" fmla="*/ 1 w 2"/>
                <a:gd name="T25" fmla="*/ 0 h 6"/>
                <a:gd name="T26" fmla="*/ 1 w 2"/>
                <a:gd name="T27" fmla="*/ 0 h 6"/>
                <a:gd name="T28" fmla="*/ 2 w 2"/>
                <a:gd name="T29" fmla="*/ 1 h 6"/>
                <a:gd name="T30" fmla="*/ 2 w 2"/>
                <a:gd name="T31" fmla="*/ 2 h 6"/>
                <a:gd name="T32" fmla="*/ 2 w 2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4367213" y="1400176"/>
              <a:ext cx="134938" cy="69850"/>
            </a:xfrm>
            <a:custGeom>
              <a:avLst/>
              <a:gdLst>
                <a:gd name="T0" fmla="*/ 0 w 46"/>
                <a:gd name="T1" fmla="*/ 24 h 24"/>
                <a:gd name="T2" fmla="*/ 1 w 46"/>
                <a:gd name="T3" fmla="*/ 22 h 24"/>
                <a:gd name="T4" fmla="*/ 5 w 46"/>
                <a:gd name="T5" fmla="*/ 17 h 24"/>
                <a:gd name="T6" fmla="*/ 12 w 46"/>
                <a:gd name="T7" fmla="*/ 12 h 24"/>
                <a:gd name="T8" fmla="*/ 21 w 46"/>
                <a:gd name="T9" fmla="*/ 7 h 24"/>
                <a:gd name="T10" fmla="*/ 30 w 46"/>
                <a:gd name="T11" fmla="*/ 3 h 24"/>
                <a:gd name="T12" fmla="*/ 38 w 46"/>
                <a:gd name="T13" fmla="*/ 1 h 24"/>
                <a:gd name="T14" fmla="*/ 44 w 46"/>
                <a:gd name="T15" fmla="*/ 0 h 24"/>
                <a:gd name="T16" fmla="*/ 46 w 46"/>
                <a:gd name="T17" fmla="*/ 0 h 24"/>
                <a:gd name="T18" fmla="*/ 44 w 46"/>
                <a:gd name="T19" fmla="*/ 1 h 24"/>
                <a:gd name="T20" fmla="*/ 39 w 46"/>
                <a:gd name="T21" fmla="*/ 5 h 24"/>
                <a:gd name="T22" fmla="*/ 32 w 46"/>
                <a:gd name="T23" fmla="*/ 9 h 24"/>
                <a:gd name="T24" fmla="*/ 23 w 46"/>
                <a:gd name="T25" fmla="*/ 13 h 24"/>
                <a:gd name="T26" fmla="*/ 15 w 46"/>
                <a:gd name="T27" fmla="*/ 17 h 24"/>
                <a:gd name="T28" fmla="*/ 7 w 46"/>
                <a:gd name="T29" fmla="*/ 21 h 24"/>
                <a:gd name="T30" fmla="*/ 2 w 46"/>
                <a:gd name="T31" fmla="*/ 23 h 24"/>
                <a:gd name="T32" fmla="*/ 0 w 46"/>
                <a:gd name="T3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4">
                  <a:moveTo>
                    <a:pt x="0" y="24"/>
                  </a:moveTo>
                  <a:cubicBezTo>
                    <a:pt x="0" y="24"/>
                    <a:pt x="0" y="23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7" y="16"/>
                    <a:pt x="9" y="14"/>
                    <a:pt x="12" y="12"/>
                  </a:cubicBezTo>
                  <a:cubicBezTo>
                    <a:pt x="15" y="10"/>
                    <a:pt x="18" y="9"/>
                    <a:pt x="21" y="7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2" y="2"/>
                    <a:pt x="35" y="2"/>
                    <a:pt x="38" y="1"/>
                  </a:cubicBezTo>
                  <a:cubicBezTo>
                    <a:pt x="40" y="1"/>
                    <a:pt x="42" y="0"/>
                    <a:pt x="44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3" y="2"/>
                    <a:pt x="41" y="3"/>
                    <a:pt x="39" y="5"/>
                  </a:cubicBezTo>
                  <a:cubicBezTo>
                    <a:pt x="37" y="6"/>
                    <a:pt x="35" y="7"/>
                    <a:pt x="32" y="9"/>
                  </a:cubicBezTo>
                  <a:cubicBezTo>
                    <a:pt x="29" y="10"/>
                    <a:pt x="26" y="12"/>
                    <a:pt x="23" y="13"/>
                  </a:cubicBezTo>
                  <a:cubicBezTo>
                    <a:pt x="21" y="14"/>
                    <a:pt x="18" y="16"/>
                    <a:pt x="15" y="17"/>
                  </a:cubicBezTo>
                  <a:cubicBezTo>
                    <a:pt x="12" y="18"/>
                    <a:pt x="10" y="19"/>
                    <a:pt x="7" y="21"/>
                  </a:cubicBezTo>
                  <a:cubicBezTo>
                    <a:pt x="5" y="22"/>
                    <a:pt x="3" y="22"/>
                    <a:pt x="2" y="23"/>
                  </a:cubicBezTo>
                  <a:cubicBezTo>
                    <a:pt x="1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4810126" y="1306513"/>
              <a:ext cx="209550" cy="69850"/>
            </a:xfrm>
            <a:custGeom>
              <a:avLst/>
              <a:gdLst>
                <a:gd name="T0" fmla="*/ 0 w 72"/>
                <a:gd name="T1" fmla="*/ 24 h 24"/>
                <a:gd name="T2" fmla="*/ 2 w 72"/>
                <a:gd name="T3" fmla="*/ 21 h 24"/>
                <a:gd name="T4" fmla="*/ 5 w 72"/>
                <a:gd name="T5" fmla="*/ 19 h 24"/>
                <a:gd name="T6" fmla="*/ 10 w 72"/>
                <a:gd name="T7" fmla="*/ 16 h 24"/>
                <a:gd name="T8" fmla="*/ 21 w 72"/>
                <a:gd name="T9" fmla="*/ 11 h 24"/>
                <a:gd name="T10" fmla="*/ 34 w 72"/>
                <a:gd name="T11" fmla="*/ 6 h 24"/>
                <a:gd name="T12" fmla="*/ 48 w 72"/>
                <a:gd name="T13" fmla="*/ 3 h 24"/>
                <a:gd name="T14" fmla="*/ 60 w 72"/>
                <a:gd name="T15" fmla="*/ 1 h 24"/>
                <a:gd name="T16" fmla="*/ 69 w 72"/>
                <a:gd name="T17" fmla="*/ 0 h 24"/>
                <a:gd name="T18" fmla="*/ 72 w 72"/>
                <a:gd name="T19" fmla="*/ 0 h 24"/>
                <a:gd name="T20" fmla="*/ 69 w 72"/>
                <a:gd name="T21" fmla="*/ 1 h 24"/>
                <a:gd name="T22" fmla="*/ 61 w 72"/>
                <a:gd name="T23" fmla="*/ 5 h 24"/>
                <a:gd name="T24" fmla="*/ 49 w 72"/>
                <a:gd name="T25" fmla="*/ 9 h 24"/>
                <a:gd name="T26" fmla="*/ 36 w 72"/>
                <a:gd name="T27" fmla="*/ 13 h 24"/>
                <a:gd name="T28" fmla="*/ 23 w 72"/>
                <a:gd name="T29" fmla="*/ 16 h 24"/>
                <a:gd name="T30" fmla="*/ 11 w 72"/>
                <a:gd name="T31" fmla="*/ 20 h 24"/>
                <a:gd name="T32" fmla="*/ 6 w 72"/>
                <a:gd name="T33" fmla="*/ 21 h 24"/>
                <a:gd name="T34" fmla="*/ 3 w 72"/>
                <a:gd name="T35" fmla="*/ 23 h 24"/>
                <a:gd name="T36" fmla="*/ 0 w 72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4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7" y="18"/>
                    <a:pt x="8" y="17"/>
                    <a:pt x="10" y="16"/>
                  </a:cubicBezTo>
                  <a:cubicBezTo>
                    <a:pt x="13" y="15"/>
                    <a:pt x="17" y="13"/>
                    <a:pt x="21" y="11"/>
                  </a:cubicBezTo>
                  <a:cubicBezTo>
                    <a:pt x="25" y="9"/>
                    <a:pt x="30" y="8"/>
                    <a:pt x="34" y="6"/>
                  </a:cubicBezTo>
                  <a:cubicBezTo>
                    <a:pt x="39" y="5"/>
                    <a:pt x="43" y="4"/>
                    <a:pt x="48" y="3"/>
                  </a:cubicBezTo>
                  <a:cubicBezTo>
                    <a:pt x="52" y="2"/>
                    <a:pt x="56" y="2"/>
                    <a:pt x="60" y="1"/>
                  </a:cubicBezTo>
                  <a:cubicBezTo>
                    <a:pt x="64" y="0"/>
                    <a:pt x="67" y="0"/>
                    <a:pt x="69" y="0"/>
                  </a:cubicBezTo>
                  <a:cubicBezTo>
                    <a:pt x="71" y="0"/>
                    <a:pt x="72" y="0"/>
                    <a:pt x="72" y="0"/>
                  </a:cubicBezTo>
                  <a:cubicBezTo>
                    <a:pt x="72" y="0"/>
                    <a:pt x="71" y="1"/>
                    <a:pt x="69" y="1"/>
                  </a:cubicBezTo>
                  <a:cubicBezTo>
                    <a:pt x="67" y="2"/>
                    <a:pt x="64" y="3"/>
                    <a:pt x="61" y="5"/>
                  </a:cubicBezTo>
                  <a:cubicBezTo>
                    <a:pt x="57" y="6"/>
                    <a:pt x="54" y="7"/>
                    <a:pt x="49" y="9"/>
                  </a:cubicBezTo>
                  <a:cubicBezTo>
                    <a:pt x="45" y="10"/>
                    <a:pt x="40" y="11"/>
                    <a:pt x="36" y="13"/>
                  </a:cubicBezTo>
                  <a:cubicBezTo>
                    <a:pt x="31" y="14"/>
                    <a:pt x="27" y="15"/>
                    <a:pt x="23" y="16"/>
                  </a:cubicBezTo>
                  <a:cubicBezTo>
                    <a:pt x="18" y="18"/>
                    <a:pt x="14" y="19"/>
                    <a:pt x="11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2"/>
                    <a:pt x="4" y="22"/>
                    <a:pt x="3" y="23"/>
                  </a:cubicBezTo>
                  <a:cubicBezTo>
                    <a:pt x="1" y="2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2144713" y="2660651"/>
              <a:ext cx="652463" cy="192088"/>
            </a:xfrm>
            <a:custGeom>
              <a:avLst/>
              <a:gdLst>
                <a:gd name="T0" fmla="*/ 0 w 224"/>
                <a:gd name="T1" fmla="*/ 15 h 66"/>
                <a:gd name="T2" fmla="*/ 2 w 224"/>
                <a:gd name="T3" fmla="*/ 13 h 66"/>
                <a:gd name="T4" fmla="*/ 4 w 224"/>
                <a:gd name="T5" fmla="*/ 11 h 66"/>
                <a:gd name="T6" fmla="*/ 8 w 224"/>
                <a:gd name="T7" fmla="*/ 8 h 66"/>
                <a:gd name="T8" fmla="*/ 13 w 224"/>
                <a:gd name="T9" fmla="*/ 5 h 66"/>
                <a:gd name="T10" fmla="*/ 19 w 224"/>
                <a:gd name="T11" fmla="*/ 2 h 66"/>
                <a:gd name="T12" fmla="*/ 35 w 224"/>
                <a:gd name="T13" fmla="*/ 0 h 66"/>
                <a:gd name="T14" fmla="*/ 53 w 224"/>
                <a:gd name="T15" fmla="*/ 6 h 66"/>
                <a:gd name="T16" fmla="*/ 67 w 224"/>
                <a:gd name="T17" fmla="*/ 23 h 66"/>
                <a:gd name="T18" fmla="*/ 68 w 224"/>
                <a:gd name="T19" fmla="*/ 24 h 66"/>
                <a:gd name="T20" fmla="*/ 68 w 224"/>
                <a:gd name="T21" fmla="*/ 24 h 66"/>
                <a:gd name="T22" fmla="*/ 69 w 224"/>
                <a:gd name="T23" fmla="*/ 24 h 66"/>
                <a:gd name="T24" fmla="*/ 75 w 224"/>
                <a:gd name="T25" fmla="*/ 25 h 66"/>
                <a:gd name="T26" fmla="*/ 86 w 224"/>
                <a:gd name="T27" fmla="*/ 28 h 66"/>
                <a:gd name="T28" fmla="*/ 107 w 224"/>
                <a:gd name="T29" fmla="*/ 38 h 66"/>
                <a:gd name="T30" fmla="*/ 127 w 224"/>
                <a:gd name="T31" fmla="*/ 47 h 66"/>
                <a:gd name="T32" fmla="*/ 132 w 224"/>
                <a:gd name="T33" fmla="*/ 48 h 66"/>
                <a:gd name="T34" fmla="*/ 138 w 224"/>
                <a:gd name="T35" fmla="*/ 49 h 66"/>
                <a:gd name="T36" fmla="*/ 148 w 224"/>
                <a:gd name="T37" fmla="*/ 52 h 66"/>
                <a:gd name="T38" fmla="*/ 186 w 224"/>
                <a:gd name="T39" fmla="*/ 60 h 66"/>
                <a:gd name="T40" fmla="*/ 214 w 224"/>
                <a:gd name="T41" fmla="*/ 64 h 66"/>
                <a:gd name="T42" fmla="*/ 221 w 224"/>
                <a:gd name="T43" fmla="*/ 65 h 66"/>
                <a:gd name="T44" fmla="*/ 224 w 224"/>
                <a:gd name="T45" fmla="*/ 65 h 66"/>
                <a:gd name="T46" fmla="*/ 221 w 224"/>
                <a:gd name="T47" fmla="*/ 65 h 66"/>
                <a:gd name="T48" fmla="*/ 213 w 224"/>
                <a:gd name="T49" fmla="*/ 66 h 66"/>
                <a:gd name="T50" fmla="*/ 186 w 224"/>
                <a:gd name="T51" fmla="*/ 64 h 66"/>
                <a:gd name="T52" fmla="*/ 147 w 224"/>
                <a:gd name="T53" fmla="*/ 57 h 66"/>
                <a:gd name="T54" fmla="*/ 136 w 224"/>
                <a:gd name="T55" fmla="*/ 55 h 66"/>
                <a:gd name="T56" fmla="*/ 131 w 224"/>
                <a:gd name="T57" fmla="*/ 54 h 66"/>
                <a:gd name="T58" fmla="*/ 125 w 224"/>
                <a:gd name="T59" fmla="*/ 53 h 66"/>
                <a:gd name="T60" fmla="*/ 104 w 224"/>
                <a:gd name="T61" fmla="*/ 44 h 66"/>
                <a:gd name="T62" fmla="*/ 83 w 224"/>
                <a:gd name="T63" fmla="*/ 34 h 66"/>
                <a:gd name="T64" fmla="*/ 73 w 224"/>
                <a:gd name="T65" fmla="*/ 31 h 66"/>
                <a:gd name="T66" fmla="*/ 68 w 224"/>
                <a:gd name="T67" fmla="*/ 30 h 66"/>
                <a:gd name="T68" fmla="*/ 66 w 224"/>
                <a:gd name="T69" fmla="*/ 30 h 66"/>
                <a:gd name="T70" fmla="*/ 65 w 224"/>
                <a:gd name="T71" fmla="*/ 30 h 66"/>
                <a:gd name="T72" fmla="*/ 64 w 224"/>
                <a:gd name="T73" fmla="*/ 29 h 66"/>
                <a:gd name="T74" fmla="*/ 62 w 224"/>
                <a:gd name="T75" fmla="*/ 25 h 66"/>
                <a:gd name="T76" fmla="*/ 50 w 224"/>
                <a:gd name="T77" fmla="*/ 10 h 66"/>
                <a:gd name="T78" fmla="*/ 34 w 224"/>
                <a:gd name="T79" fmla="*/ 4 h 66"/>
                <a:gd name="T80" fmla="*/ 9 w 224"/>
                <a:gd name="T81" fmla="*/ 9 h 66"/>
                <a:gd name="T82" fmla="*/ 5 w 224"/>
                <a:gd name="T83" fmla="*/ 11 h 66"/>
                <a:gd name="T84" fmla="*/ 2 w 224"/>
                <a:gd name="T85" fmla="*/ 13 h 66"/>
                <a:gd name="T86" fmla="*/ 0 w 224"/>
                <a:gd name="T87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4" h="66">
                  <a:moveTo>
                    <a:pt x="0" y="15"/>
                  </a:moveTo>
                  <a:cubicBezTo>
                    <a:pt x="0" y="15"/>
                    <a:pt x="1" y="14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0"/>
                    <a:pt x="6" y="9"/>
                    <a:pt x="8" y="8"/>
                  </a:cubicBezTo>
                  <a:cubicBezTo>
                    <a:pt x="9" y="7"/>
                    <a:pt x="11" y="6"/>
                    <a:pt x="13" y="5"/>
                  </a:cubicBezTo>
                  <a:cubicBezTo>
                    <a:pt x="14" y="4"/>
                    <a:pt x="16" y="3"/>
                    <a:pt x="19" y="2"/>
                  </a:cubicBezTo>
                  <a:cubicBezTo>
                    <a:pt x="23" y="0"/>
                    <a:pt x="29" y="0"/>
                    <a:pt x="35" y="0"/>
                  </a:cubicBezTo>
                  <a:cubicBezTo>
                    <a:pt x="41" y="1"/>
                    <a:pt x="47" y="3"/>
                    <a:pt x="53" y="6"/>
                  </a:cubicBezTo>
                  <a:cubicBezTo>
                    <a:pt x="59" y="10"/>
                    <a:pt x="64" y="16"/>
                    <a:pt x="67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71" y="24"/>
                    <a:pt x="73" y="24"/>
                    <a:pt x="75" y="25"/>
                  </a:cubicBezTo>
                  <a:cubicBezTo>
                    <a:pt x="78" y="25"/>
                    <a:pt x="82" y="27"/>
                    <a:pt x="86" y="28"/>
                  </a:cubicBezTo>
                  <a:cubicBezTo>
                    <a:pt x="93" y="31"/>
                    <a:pt x="100" y="34"/>
                    <a:pt x="107" y="38"/>
                  </a:cubicBezTo>
                  <a:cubicBezTo>
                    <a:pt x="113" y="41"/>
                    <a:pt x="120" y="44"/>
                    <a:pt x="127" y="47"/>
                  </a:cubicBezTo>
                  <a:cubicBezTo>
                    <a:pt x="129" y="47"/>
                    <a:pt x="130" y="48"/>
                    <a:pt x="132" y="48"/>
                  </a:cubicBezTo>
                  <a:cubicBezTo>
                    <a:pt x="134" y="48"/>
                    <a:pt x="136" y="49"/>
                    <a:pt x="138" y="49"/>
                  </a:cubicBezTo>
                  <a:cubicBezTo>
                    <a:pt x="141" y="50"/>
                    <a:pt x="145" y="51"/>
                    <a:pt x="148" y="52"/>
                  </a:cubicBezTo>
                  <a:cubicBezTo>
                    <a:pt x="162" y="55"/>
                    <a:pt x="175" y="58"/>
                    <a:pt x="186" y="60"/>
                  </a:cubicBezTo>
                  <a:cubicBezTo>
                    <a:pt x="197" y="63"/>
                    <a:pt x="207" y="64"/>
                    <a:pt x="214" y="64"/>
                  </a:cubicBezTo>
                  <a:cubicBezTo>
                    <a:pt x="217" y="65"/>
                    <a:pt x="219" y="65"/>
                    <a:pt x="221" y="65"/>
                  </a:cubicBezTo>
                  <a:cubicBezTo>
                    <a:pt x="223" y="65"/>
                    <a:pt x="224" y="65"/>
                    <a:pt x="224" y="65"/>
                  </a:cubicBezTo>
                  <a:cubicBezTo>
                    <a:pt x="224" y="65"/>
                    <a:pt x="223" y="65"/>
                    <a:pt x="221" y="65"/>
                  </a:cubicBezTo>
                  <a:cubicBezTo>
                    <a:pt x="219" y="65"/>
                    <a:pt x="217" y="66"/>
                    <a:pt x="213" y="66"/>
                  </a:cubicBezTo>
                  <a:cubicBezTo>
                    <a:pt x="207" y="66"/>
                    <a:pt x="197" y="66"/>
                    <a:pt x="186" y="64"/>
                  </a:cubicBezTo>
                  <a:cubicBezTo>
                    <a:pt x="174" y="63"/>
                    <a:pt x="161" y="60"/>
                    <a:pt x="147" y="57"/>
                  </a:cubicBezTo>
                  <a:cubicBezTo>
                    <a:pt x="144" y="57"/>
                    <a:pt x="140" y="56"/>
                    <a:pt x="136" y="55"/>
                  </a:cubicBezTo>
                  <a:cubicBezTo>
                    <a:pt x="135" y="55"/>
                    <a:pt x="133" y="55"/>
                    <a:pt x="131" y="54"/>
                  </a:cubicBezTo>
                  <a:cubicBezTo>
                    <a:pt x="129" y="54"/>
                    <a:pt x="127" y="53"/>
                    <a:pt x="125" y="53"/>
                  </a:cubicBezTo>
                  <a:cubicBezTo>
                    <a:pt x="118" y="51"/>
                    <a:pt x="111" y="47"/>
                    <a:pt x="104" y="44"/>
                  </a:cubicBezTo>
                  <a:cubicBezTo>
                    <a:pt x="97" y="40"/>
                    <a:pt x="90" y="37"/>
                    <a:pt x="83" y="34"/>
                  </a:cubicBezTo>
                  <a:cubicBezTo>
                    <a:pt x="80" y="33"/>
                    <a:pt x="77" y="31"/>
                    <a:pt x="73" y="31"/>
                  </a:cubicBezTo>
                  <a:cubicBezTo>
                    <a:pt x="72" y="30"/>
                    <a:pt x="70" y="30"/>
                    <a:pt x="68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59" y="19"/>
                    <a:pt x="55" y="14"/>
                    <a:pt x="50" y="10"/>
                  </a:cubicBezTo>
                  <a:cubicBezTo>
                    <a:pt x="45" y="7"/>
                    <a:pt x="40" y="4"/>
                    <a:pt x="34" y="4"/>
                  </a:cubicBezTo>
                  <a:cubicBezTo>
                    <a:pt x="23" y="2"/>
                    <a:pt x="14" y="6"/>
                    <a:pt x="9" y="9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4" y="12"/>
                    <a:pt x="3" y="13"/>
                    <a:pt x="2" y="13"/>
                  </a:cubicBezTo>
                  <a:cubicBezTo>
                    <a:pt x="1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2109788" y="2709863"/>
              <a:ext cx="58738" cy="100013"/>
            </a:xfrm>
            <a:custGeom>
              <a:avLst/>
              <a:gdLst>
                <a:gd name="T0" fmla="*/ 20 w 20"/>
                <a:gd name="T1" fmla="*/ 0 h 34"/>
                <a:gd name="T2" fmla="*/ 19 w 20"/>
                <a:gd name="T3" fmla="*/ 2 h 34"/>
                <a:gd name="T4" fmla="*/ 17 w 20"/>
                <a:gd name="T5" fmla="*/ 6 h 34"/>
                <a:gd name="T6" fmla="*/ 15 w 20"/>
                <a:gd name="T7" fmla="*/ 12 h 34"/>
                <a:gd name="T8" fmla="*/ 11 w 20"/>
                <a:gd name="T9" fmla="*/ 18 h 34"/>
                <a:gd name="T10" fmla="*/ 7 w 20"/>
                <a:gd name="T11" fmla="*/ 24 h 34"/>
                <a:gd name="T12" fmla="*/ 4 w 20"/>
                <a:gd name="T13" fmla="*/ 29 h 34"/>
                <a:gd name="T14" fmla="*/ 1 w 20"/>
                <a:gd name="T15" fmla="*/ 33 h 34"/>
                <a:gd name="T16" fmla="*/ 0 w 20"/>
                <a:gd name="T17" fmla="*/ 34 h 34"/>
                <a:gd name="T18" fmla="*/ 0 w 20"/>
                <a:gd name="T19" fmla="*/ 32 h 34"/>
                <a:gd name="T20" fmla="*/ 0 w 20"/>
                <a:gd name="T21" fmla="*/ 27 h 34"/>
                <a:gd name="T22" fmla="*/ 2 w 20"/>
                <a:gd name="T23" fmla="*/ 21 h 34"/>
                <a:gd name="T24" fmla="*/ 5 w 20"/>
                <a:gd name="T25" fmla="*/ 14 h 34"/>
                <a:gd name="T26" fmla="*/ 10 w 20"/>
                <a:gd name="T27" fmla="*/ 8 h 34"/>
                <a:gd name="T28" fmla="*/ 15 w 20"/>
                <a:gd name="T29" fmla="*/ 4 h 34"/>
                <a:gd name="T30" fmla="*/ 18 w 20"/>
                <a:gd name="T31" fmla="*/ 1 h 34"/>
                <a:gd name="T32" fmla="*/ 20 w 20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20" y="1"/>
                    <a:pt x="19" y="2"/>
                  </a:cubicBezTo>
                  <a:cubicBezTo>
                    <a:pt x="19" y="3"/>
                    <a:pt x="18" y="4"/>
                    <a:pt x="17" y="6"/>
                  </a:cubicBezTo>
                  <a:cubicBezTo>
                    <a:pt x="17" y="8"/>
                    <a:pt x="16" y="10"/>
                    <a:pt x="15" y="12"/>
                  </a:cubicBezTo>
                  <a:cubicBezTo>
                    <a:pt x="13" y="14"/>
                    <a:pt x="12" y="16"/>
                    <a:pt x="11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6" y="26"/>
                    <a:pt x="5" y="27"/>
                    <a:pt x="4" y="29"/>
                  </a:cubicBezTo>
                  <a:cubicBezTo>
                    <a:pt x="3" y="30"/>
                    <a:pt x="2" y="32"/>
                    <a:pt x="1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1"/>
                    <a:pt x="0" y="29"/>
                    <a:pt x="0" y="27"/>
                  </a:cubicBezTo>
                  <a:cubicBezTo>
                    <a:pt x="1" y="26"/>
                    <a:pt x="1" y="23"/>
                    <a:pt x="2" y="21"/>
                  </a:cubicBezTo>
                  <a:cubicBezTo>
                    <a:pt x="3" y="19"/>
                    <a:pt x="4" y="16"/>
                    <a:pt x="5" y="14"/>
                  </a:cubicBezTo>
                  <a:cubicBezTo>
                    <a:pt x="7" y="12"/>
                    <a:pt x="8" y="10"/>
                    <a:pt x="10" y="8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6" y="2"/>
                    <a:pt x="17" y="2"/>
                    <a:pt x="18" y="1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9822669" y="-356235"/>
            <a:ext cx="2466705" cy="2870200"/>
            <a:chOff x="5819776" y="382588"/>
            <a:chExt cx="3852863" cy="4483101"/>
          </a:xfrm>
        </p:grpSpPr>
        <p:sp>
          <p:nvSpPr>
            <p:cNvPr id="146" name="Freeform 74"/>
            <p:cNvSpPr>
              <a:spLocks/>
            </p:cNvSpPr>
            <p:nvPr/>
          </p:nvSpPr>
          <p:spPr bwMode="auto">
            <a:xfrm>
              <a:off x="8477251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5 w 108"/>
                <a:gd name="T3" fmla="*/ 64 h 103"/>
                <a:gd name="T4" fmla="*/ 88 w 108"/>
                <a:gd name="T5" fmla="*/ 103 h 103"/>
                <a:gd name="T6" fmla="*/ 53 w 108"/>
                <a:gd name="T7" fmla="*/ 79 h 103"/>
                <a:gd name="T8" fmla="*/ 20 w 108"/>
                <a:gd name="T9" fmla="*/ 103 h 103"/>
                <a:gd name="T10" fmla="*/ 33 w 108"/>
                <a:gd name="T11" fmla="*/ 64 h 103"/>
                <a:gd name="T12" fmla="*/ 0 w 108"/>
                <a:gd name="T13" fmla="*/ 40 h 103"/>
                <a:gd name="T14" fmla="*/ 40 w 108"/>
                <a:gd name="T15" fmla="*/ 40 h 103"/>
                <a:gd name="T16" fmla="*/ 53 w 108"/>
                <a:gd name="T17" fmla="*/ 0 h 103"/>
                <a:gd name="T18" fmla="*/ 66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5" y="64"/>
                  </a:lnTo>
                  <a:lnTo>
                    <a:pt x="88" y="103"/>
                  </a:lnTo>
                  <a:lnTo>
                    <a:pt x="53" y="79"/>
                  </a:lnTo>
                  <a:lnTo>
                    <a:pt x="20" y="103"/>
                  </a:lnTo>
                  <a:lnTo>
                    <a:pt x="33" y="64"/>
                  </a:lnTo>
                  <a:lnTo>
                    <a:pt x="0" y="40"/>
                  </a:lnTo>
                  <a:lnTo>
                    <a:pt x="40" y="40"/>
                  </a:lnTo>
                  <a:lnTo>
                    <a:pt x="53" y="0"/>
                  </a:lnTo>
                  <a:lnTo>
                    <a:pt x="66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5"/>
            <p:cNvSpPr>
              <a:spLocks noEditPoints="1"/>
            </p:cNvSpPr>
            <p:nvPr/>
          </p:nvSpPr>
          <p:spPr bwMode="auto">
            <a:xfrm>
              <a:off x="7732713" y="3211513"/>
              <a:ext cx="1006475" cy="661988"/>
            </a:xfrm>
            <a:custGeom>
              <a:avLst/>
              <a:gdLst>
                <a:gd name="T0" fmla="*/ 303 w 346"/>
                <a:gd name="T1" fmla="*/ 0 h 227"/>
                <a:gd name="T2" fmla="*/ 346 w 346"/>
                <a:gd name="T3" fmla="*/ 113 h 227"/>
                <a:gd name="T4" fmla="*/ 303 w 346"/>
                <a:gd name="T5" fmla="*/ 227 h 227"/>
                <a:gd name="T6" fmla="*/ 303 w 346"/>
                <a:gd name="T7" fmla="*/ 227 h 227"/>
                <a:gd name="T8" fmla="*/ 173 w 346"/>
                <a:gd name="T9" fmla="*/ 184 h 227"/>
                <a:gd name="T10" fmla="*/ 43 w 346"/>
                <a:gd name="T11" fmla="*/ 227 h 227"/>
                <a:gd name="T12" fmla="*/ 43 w 346"/>
                <a:gd name="T13" fmla="*/ 227 h 227"/>
                <a:gd name="T14" fmla="*/ 0 w 346"/>
                <a:gd name="T15" fmla="*/ 113 h 227"/>
                <a:gd name="T16" fmla="*/ 43 w 346"/>
                <a:gd name="T17" fmla="*/ 0 h 227"/>
                <a:gd name="T18" fmla="*/ 43 w 346"/>
                <a:gd name="T19" fmla="*/ 0 h 227"/>
                <a:gd name="T20" fmla="*/ 173 w 346"/>
                <a:gd name="T21" fmla="*/ 43 h 227"/>
                <a:gd name="T22" fmla="*/ 303 w 346"/>
                <a:gd name="T23" fmla="*/ 0 h 227"/>
                <a:gd name="T24" fmla="*/ 297 w 346"/>
                <a:gd name="T25" fmla="*/ 120 h 227"/>
                <a:gd name="T26" fmla="*/ 315 w 346"/>
                <a:gd name="T27" fmla="*/ 107 h 227"/>
                <a:gd name="T28" fmla="*/ 292 w 346"/>
                <a:gd name="T29" fmla="*/ 107 h 227"/>
                <a:gd name="T30" fmla="*/ 285 w 346"/>
                <a:gd name="T31" fmla="*/ 85 h 227"/>
                <a:gd name="T32" fmla="*/ 278 w 346"/>
                <a:gd name="T33" fmla="*/ 107 h 227"/>
                <a:gd name="T34" fmla="*/ 256 w 346"/>
                <a:gd name="T35" fmla="*/ 107 h 227"/>
                <a:gd name="T36" fmla="*/ 274 w 346"/>
                <a:gd name="T37" fmla="*/ 120 h 227"/>
                <a:gd name="T38" fmla="*/ 267 w 346"/>
                <a:gd name="T39" fmla="*/ 141 h 227"/>
                <a:gd name="T40" fmla="*/ 285 w 346"/>
                <a:gd name="T41" fmla="*/ 128 h 227"/>
                <a:gd name="T42" fmla="*/ 304 w 346"/>
                <a:gd name="T43" fmla="*/ 141 h 227"/>
                <a:gd name="T44" fmla="*/ 297 w 346"/>
                <a:gd name="T45" fmla="*/ 120 h 227"/>
                <a:gd name="T46" fmla="*/ 190 w 346"/>
                <a:gd name="T47" fmla="*/ 123 h 227"/>
                <a:gd name="T48" fmla="*/ 218 w 346"/>
                <a:gd name="T49" fmla="*/ 103 h 227"/>
                <a:gd name="T50" fmla="*/ 184 w 346"/>
                <a:gd name="T51" fmla="*/ 103 h 227"/>
                <a:gd name="T52" fmla="*/ 173 w 346"/>
                <a:gd name="T53" fmla="*/ 71 h 227"/>
                <a:gd name="T54" fmla="*/ 163 w 346"/>
                <a:gd name="T55" fmla="*/ 103 h 227"/>
                <a:gd name="T56" fmla="*/ 128 w 346"/>
                <a:gd name="T57" fmla="*/ 103 h 227"/>
                <a:gd name="T58" fmla="*/ 156 w 346"/>
                <a:gd name="T59" fmla="*/ 123 h 227"/>
                <a:gd name="T60" fmla="*/ 145 w 346"/>
                <a:gd name="T61" fmla="*/ 156 h 227"/>
                <a:gd name="T62" fmla="*/ 173 w 346"/>
                <a:gd name="T63" fmla="*/ 136 h 227"/>
                <a:gd name="T64" fmla="*/ 201 w 346"/>
                <a:gd name="T65" fmla="*/ 156 h 227"/>
                <a:gd name="T66" fmla="*/ 190 w 346"/>
                <a:gd name="T67" fmla="*/ 123 h 227"/>
                <a:gd name="T68" fmla="*/ 72 w 346"/>
                <a:gd name="T69" fmla="*/ 120 h 227"/>
                <a:gd name="T70" fmla="*/ 90 w 346"/>
                <a:gd name="T71" fmla="*/ 107 h 227"/>
                <a:gd name="T72" fmla="*/ 68 w 346"/>
                <a:gd name="T73" fmla="*/ 107 h 227"/>
                <a:gd name="T74" fmla="*/ 61 w 346"/>
                <a:gd name="T75" fmla="*/ 85 h 227"/>
                <a:gd name="T76" fmla="*/ 54 w 346"/>
                <a:gd name="T77" fmla="*/ 107 h 227"/>
                <a:gd name="T78" fmla="*/ 31 w 346"/>
                <a:gd name="T79" fmla="*/ 107 h 227"/>
                <a:gd name="T80" fmla="*/ 50 w 346"/>
                <a:gd name="T81" fmla="*/ 120 h 227"/>
                <a:gd name="T82" fmla="*/ 43 w 346"/>
                <a:gd name="T83" fmla="*/ 141 h 227"/>
                <a:gd name="T84" fmla="*/ 61 w 346"/>
                <a:gd name="T85" fmla="*/ 128 h 227"/>
                <a:gd name="T86" fmla="*/ 79 w 346"/>
                <a:gd name="T87" fmla="*/ 141 h 227"/>
                <a:gd name="T88" fmla="*/ 72 w 346"/>
                <a:gd name="T89" fmla="*/ 1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227">
                  <a:moveTo>
                    <a:pt x="303" y="0"/>
                  </a:moveTo>
                  <a:cubicBezTo>
                    <a:pt x="330" y="30"/>
                    <a:pt x="346" y="70"/>
                    <a:pt x="346" y="113"/>
                  </a:cubicBezTo>
                  <a:cubicBezTo>
                    <a:pt x="346" y="157"/>
                    <a:pt x="330" y="196"/>
                    <a:pt x="303" y="227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267" y="200"/>
                    <a:pt x="222" y="184"/>
                    <a:pt x="173" y="184"/>
                  </a:cubicBezTo>
                  <a:cubicBezTo>
                    <a:pt x="124" y="184"/>
                    <a:pt x="79" y="200"/>
                    <a:pt x="43" y="227"/>
                  </a:cubicBezTo>
                  <a:cubicBezTo>
                    <a:pt x="43" y="227"/>
                    <a:pt x="43" y="227"/>
                    <a:pt x="43" y="227"/>
                  </a:cubicBezTo>
                  <a:cubicBezTo>
                    <a:pt x="16" y="196"/>
                    <a:pt x="0" y="157"/>
                    <a:pt x="0" y="113"/>
                  </a:cubicBezTo>
                  <a:cubicBezTo>
                    <a:pt x="0" y="70"/>
                    <a:pt x="16" y="3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79" y="27"/>
                    <a:pt x="124" y="43"/>
                    <a:pt x="173" y="43"/>
                  </a:cubicBezTo>
                  <a:cubicBezTo>
                    <a:pt x="222" y="43"/>
                    <a:pt x="267" y="27"/>
                    <a:pt x="303" y="0"/>
                  </a:cubicBezTo>
                  <a:close/>
                  <a:moveTo>
                    <a:pt x="297" y="120"/>
                  </a:moveTo>
                  <a:cubicBezTo>
                    <a:pt x="315" y="107"/>
                    <a:pt x="315" y="107"/>
                    <a:pt x="315" y="107"/>
                  </a:cubicBezTo>
                  <a:cubicBezTo>
                    <a:pt x="292" y="107"/>
                    <a:pt x="292" y="107"/>
                    <a:pt x="292" y="107"/>
                  </a:cubicBezTo>
                  <a:cubicBezTo>
                    <a:pt x="285" y="85"/>
                    <a:pt x="285" y="85"/>
                    <a:pt x="285" y="85"/>
                  </a:cubicBezTo>
                  <a:cubicBezTo>
                    <a:pt x="278" y="107"/>
                    <a:pt x="278" y="107"/>
                    <a:pt x="278" y="107"/>
                  </a:cubicBezTo>
                  <a:cubicBezTo>
                    <a:pt x="256" y="107"/>
                    <a:pt x="256" y="107"/>
                    <a:pt x="256" y="107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304" y="141"/>
                    <a:pt x="304" y="141"/>
                    <a:pt x="304" y="141"/>
                  </a:cubicBezTo>
                  <a:lnTo>
                    <a:pt x="297" y="120"/>
                  </a:lnTo>
                  <a:close/>
                  <a:moveTo>
                    <a:pt x="190" y="123"/>
                  </a:moveTo>
                  <a:cubicBezTo>
                    <a:pt x="218" y="103"/>
                    <a:pt x="218" y="103"/>
                    <a:pt x="218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201" y="156"/>
                    <a:pt x="201" y="156"/>
                    <a:pt x="201" y="156"/>
                  </a:cubicBezTo>
                  <a:lnTo>
                    <a:pt x="190" y="123"/>
                  </a:lnTo>
                  <a:close/>
                  <a:moveTo>
                    <a:pt x="72" y="120"/>
                  </a:moveTo>
                  <a:cubicBezTo>
                    <a:pt x="90" y="107"/>
                    <a:pt x="90" y="107"/>
                    <a:pt x="90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79" y="141"/>
                    <a:pt x="79" y="141"/>
                    <a:pt x="79" y="141"/>
                  </a:cubicBezTo>
                  <a:lnTo>
                    <a:pt x="72" y="12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6"/>
            <p:cNvSpPr>
              <a:spLocks noEditPoints="1"/>
            </p:cNvSpPr>
            <p:nvPr/>
          </p:nvSpPr>
          <p:spPr bwMode="auto">
            <a:xfrm>
              <a:off x="7856538" y="3748088"/>
              <a:ext cx="757238" cy="217488"/>
            </a:xfrm>
            <a:custGeom>
              <a:avLst/>
              <a:gdLst>
                <a:gd name="T0" fmla="*/ 45 w 260"/>
                <a:gd name="T1" fmla="*/ 50 h 75"/>
                <a:gd name="T2" fmla="*/ 45 w 260"/>
                <a:gd name="T3" fmla="*/ 44 h 75"/>
                <a:gd name="T4" fmla="*/ 40 w 260"/>
                <a:gd name="T5" fmla="*/ 42 h 75"/>
                <a:gd name="T6" fmla="*/ 37 w 260"/>
                <a:gd name="T7" fmla="*/ 47 h 75"/>
                <a:gd name="T8" fmla="*/ 40 w 260"/>
                <a:gd name="T9" fmla="*/ 51 h 75"/>
                <a:gd name="T10" fmla="*/ 86 w 260"/>
                <a:gd name="T11" fmla="*/ 43 h 75"/>
                <a:gd name="T12" fmla="*/ 95 w 260"/>
                <a:gd name="T13" fmla="*/ 32 h 75"/>
                <a:gd name="T14" fmla="*/ 87 w 260"/>
                <a:gd name="T15" fmla="*/ 19 h 75"/>
                <a:gd name="T16" fmla="*/ 73 w 260"/>
                <a:gd name="T17" fmla="*/ 23 h 75"/>
                <a:gd name="T18" fmla="*/ 72 w 260"/>
                <a:gd name="T19" fmla="*/ 38 h 75"/>
                <a:gd name="T20" fmla="*/ 86 w 260"/>
                <a:gd name="T21" fmla="*/ 43 h 75"/>
                <a:gd name="T22" fmla="*/ 133 w 260"/>
                <a:gd name="T23" fmla="*/ 27 h 75"/>
                <a:gd name="T24" fmla="*/ 135 w 260"/>
                <a:gd name="T25" fmla="*/ 22 h 75"/>
                <a:gd name="T26" fmla="*/ 130 w 260"/>
                <a:gd name="T27" fmla="*/ 19 h 75"/>
                <a:gd name="T28" fmla="*/ 126 w 260"/>
                <a:gd name="T29" fmla="*/ 22 h 75"/>
                <a:gd name="T30" fmla="*/ 127 w 260"/>
                <a:gd name="T31" fmla="*/ 27 h 75"/>
                <a:gd name="T32" fmla="*/ 175 w 260"/>
                <a:gd name="T33" fmla="*/ 43 h 75"/>
                <a:gd name="T34" fmla="*/ 188 w 260"/>
                <a:gd name="T35" fmla="*/ 38 h 75"/>
                <a:gd name="T36" fmla="*/ 187 w 260"/>
                <a:gd name="T37" fmla="*/ 23 h 75"/>
                <a:gd name="T38" fmla="*/ 173 w 260"/>
                <a:gd name="T39" fmla="*/ 19 h 75"/>
                <a:gd name="T40" fmla="*/ 165 w 260"/>
                <a:gd name="T41" fmla="*/ 32 h 75"/>
                <a:gd name="T42" fmla="*/ 175 w 260"/>
                <a:gd name="T43" fmla="*/ 43 h 75"/>
                <a:gd name="T44" fmla="*/ 130 w 260"/>
                <a:gd name="T45" fmla="*/ 47 h 75"/>
                <a:gd name="T46" fmla="*/ 37 w 260"/>
                <a:gd name="T47" fmla="*/ 75 h 75"/>
                <a:gd name="T48" fmla="*/ 0 w 260"/>
                <a:gd name="T49" fmla="*/ 43 h 75"/>
                <a:gd name="T50" fmla="*/ 260 w 260"/>
                <a:gd name="T51" fmla="*/ 43 h 75"/>
                <a:gd name="T52" fmla="*/ 224 w 260"/>
                <a:gd name="T53" fmla="*/ 75 h 75"/>
                <a:gd name="T54" fmla="*/ 220 w 260"/>
                <a:gd name="T55" fmla="*/ 51 h 75"/>
                <a:gd name="T56" fmla="*/ 223 w 260"/>
                <a:gd name="T57" fmla="*/ 47 h 75"/>
                <a:gd name="T58" fmla="*/ 220 w 260"/>
                <a:gd name="T59" fmla="*/ 42 h 75"/>
                <a:gd name="T60" fmla="*/ 215 w 260"/>
                <a:gd name="T61" fmla="*/ 44 h 75"/>
                <a:gd name="T62" fmla="*/ 215 w 260"/>
                <a:gd name="T63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75">
                  <a:moveTo>
                    <a:pt x="45" y="59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5" y="59"/>
                  </a:lnTo>
                  <a:close/>
                  <a:moveTo>
                    <a:pt x="86" y="43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81" y="35"/>
                    <a:pt x="81" y="35"/>
                    <a:pt x="81" y="35"/>
                  </a:cubicBezTo>
                  <a:lnTo>
                    <a:pt x="86" y="43"/>
                  </a:lnTo>
                  <a:close/>
                  <a:moveTo>
                    <a:pt x="130" y="3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7" y="27"/>
                    <a:pt x="127" y="27"/>
                    <a:pt x="127" y="27"/>
                  </a:cubicBezTo>
                  <a:lnTo>
                    <a:pt x="130" y="36"/>
                  </a:lnTo>
                  <a:close/>
                  <a:moveTo>
                    <a:pt x="175" y="43"/>
                  </a:moveTo>
                  <a:cubicBezTo>
                    <a:pt x="179" y="35"/>
                    <a:pt x="179" y="35"/>
                    <a:pt x="179" y="35"/>
                  </a:cubicBezTo>
                  <a:cubicBezTo>
                    <a:pt x="188" y="38"/>
                    <a:pt x="188" y="38"/>
                    <a:pt x="188" y="38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74" y="34"/>
                    <a:pt x="174" y="34"/>
                    <a:pt x="174" y="34"/>
                  </a:cubicBezTo>
                  <a:lnTo>
                    <a:pt x="175" y="43"/>
                  </a:lnTo>
                  <a:close/>
                  <a:moveTo>
                    <a:pt x="224" y="75"/>
                  </a:moveTo>
                  <a:cubicBezTo>
                    <a:pt x="197" y="57"/>
                    <a:pt x="165" y="47"/>
                    <a:pt x="130" y="47"/>
                  </a:cubicBezTo>
                  <a:cubicBezTo>
                    <a:pt x="96" y="47"/>
                    <a:pt x="64" y="57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23" y="66"/>
                    <a:pt x="11" y="5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6" y="16"/>
                    <a:pt x="81" y="0"/>
                    <a:pt x="130" y="0"/>
                  </a:cubicBezTo>
                  <a:cubicBezTo>
                    <a:pt x="179" y="0"/>
                    <a:pt x="224" y="16"/>
                    <a:pt x="260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50" y="55"/>
                    <a:pt x="237" y="66"/>
                    <a:pt x="224" y="75"/>
                  </a:cubicBezTo>
                  <a:close/>
                  <a:moveTo>
                    <a:pt x="216" y="5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229" y="54"/>
                    <a:pt x="229" y="54"/>
                    <a:pt x="229" y="54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5" y="50"/>
                    <a:pt x="215" y="50"/>
                    <a:pt x="215" y="50"/>
                  </a:cubicBezTo>
                  <a:lnTo>
                    <a:pt x="216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77"/>
            <p:cNvSpPr>
              <a:spLocks noEditPoints="1"/>
            </p:cNvSpPr>
            <p:nvPr/>
          </p:nvSpPr>
          <p:spPr bwMode="auto">
            <a:xfrm>
              <a:off x="7856538" y="3117851"/>
              <a:ext cx="757238" cy="219075"/>
            </a:xfrm>
            <a:custGeom>
              <a:avLst/>
              <a:gdLst>
                <a:gd name="T0" fmla="*/ 86 w 260"/>
                <a:gd name="T1" fmla="*/ 32 h 75"/>
                <a:gd name="T2" fmla="*/ 81 w 260"/>
                <a:gd name="T3" fmla="*/ 39 h 75"/>
                <a:gd name="T4" fmla="*/ 72 w 260"/>
                <a:gd name="T5" fmla="*/ 37 h 75"/>
                <a:gd name="T6" fmla="*/ 78 w 260"/>
                <a:gd name="T7" fmla="*/ 44 h 75"/>
                <a:gd name="T8" fmla="*/ 73 w 260"/>
                <a:gd name="T9" fmla="*/ 52 h 75"/>
                <a:gd name="T10" fmla="*/ 81 w 260"/>
                <a:gd name="T11" fmla="*/ 48 h 75"/>
                <a:gd name="T12" fmla="*/ 87 w 260"/>
                <a:gd name="T13" fmla="*/ 55 h 75"/>
                <a:gd name="T14" fmla="*/ 86 w 260"/>
                <a:gd name="T15" fmla="*/ 46 h 75"/>
                <a:gd name="T16" fmla="*/ 95 w 260"/>
                <a:gd name="T17" fmla="*/ 43 h 75"/>
                <a:gd name="T18" fmla="*/ 86 w 260"/>
                <a:gd name="T19" fmla="*/ 41 h 75"/>
                <a:gd name="T20" fmla="*/ 86 w 260"/>
                <a:gd name="T21" fmla="*/ 32 h 75"/>
                <a:gd name="T22" fmla="*/ 130 w 260"/>
                <a:gd name="T23" fmla="*/ 39 h 75"/>
                <a:gd name="T24" fmla="*/ 127 w 260"/>
                <a:gd name="T25" fmla="*/ 48 h 75"/>
                <a:gd name="T26" fmla="*/ 118 w 260"/>
                <a:gd name="T27" fmla="*/ 48 h 75"/>
                <a:gd name="T28" fmla="*/ 126 w 260"/>
                <a:gd name="T29" fmla="*/ 53 h 75"/>
                <a:gd name="T30" fmla="*/ 123 w 260"/>
                <a:gd name="T31" fmla="*/ 61 h 75"/>
                <a:gd name="T32" fmla="*/ 130 w 260"/>
                <a:gd name="T33" fmla="*/ 56 h 75"/>
                <a:gd name="T34" fmla="*/ 137 w 260"/>
                <a:gd name="T35" fmla="*/ 61 h 75"/>
                <a:gd name="T36" fmla="*/ 135 w 260"/>
                <a:gd name="T37" fmla="*/ 53 h 75"/>
                <a:gd name="T38" fmla="*/ 142 w 260"/>
                <a:gd name="T39" fmla="*/ 48 h 75"/>
                <a:gd name="T40" fmla="*/ 133 w 260"/>
                <a:gd name="T41" fmla="*/ 48 h 75"/>
                <a:gd name="T42" fmla="*/ 130 w 260"/>
                <a:gd name="T43" fmla="*/ 39 h 75"/>
                <a:gd name="T44" fmla="*/ 45 w 260"/>
                <a:gd name="T45" fmla="*/ 16 h 75"/>
                <a:gd name="T46" fmla="*/ 40 w 260"/>
                <a:gd name="T47" fmla="*/ 23 h 75"/>
                <a:gd name="T48" fmla="*/ 31 w 260"/>
                <a:gd name="T49" fmla="*/ 21 h 75"/>
                <a:gd name="T50" fmla="*/ 37 w 260"/>
                <a:gd name="T51" fmla="*/ 28 h 75"/>
                <a:gd name="T52" fmla="*/ 32 w 260"/>
                <a:gd name="T53" fmla="*/ 36 h 75"/>
                <a:gd name="T54" fmla="*/ 40 w 260"/>
                <a:gd name="T55" fmla="*/ 32 h 75"/>
                <a:gd name="T56" fmla="*/ 46 w 260"/>
                <a:gd name="T57" fmla="*/ 39 h 75"/>
                <a:gd name="T58" fmla="*/ 45 w 260"/>
                <a:gd name="T59" fmla="*/ 30 h 75"/>
                <a:gd name="T60" fmla="*/ 54 w 260"/>
                <a:gd name="T61" fmla="*/ 27 h 75"/>
                <a:gd name="T62" fmla="*/ 45 w 260"/>
                <a:gd name="T63" fmla="*/ 25 h 75"/>
                <a:gd name="T64" fmla="*/ 45 w 260"/>
                <a:gd name="T65" fmla="*/ 16 h 75"/>
                <a:gd name="T66" fmla="*/ 175 w 260"/>
                <a:gd name="T67" fmla="*/ 32 h 75"/>
                <a:gd name="T68" fmla="*/ 174 w 260"/>
                <a:gd name="T69" fmla="*/ 41 h 75"/>
                <a:gd name="T70" fmla="*/ 165 w 260"/>
                <a:gd name="T71" fmla="*/ 43 h 75"/>
                <a:gd name="T72" fmla="*/ 174 w 260"/>
                <a:gd name="T73" fmla="*/ 46 h 75"/>
                <a:gd name="T74" fmla="*/ 173 w 260"/>
                <a:gd name="T75" fmla="*/ 55 h 75"/>
                <a:gd name="T76" fmla="*/ 179 w 260"/>
                <a:gd name="T77" fmla="*/ 48 h 75"/>
                <a:gd name="T78" fmla="*/ 187 w 260"/>
                <a:gd name="T79" fmla="*/ 52 h 75"/>
                <a:gd name="T80" fmla="*/ 182 w 260"/>
                <a:gd name="T81" fmla="*/ 44 h 75"/>
                <a:gd name="T82" fmla="*/ 188 w 260"/>
                <a:gd name="T83" fmla="*/ 37 h 75"/>
                <a:gd name="T84" fmla="*/ 179 w 260"/>
                <a:gd name="T85" fmla="*/ 39 h 75"/>
                <a:gd name="T86" fmla="*/ 175 w 260"/>
                <a:gd name="T87" fmla="*/ 32 h 75"/>
                <a:gd name="T88" fmla="*/ 130 w 260"/>
                <a:gd name="T89" fmla="*/ 28 h 75"/>
                <a:gd name="T90" fmla="*/ 224 w 260"/>
                <a:gd name="T91" fmla="*/ 0 h 75"/>
                <a:gd name="T92" fmla="*/ 260 w 260"/>
                <a:gd name="T93" fmla="*/ 32 h 75"/>
                <a:gd name="T94" fmla="*/ 130 w 260"/>
                <a:gd name="T95" fmla="*/ 75 h 75"/>
                <a:gd name="T96" fmla="*/ 0 w 260"/>
                <a:gd name="T97" fmla="*/ 32 h 75"/>
                <a:gd name="T98" fmla="*/ 0 w 260"/>
                <a:gd name="T99" fmla="*/ 32 h 75"/>
                <a:gd name="T100" fmla="*/ 37 w 260"/>
                <a:gd name="T101" fmla="*/ 0 h 75"/>
                <a:gd name="T102" fmla="*/ 130 w 260"/>
                <a:gd name="T103" fmla="*/ 28 h 75"/>
                <a:gd name="T104" fmla="*/ 216 w 260"/>
                <a:gd name="T105" fmla="*/ 16 h 75"/>
                <a:gd name="T106" fmla="*/ 215 w 260"/>
                <a:gd name="T107" fmla="*/ 25 h 75"/>
                <a:gd name="T108" fmla="*/ 207 w 260"/>
                <a:gd name="T109" fmla="*/ 27 h 75"/>
                <a:gd name="T110" fmla="*/ 215 w 260"/>
                <a:gd name="T111" fmla="*/ 30 h 75"/>
                <a:gd name="T112" fmla="*/ 214 w 260"/>
                <a:gd name="T113" fmla="*/ 39 h 75"/>
                <a:gd name="T114" fmla="*/ 220 w 260"/>
                <a:gd name="T115" fmla="*/ 32 h 75"/>
                <a:gd name="T116" fmla="*/ 228 w 260"/>
                <a:gd name="T117" fmla="*/ 36 h 75"/>
                <a:gd name="T118" fmla="*/ 223 w 260"/>
                <a:gd name="T119" fmla="*/ 28 h 75"/>
                <a:gd name="T120" fmla="*/ 229 w 260"/>
                <a:gd name="T121" fmla="*/ 21 h 75"/>
                <a:gd name="T122" fmla="*/ 220 w 260"/>
                <a:gd name="T123" fmla="*/ 23 h 75"/>
                <a:gd name="T124" fmla="*/ 216 w 260"/>
                <a:gd name="T12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0" h="75">
                  <a:moveTo>
                    <a:pt x="86" y="32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6" y="41"/>
                    <a:pt x="86" y="41"/>
                    <a:pt x="86" y="41"/>
                  </a:cubicBezTo>
                  <a:lnTo>
                    <a:pt x="86" y="32"/>
                  </a:lnTo>
                  <a:close/>
                  <a:moveTo>
                    <a:pt x="130" y="39"/>
                  </a:moveTo>
                  <a:cubicBezTo>
                    <a:pt x="127" y="48"/>
                    <a:pt x="127" y="48"/>
                    <a:pt x="12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30" y="39"/>
                  </a:lnTo>
                  <a:close/>
                  <a:moveTo>
                    <a:pt x="45" y="16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45" y="16"/>
                  </a:lnTo>
                  <a:close/>
                  <a:moveTo>
                    <a:pt x="175" y="32"/>
                  </a:moveTo>
                  <a:cubicBezTo>
                    <a:pt x="174" y="41"/>
                    <a:pt x="174" y="41"/>
                    <a:pt x="174" y="4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79" y="39"/>
                    <a:pt x="179" y="39"/>
                    <a:pt x="179" y="39"/>
                  </a:cubicBezTo>
                  <a:lnTo>
                    <a:pt x="175" y="32"/>
                  </a:lnTo>
                  <a:close/>
                  <a:moveTo>
                    <a:pt x="130" y="28"/>
                  </a:moveTo>
                  <a:cubicBezTo>
                    <a:pt x="165" y="28"/>
                    <a:pt x="197" y="18"/>
                    <a:pt x="224" y="0"/>
                  </a:cubicBezTo>
                  <a:cubicBezTo>
                    <a:pt x="237" y="9"/>
                    <a:pt x="250" y="20"/>
                    <a:pt x="260" y="32"/>
                  </a:cubicBezTo>
                  <a:cubicBezTo>
                    <a:pt x="224" y="59"/>
                    <a:pt x="179" y="75"/>
                    <a:pt x="130" y="75"/>
                  </a:cubicBezTo>
                  <a:cubicBezTo>
                    <a:pt x="81" y="75"/>
                    <a:pt x="36" y="5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1" y="20"/>
                    <a:pt x="23" y="9"/>
                    <a:pt x="37" y="0"/>
                  </a:cubicBezTo>
                  <a:cubicBezTo>
                    <a:pt x="64" y="18"/>
                    <a:pt x="96" y="28"/>
                    <a:pt x="130" y="28"/>
                  </a:cubicBezTo>
                  <a:close/>
                  <a:moveTo>
                    <a:pt x="216" y="16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0" y="23"/>
                    <a:pt x="220" y="23"/>
                    <a:pt x="220" y="23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78"/>
            <p:cNvSpPr>
              <a:spLocks/>
            </p:cNvSpPr>
            <p:nvPr/>
          </p:nvSpPr>
          <p:spPr bwMode="auto">
            <a:xfrm>
              <a:off x="7964488" y="3884613"/>
              <a:ext cx="544513" cy="112713"/>
            </a:xfrm>
            <a:custGeom>
              <a:avLst/>
              <a:gdLst>
                <a:gd name="T0" fmla="*/ 187 w 187"/>
                <a:gd name="T1" fmla="*/ 28 h 39"/>
                <a:gd name="T2" fmla="*/ 187 w 187"/>
                <a:gd name="T3" fmla="*/ 28 h 39"/>
                <a:gd name="T4" fmla="*/ 167 w 187"/>
                <a:gd name="T5" fmla="*/ 39 h 39"/>
                <a:gd name="T6" fmla="*/ 93 w 187"/>
                <a:gd name="T7" fmla="*/ 22 h 39"/>
                <a:gd name="T8" fmla="*/ 19 w 187"/>
                <a:gd name="T9" fmla="*/ 39 h 39"/>
                <a:gd name="T10" fmla="*/ 0 w 187"/>
                <a:gd name="T11" fmla="*/ 28 h 39"/>
                <a:gd name="T12" fmla="*/ 0 w 187"/>
                <a:gd name="T13" fmla="*/ 28 h 39"/>
                <a:gd name="T14" fmla="*/ 93 w 187"/>
                <a:gd name="T15" fmla="*/ 0 h 39"/>
                <a:gd name="T16" fmla="*/ 187 w 187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9">
                  <a:moveTo>
                    <a:pt x="187" y="28"/>
                  </a:moveTo>
                  <a:cubicBezTo>
                    <a:pt x="187" y="28"/>
                    <a:pt x="187" y="28"/>
                    <a:pt x="187" y="28"/>
                  </a:cubicBezTo>
                  <a:cubicBezTo>
                    <a:pt x="180" y="32"/>
                    <a:pt x="174" y="35"/>
                    <a:pt x="167" y="39"/>
                  </a:cubicBezTo>
                  <a:cubicBezTo>
                    <a:pt x="144" y="28"/>
                    <a:pt x="120" y="22"/>
                    <a:pt x="93" y="22"/>
                  </a:cubicBezTo>
                  <a:cubicBezTo>
                    <a:pt x="67" y="22"/>
                    <a:pt x="42" y="28"/>
                    <a:pt x="19" y="39"/>
                  </a:cubicBezTo>
                  <a:cubicBezTo>
                    <a:pt x="12" y="35"/>
                    <a:pt x="6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7" y="10"/>
                    <a:pt x="59" y="0"/>
                    <a:pt x="93" y="0"/>
                  </a:cubicBezTo>
                  <a:cubicBezTo>
                    <a:pt x="128" y="0"/>
                    <a:pt x="160" y="10"/>
                    <a:pt x="187" y="28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79"/>
            <p:cNvSpPr>
              <a:spLocks/>
            </p:cNvSpPr>
            <p:nvPr/>
          </p:nvSpPr>
          <p:spPr bwMode="auto">
            <a:xfrm>
              <a:off x="8459788" y="3165476"/>
              <a:ext cx="63500" cy="66675"/>
            </a:xfrm>
            <a:custGeom>
              <a:avLst/>
              <a:gdLst>
                <a:gd name="T0" fmla="*/ 29 w 40"/>
                <a:gd name="T1" fmla="*/ 22 h 42"/>
                <a:gd name="T2" fmla="*/ 38 w 40"/>
                <a:gd name="T3" fmla="*/ 36 h 42"/>
                <a:gd name="T4" fmla="*/ 24 w 40"/>
                <a:gd name="T5" fmla="*/ 29 h 42"/>
                <a:gd name="T6" fmla="*/ 13 w 40"/>
                <a:gd name="T7" fmla="*/ 42 h 42"/>
                <a:gd name="T8" fmla="*/ 14 w 40"/>
                <a:gd name="T9" fmla="*/ 25 h 42"/>
                <a:gd name="T10" fmla="*/ 0 w 40"/>
                <a:gd name="T11" fmla="*/ 20 h 42"/>
                <a:gd name="T12" fmla="*/ 14 w 40"/>
                <a:gd name="T13" fmla="*/ 16 h 42"/>
                <a:gd name="T14" fmla="*/ 16 w 40"/>
                <a:gd name="T15" fmla="*/ 0 h 42"/>
                <a:gd name="T16" fmla="*/ 24 w 40"/>
                <a:gd name="T17" fmla="*/ 12 h 42"/>
                <a:gd name="T18" fmla="*/ 40 w 40"/>
                <a:gd name="T19" fmla="*/ 9 h 42"/>
                <a:gd name="T20" fmla="*/ 29 w 40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2">
                  <a:moveTo>
                    <a:pt x="29" y="22"/>
                  </a:moveTo>
                  <a:lnTo>
                    <a:pt x="38" y="36"/>
                  </a:lnTo>
                  <a:lnTo>
                    <a:pt x="24" y="29"/>
                  </a:lnTo>
                  <a:lnTo>
                    <a:pt x="13" y="42"/>
                  </a:lnTo>
                  <a:lnTo>
                    <a:pt x="14" y="25"/>
                  </a:lnTo>
                  <a:lnTo>
                    <a:pt x="0" y="20"/>
                  </a:lnTo>
                  <a:lnTo>
                    <a:pt x="14" y="16"/>
                  </a:lnTo>
                  <a:lnTo>
                    <a:pt x="16" y="0"/>
                  </a:lnTo>
                  <a:lnTo>
                    <a:pt x="24" y="12"/>
                  </a:lnTo>
                  <a:lnTo>
                    <a:pt x="40" y="9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0"/>
            <p:cNvSpPr>
              <a:spLocks/>
            </p:cNvSpPr>
            <p:nvPr/>
          </p:nvSpPr>
          <p:spPr bwMode="auto">
            <a:xfrm>
              <a:off x="8459788" y="3849688"/>
              <a:ext cx="63500" cy="69850"/>
            </a:xfrm>
            <a:custGeom>
              <a:avLst/>
              <a:gdLst>
                <a:gd name="T0" fmla="*/ 29 w 40"/>
                <a:gd name="T1" fmla="*/ 22 h 44"/>
                <a:gd name="T2" fmla="*/ 40 w 40"/>
                <a:gd name="T3" fmla="*/ 35 h 44"/>
                <a:gd name="T4" fmla="*/ 24 w 40"/>
                <a:gd name="T5" fmla="*/ 29 h 44"/>
                <a:gd name="T6" fmla="*/ 16 w 40"/>
                <a:gd name="T7" fmla="*/ 44 h 44"/>
                <a:gd name="T8" fmla="*/ 14 w 40"/>
                <a:gd name="T9" fmla="*/ 27 h 44"/>
                <a:gd name="T10" fmla="*/ 0 w 40"/>
                <a:gd name="T11" fmla="*/ 22 h 44"/>
                <a:gd name="T12" fmla="*/ 14 w 40"/>
                <a:gd name="T13" fmla="*/ 16 h 44"/>
                <a:gd name="T14" fmla="*/ 13 w 40"/>
                <a:gd name="T15" fmla="*/ 0 h 44"/>
                <a:gd name="T16" fmla="*/ 24 w 40"/>
                <a:gd name="T17" fmla="*/ 13 h 44"/>
                <a:gd name="T18" fmla="*/ 38 w 40"/>
                <a:gd name="T19" fmla="*/ 7 h 44"/>
                <a:gd name="T20" fmla="*/ 29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29" y="22"/>
                  </a:moveTo>
                  <a:lnTo>
                    <a:pt x="40" y="35"/>
                  </a:lnTo>
                  <a:lnTo>
                    <a:pt x="24" y="29"/>
                  </a:lnTo>
                  <a:lnTo>
                    <a:pt x="16" y="44"/>
                  </a:lnTo>
                  <a:lnTo>
                    <a:pt x="14" y="27"/>
                  </a:lnTo>
                  <a:lnTo>
                    <a:pt x="0" y="22"/>
                  </a:lnTo>
                  <a:lnTo>
                    <a:pt x="14" y="16"/>
                  </a:lnTo>
                  <a:lnTo>
                    <a:pt x="13" y="0"/>
                  </a:lnTo>
                  <a:lnTo>
                    <a:pt x="24" y="13"/>
                  </a:lnTo>
                  <a:lnTo>
                    <a:pt x="38" y="7"/>
                  </a:lnTo>
                  <a:lnTo>
                    <a:pt x="29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1"/>
            <p:cNvSpPr>
              <a:spLocks/>
            </p:cNvSpPr>
            <p:nvPr/>
          </p:nvSpPr>
          <p:spPr bwMode="auto">
            <a:xfrm>
              <a:off x="7964488" y="3086101"/>
              <a:ext cx="544513" cy="114300"/>
            </a:xfrm>
            <a:custGeom>
              <a:avLst/>
              <a:gdLst>
                <a:gd name="T0" fmla="*/ 187 w 187"/>
                <a:gd name="T1" fmla="*/ 11 h 39"/>
                <a:gd name="T2" fmla="*/ 93 w 187"/>
                <a:gd name="T3" fmla="*/ 39 h 39"/>
                <a:gd name="T4" fmla="*/ 0 w 187"/>
                <a:gd name="T5" fmla="*/ 11 h 39"/>
                <a:gd name="T6" fmla="*/ 19 w 187"/>
                <a:gd name="T7" fmla="*/ 0 h 39"/>
                <a:gd name="T8" fmla="*/ 93 w 187"/>
                <a:gd name="T9" fmla="*/ 17 h 39"/>
                <a:gd name="T10" fmla="*/ 167 w 187"/>
                <a:gd name="T11" fmla="*/ 0 h 39"/>
                <a:gd name="T12" fmla="*/ 187 w 187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9">
                  <a:moveTo>
                    <a:pt x="187" y="11"/>
                  </a:moveTo>
                  <a:cubicBezTo>
                    <a:pt x="160" y="29"/>
                    <a:pt x="128" y="39"/>
                    <a:pt x="93" y="39"/>
                  </a:cubicBezTo>
                  <a:cubicBezTo>
                    <a:pt x="59" y="39"/>
                    <a:pt x="27" y="29"/>
                    <a:pt x="0" y="11"/>
                  </a:cubicBezTo>
                  <a:cubicBezTo>
                    <a:pt x="6" y="7"/>
                    <a:pt x="13" y="3"/>
                    <a:pt x="19" y="0"/>
                  </a:cubicBezTo>
                  <a:cubicBezTo>
                    <a:pt x="42" y="11"/>
                    <a:pt x="67" y="17"/>
                    <a:pt x="93" y="17"/>
                  </a:cubicBezTo>
                  <a:cubicBezTo>
                    <a:pt x="119" y="17"/>
                    <a:pt x="144" y="11"/>
                    <a:pt x="167" y="0"/>
                  </a:cubicBezTo>
                  <a:cubicBezTo>
                    <a:pt x="174" y="3"/>
                    <a:pt x="180" y="7"/>
                    <a:pt x="187" y="11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2"/>
            <p:cNvSpPr>
              <a:spLocks/>
            </p:cNvSpPr>
            <p:nvPr/>
          </p:nvSpPr>
          <p:spPr bwMode="auto">
            <a:xfrm>
              <a:off x="8337551" y="3211513"/>
              <a:ext cx="66675" cy="66675"/>
            </a:xfrm>
            <a:custGeom>
              <a:avLst/>
              <a:gdLst>
                <a:gd name="T0" fmla="*/ 31 w 42"/>
                <a:gd name="T1" fmla="*/ 22 h 42"/>
                <a:gd name="T2" fmla="*/ 40 w 42"/>
                <a:gd name="T3" fmla="*/ 37 h 42"/>
                <a:gd name="T4" fmla="*/ 25 w 42"/>
                <a:gd name="T5" fmla="*/ 29 h 42"/>
                <a:gd name="T6" fmla="*/ 14 w 42"/>
                <a:gd name="T7" fmla="*/ 42 h 42"/>
                <a:gd name="T8" fmla="*/ 16 w 42"/>
                <a:gd name="T9" fmla="*/ 26 h 42"/>
                <a:gd name="T10" fmla="*/ 0 w 42"/>
                <a:gd name="T11" fmla="*/ 20 h 42"/>
                <a:gd name="T12" fmla="*/ 16 w 42"/>
                <a:gd name="T13" fmla="*/ 16 h 42"/>
                <a:gd name="T14" fmla="*/ 18 w 42"/>
                <a:gd name="T15" fmla="*/ 0 h 42"/>
                <a:gd name="T16" fmla="*/ 25 w 42"/>
                <a:gd name="T17" fmla="*/ 13 h 42"/>
                <a:gd name="T18" fmla="*/ 42 w 42"/>
                <a:gd name="T19" fmla="*/ 9 h 42"/>
                <a:gd name="T20" fmla="*/ 3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1" y="22"/>
                  </a:moveTo>
                  <a:lnTo>
                    <a:pt x="40" y="37"/>
                  </a:lnTo>
                  <a:lnTo>
                    <a:pt x="25" y="29"/>
                  </a:lnTo>
                  <a:lnTo>
                    <a:pt x="14" y="42"/>
                  </a:lnTo>
                  <a:lnTo>
                    <a:pt x="16" y="26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18" y="0"/>
                  </a:lnTo>
                  <a:lnTo>
                    <a:pt x="25" y="13"/>
                  </a:lnTo>
                  <a:lnTo>
                    <a:pt x="42" y="9"/>
                  </a:lnTo>
                  <a:lnTo>
                    <a:pt x="3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3"/>
            <p:cNvSpPr>
              <a:spLocks/>
            </p:cNvSpPr>
            <p:nvPr/>
          </p:nvSpPr>
          <p:spPr bwMode="auto">
            <a:xfrm>
              <a:off x="8337551" y="3802063"/>
              <a:ext cx="66675" cy="71438"/>
            </a:xfrm>
            <a:custGeom>
              <a:avLst/>
              <a:gdLst>
                <a:gd name="T0" fmla="*/ 31 w 42"/>
                <a:gd name="T1" fmla="*/ 23 h 45"/>
                <a:gd name="T2" fmla="*/ 42 w 42"/>
                <a:gd name="T3" fmla="*/ 35 h 45"/>
                <a:gd name="T4" fmla="*/ 25 w 42"/>
                <a:gd name="T5" fmla="*/ 30 h 45"/>
                <a:gd name="T6" fmla="*/ 18 w 42"/>
                <a:gd name="T7" fmla="*/ 45 h 45"/>
                <a:gd name="T8" fmla="*/ 16 w 42"/>
                <a:gd name="T9" fmla="*/ 28 h 45"/>
                <a:gd name="T10" fmla="*/ 0 w 42"/>
                <a:gd name="T11" fmla="*/ 24 h 45"/>
                <a:gd name="T12" fmla="*/ 16 w 42"/>
                <a:gd name="T13" fmla="*/ 17 h 45"/>
                <a:gd name="T14" fmla="*/ 14 w 42"/>
                <a:gd name="T15" fmla="*/ 0 h 45"/>
                <a:gd name="T16" fmla="*/ 25 w 42"/>
                <a:gd name="T17" fmla="*/ 13 h 45"/>
                <a:gd name="T18" fmla="*/ 40 w 42"/>
                <a:gd name="T19" fmla="*/ 8 h 45"/>
                <a:gd name="T20" fmla="*/ 31 w 42"/>
                <a:gd name="T21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31" y="23"/>
                  </a:moveTo>
                  <a:lnTo>
                    <a:pt x="42" y="35"/>
                  </a:lnTo>
                  <a:lnTo>
                    <a:pt x="25" y="30"/>
                  </a:lnTo>
                  <a:lnTo>
                    <a:pt x="18" y="45"/>
                  </a:lnTo>
                  <a:lnTo>
                    <a:pt x="16" y="28"/>
                  </a:lnTo>
                  <a:lnTo>
                    <a:pt x="0" y="24"/>
                  </a:lnTo>
                  <a:lnTo>
                    <a:pt x="16" y="17"/>
                  </a:lnTo>
                  <a:lnTo>
                    <a:pt x="14" y="0"/>
                  </a:lnTo>
                  <a:lnTo>
                    <a:pt x="25" y="13"/>
                  </a:lnTo>
                  <a:lnTo>
                    <a:pt x="40" y="8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4"/>
            <p:cNvSpPr>
              <a:spLocks/>
            </p:cNvSpPr>
            <p:nvPr/>
          </p:nvSpPr>
          <p:spPr bwMode="auto">
            <a:xfrm>
              <a:off x="8104188" y="3417888"/>
              <a:ext cx="261938" cy="247650"/>
            </a:xfrm>
            <a:custGeom>
              <a:avLst/>
              <a:gdLst>
                <a:gd name="T0" fmla="*/ 165 w 165"/>
                <a:gd name="T1" fmla="*/ 59 h 156"/>
                <a:gd name="T2" fmla="*/ 114 w 165"/>
                <a:gd name="T3" fmla="*/ 96 h 156"/>
                <a:gd name="T4" fmla="*/ 134 w 165"/>
                <a:gd name="T5" fmla="*/ 156 h 156"/>
                <a:gd name="T6" fmla="*/ 83 w 165"/>
                <a:gd name="T7" fmla="*/ 120 h 156"/>
                <a:gd name="T8" fmla="*/ 31 w 165"/>
                <a:gd name="T9" fmla="*/ 156 h 156"/>
                <a:gd name="T10" fmla="*/ 51 w 165"/>
                <a:gd name="T11" fmla="*/ 96 h 156"/>
                <a:gd name="T12" fmla="*/ 0 w 165"/>
                <a:gd name="T13" fmla="*/ 59 h 156"/>
                <a:gd name="T14" fmla="*/ 64 w 165"/>
                <a:gd name="T15" fmla="*/ 59 h 156"/>
                <a:gd name="T16" fmla="*/ 83 w 165"/>
                <a:gd name="T17" fmla="*/ 0 h 156"/>
                <a:gd name="T18" fmla="*/ 103 w 165"/>
                <a:gd name="T19" fmla="*/ 59 h 156"/>
                <a:gd name="T20" fmla="*/ 165 w 165"/>
                <a:gd name="T21" fmla="*/ 5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" h="156">
                  <a:moveTo>
                    <a:pt x="165" y="59"/>
                  </a:moveTo>
                  <a:lnTo>
                    <a:pt x="114" y="96"/>
                  </a:lnTo>
                  <a:lnTo>
                    <a:pt x="134" y="156"/>
                  </a:lnTo>
                  <a:lnTo>
                    <a:pt x="83" y="120"/>
                  </a:lnTo>
                  <a:lnTo>
                    <a:pt x="31" y="156"/>
                  </a:lnTo>
                  <a:lnTo>
                    <a:pt x="51" y="96"/>
                  </a:lnTo>
                  <a:lnTo>
                    <a:pt x="0" y="59"/>
                  </a:lnTo>
                  <a:lnTo>
                    <a:pt x="64" y="59"/>
                  </a:lnTo>
                  <a:lnTo>
                    <a:pt x="83" y="0"/>
                  </a:lnTo>
                  <a:lnTo>
                    <a:pt x="103" y="59"/>
                  </a:lnTo>
                  <a:lnTo>
                    <a:pt x="165" y="59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85"/>
            <p:cNvSpPr>
              <a:spLocks/>
            </p:cNvSpPr>
            <p:nvPr/>
          </p:nvSpPr>
          <p:spPr bwMode="auto">
            <a:xfrm>
              <a:off x="8020051" y="3040063"/>
              <a:ext cx="430213" cy="95250"/>
            </a:xfrm>
            <a:custGeom>
              <a:avLst/>
              <a:gdLst>
                <a:gd name="T0" fmla="*/ 148 w 148"/>
                <a:gd name="T1" fmla="*/ 16 h 33"/>
                <a:gd name="T2" fmla="*/ 74 w 148"/>
                <a:gd name="T3" fmla="*/ 33 h 33"/>
                <a:gd name="T4" fmla="*/ 0 w 148"/>
                <a:gd name="T5" fmla="*/ 16 h 33"/>
                <a:gd name="T6" fmla="*/ 59 w 148"/>
                <a:gd name="T7" fmla="*/ 0 h 33"/>
                <a:gd name="T8" fmla="*/ 74 w 148"/>
                <a:gd name="T9" fmla="*/ 0 h 33"/>
                <a:gd name="T10" fmla="*/ 89 w 148"/>
                <a:gd name="T11" fmla="*/ 0 h 33"/>
                <a:gd name="T12" fmla="*/ 148 w 14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">
                  <a:moveTo>
                    <a:pt x="148" y="16"/>
                  </a:moveTo>
                  <a:cubicBezTo>
                    <a:pt x="125" y="27"/>
                    <a:pt x="100" y="33"/>
                    <a:pt x="74" y="33"/>
                  </a:cubicBezTo>
                  <a:cubicBezTo>
                    <a:pt x="48" y="33"/>
                    <a:pt x="23" y="27"/>
                    <a:pt x="0" y="16"/>
                  </a:cubicBezTo>
                  <a:cubicBezTo>
                    <a:pt x="19" y="7"/>
                    <a:pt x="38" y="2"/>
                    <a:pt x="59" y="0"/>
                  </a:cubicBezTo>
                  <a:cubicBezTo>
                    <a:pt x="64" y="0"/>
                    <a:pt x="69" y="0"/>
                    <a:pt x="74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110" y="2"/>
                    <a:pt x="130" y="7"/>
                    <a:pt x="148" y="16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6"/>
            <p:cNvSpPr>
              <a:spLocks/>
            </p:cNvSpPr>
            <p:nvPr/>
          </p:nvSpPr>
          <p:spPr bwMode="auto">
            <a:xfrm>
              <a:off x="8020051" y="3948113"/>
              <a:ext cx="430213" cy="96838"/>
            </a:xfrm>
            <a:custGeom>
              <a:avLst/>
              <a:gdLst>
                <a:gd name="T0" fmla="*/ 74 w 148"/>
                <a:gd name="T1" fmla="*/ 0 h 33"/>
                <a:gd name="T2" fmla="*/ 148 w 148"/>
                <a:gd name="T3" fmla="*/ 17 h 33"/>
                <a:gd name="T4" fmla="*/ 74 w 148"/>
                <a:gd name="T5" fmla="*/ 33 h 33"/>
                <a:gd name="T6" fmla="*/ 0 w 148"/>
                <a:gd name="T7" fmla="*/ 17 h 33"/>
                <a:gd name="T8" fmla="*/ 74 w 1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3">
                  <a:moveTo>
                    <a:pt x="74" y="0"/>
                  </a:moveTo>
                  <a:cubicBezTo>
                    <a:pt x="101" y="0"/>
                    <a:pt x="125" y="6"/>
                    <a:pt x="148" y="17"/>
                  </a:cubicBezTo>
                  <a:cubicBezTo>
                    <a:pt x="125" y="27"/>
                    <a:pt x="101" y="33"/>
                    <a:pt x="74" y="33"/>
                  </a:cubicBezTo>
                  <a:cubicBezTo>
                    <a:pt x="48" y="33"/>
                    <a:pt x="23" y="27"/>
                    <a:pt x="0" y="17"/>
                  </a:cubicBezTo>
                  <a:cubicBezTo>
                    <a:pt x="23" y="6"/>
                    <a:pt x="48" y="0"/>
                    <a:pt x="74" y="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7"/>
            <p:cNvSpPr>
              <a:spLocks/>
            </p:cNvSpPr>
            <p:nvPr/>
          </p:nvSpPr>
          <p:spPr bwMode="auto">
            <a:xfrm>
              <a:off x="8150226" y="4702176"/>
              <a:ext cx="173038" cy="163513"/>
            </a:xfrm>
            <a:custGeom>
              <a:avLst/>
              <a:gdLst>
                <a:gd name="T0" fmla="*/ 109 w 109"/>
                <a:gd name="T1" fmla="*/ 39 h 103"/>
                <a:gd name="T2" fmla="*/ 74 w 109"/>
                <a:gd name="T3" fmla="*/ 63 h 103"/>
                <a:gd name="T4" fmla="*/ 87 w 109"/>
                <a:gd name="T5" fmla="*/ 103 h 103"/>
                <a:gd name="T6" fmla="*/ 54 w 109"/>
                <a:gd name="T7" fmla="*/ 79 h 103"/>
                <a:gd name="T8" fmla="*/ 21 w 109"/>
                <a:gd name="T9" fmla="*/ 103 h 103"/>
                <a:gd name="T10" fmla="*/ 33 w 109"/>
                <a:gd name="T11" fmla="*/ 63 h 103"/>
                <a:gd name="T12" fmla="*/ 0 w 109"/>
                <a:gd name="T13" fmla="*/ 39 h 103"/>
                <a:gd name="T14" fmla="*/ 41 w 109"/>
                <a:gd name="T15" fmla="*/ 39 h 103"/>
                <a:gd name="T16" fmla="*/ 54 w 109"/>
                <a:gd name="T17" fmla="*/ 0 h 103"/>
                <a:gd name="T18" fmla="*/ 66 w 109"/>
                <a:gd name="T19" fmla="*/ 39 h 103"/>
                <a:gd name="T20" fmla="*/ 109 w 109"/>
                <a:gd name="T2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3">
                  <a:moveTo>
                    <a:pt x="109" y="39"/>
                  </a:moveTo>
                  <a:lnTo>
                    <a:pt x="74" y="63"/>
                  </a:lnTo>
                  <a:lnTo>
                    <a:pt x="87" y="103"/>
                  </a:lnTo>
                  <a:lnTo>
                    <a:pt x="54" y="79"/>
                  </a:lnTo>
                  <a:lnTo>
                    <a:pt x="21" y="103"/>
                  </a:lnTo>
                  <a:lnTo>
                    <a:pt x="33" y="63"/>
                  </a:lnTo>
                  <a:lnTo>
                    <a:pt x="0" y="39"/>
                  </a:lnTo>
                  <a:lnTo>
                    <a:pt x="41" y="39"/>
                  </a:lnTo>
                  <a:lnTo>
                    <a:pt x="54" y="0"/>
                  </a:lnTo>
                  <a:lnTo>
                    <a:pt x="66" y="39"/>
                  </a:lnTo>
                  <a:lnTo>
                    <a:pt x="109" y="39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8"/>
            <p:cNvSpPr>
              <a:spLocks/>
            </p:cNvSpPr>
            <p:nvPr/>
          </p:nvSpPr>
          <p:spPr bwMode="auto">
            <a:xfrm>
              <a:off x="8191501" y="2998788"/>
              <a:ext cx="87313" cy="41275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14 h 14"/>
                <a:gd name="T4" fmla="*/ 15 w 30"/>
                <a:gd name="T5" fmla="*/ 14 h 14"/>
                <a:gd name="T6" fmla="*/ 0 w 30"/>
                <a:gd name="T7" fmla="*/ 14 h 14"/>
                <a:gd name="T8" fmla="*/ 0 w 30"/>
                <a:gd name="T9" fmla="*/ 4 h 14"/>
                <a:gd name="T10" fmla="*/ 5 w 30"/>
                <a:gd name="T11" fmla="*/ 0 h 14"/>
                <a:gd name="T12" fmla="*/ 15 w 30"/>
                <a:gd name="T13" fmla="*/ 0 h 14"/>
                <a:gd name="T14" fmla="*/ 25 w 30"/>
                <a:gd name="T15" fmla="*/ 0 h 14"/>
                <a:gd name="T16" fmla="*/ 30 w 30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0" y="14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9"/>
            <p:cNvSpPr>
              <a:spLocks/>
            </p:cNvSpPr>
            <p:nvPr/>
          </p:nvSpPr>
          <p:spPr bwMode="auto">
            <a:xfrm>
              <a:off x="8201026" y="4233863"/>
              <a:ext cx="71438" cy="331788"/>
            </a:xfrm>
            <a:custGeom>
              <a:avLst/>
              <a:gdLst>
                <a:gd name="T0" fmla="*/ 25 w 25"/>
                <a:gd name="T1" fmla="*/ 3 h 114"/>
                <a:gd name="T2" fmla="*/ 25 w 25"/>
                <a:gd name="T3" fmla="*/ 111 h 114"/>
                <a:gd name="T4" fmla="*/ 21 w 25"/>
                <a:gd name="T5" fmla="*/ 114 h 114"/>
                <a:gd name="T6" fmla="*/ 12 w 25"/>
                <a:gd name="T7" fmla="*/ 114 h 114"/>
                <a:gd name="T8" fmla="*/ 3 w 25"/>
                <a:gd name="T9" fmla="*/ 114 h 114"/>
                <a:gd name="T10" fmla="*/ 0 w 25"/>
                <a:gd name="T11" fmla="*/ 111 h 114"/>
                <a:gd name="T12" fmla="*/ 0 w 25"/>
                <a:gd name="T13" fmla="*/ 3 h 114"/>
                <a:gd name="T14" fmla="*/ 3 w 25"/>
                <a:gd name="T15" fmla="*/ 0 h 114"/>
                <a:gd name="T16" fmla="*/ 12 w 25"/>
                <a:gd name="T17" fmla="*/ 0 h 114"/>
                <a:gd name="T18" fmla="*/ 21 w 25"/>
                <a:gd name="T19" fmla="*/ 0 h 114"/>
                <a:gd name="T20" fmla="*/ 25 w 25"/>
                <a:gd name="T21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14">
                  <a:moveTo>
                    <a:pt x="25" y="3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25" y="113"/>
                    <a:pt x="23" y="114"/>
                    <a:pt x="21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1" y="114"/>
                    <a:pt x="0" y="113"/>
                    <a:pt x="0" y="1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90"/>
            <p:cNvSpPr>
              <a:spLocks/>
            </p:cNvSpPr>
            <p:nvPr/>
          </p:nvSpPr>
          <p:spPr bwMode="auto">
            <a:xfrm>
              <a:off x="8201026" y="3784601"/>
              <a:ext cx="69850" cy="68263"/>
            </a:xfrm>
            <a:custGeom>
              <a:avLst/>
              <a:gdLst>
                <a:gd name="T0" fmla="*/ 31 w 44"/>
                <a:gd name="T1" fmla="*/ 17 h 43"/>
                <a:gd name="T2" fmla="*/ 44 w 44"/>
                <a:gd name="T3" fmla="*/ 26 h 43"/>
                <a:gd name="T4" fmla="*/ 27 w 44"/>
                <a:gd name="T5" fmla="*/ 26 h 43"/>
                <a:gd name="T6" fmla="*/ 22 w 44"/>
                <a:gd name="T7" fmla="*/ 43 h 43"/>
                <a:gd name="T8" fmla="*/ 16 w 44"/>
                <a:gd name="T9" fmla="*/ 26 h 43"/>
                <a:gd name="T10" fmla="*/ 0 w 44"/>
                <a:gd name="T11" fmla="*/ 26 h 43"/>
                <a:gd name="T12" fmla="*/ 14 w 44"/>
                <a:gd name="T13" fmla="*/ 17 h 43"/>
                <a:gd name="T14" fmla="*/ 9 w 44"/>
                <a:gd name="T15" fmla="*/ 0 h 43"/>
                <a:gd name="T16" fmla="*/ 22 w 44"/>
                <a:gd name="T17" fmla="*/ 11 h 43"/>
                <a:gd name="T18" fmla="*/ 34 w 44"/>
                <a:gd name="T19" fmla="*/ 0 h 43"/>
                <a:gd name="T20" fmla="*/ 31 w 44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3">
                  <a:moveTo>
                    <a:pt x="31" y="17"/>
                  </a:moveTo>
                  <a:lnTo>
                    <a:pt x="44" y="26"/>
                  </a:lnTo>
                  <a:lnTo>
                    <a:pt x="27" y="26"/>
                  </a:lnTo>
                  <a:lnTo>
                    <a:pt x="22" y="43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14" y="17"/>
                  </a:lnTo>
                  <a:lnTo>
                    <a:pt x="9" y="0"/>
                  </a:lnTo>
                  <a:lnTo>
                    <a:pt x="22" y="11"/>
                  </a:lnTo>
                  <a:lnTo>
                    <a:pt x="34" y="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91"/>
            <p:cNvSpPr>
              <a:spLocks/>
            </p:cNvSpPr>
            <p:nvPr/>
          </p:nvSpPr>
          <p:spPr bwMode="auto">
            <a:xfrm>
              <a:off x="8201026" y="3232151"/>
              <a:ext cx="69850" cy="63500"/>
            </a:xfrm>
            <a:custGeom>
              <a:avLst/>
              <a:gdLst>
                <a:gd name="T0" fmla="*/ 31 w 44"/>
                <a:gd name="T1" fmla="*/ 26 h 40"/>
                <a:gd name="T2" fmla="*/ 34 w 44"/>
                <a:gd name="T3" fmla="*/ 40 h 40"/>
                <a:gd name="T4" fmla="*/ 22 w 44"/>
                <a:gd name="T5" fmla="*/ 31 h 40"/>
                <a:gd name="T6" fmla="*/ 9 w 44"/>
                <a:gd name="T7" fmla="*/ 40 h 40"/>
                <a:gd name="T8" fmla="*/ 14 w 44"/>
                <a:gd name="T9" fmla="*/ 26 h 40"/>
                <a:gd name="T10" fmla="*/ 0 w 44"/>
                <a:gd name="T11" fmla="*/ 16 h 40"/>
                <a:gd name="T12" fmla="*/ 16 w 44"/>
                <a:gd name="T13" fmla="*/ 16 h 40"/>
                <a:gd name="T14" fmla="*/ 22 w 44"/>
                <a:gd name="T15" fmla="*/ 0 h 40"/>
                <a:gd name="T16" fmla="*/ 27 w 44"/>
                <a:gd name="T17" fmla="*/ 16 h 40"/>
                <a:gd name="T18" fmla="*/ 44 w 44"/>
                <a:gd name="T19" fmla="*/ 16 h 40"/>
                <a:gd name="T20" fmla="*/ 31 w 44"/>
                <a:gd name="T21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0">
                  <a:moveTo>
                    <a:pt x="31" y="26"/>
                  </a:moveTo>
                  <a:lnTo>
                    <a:pt x="34" y="40"/>
                  </a:lnTo>
                  <a:lnTo>
                    <a:pt x="22" y="31"/>
                  </a:lnTo>
                  <a:lnTo>
                    <a:pt x="9" y="40"/>
                  </a:lnTo>
                  <a:lnTo>
                    <a:pt x="14" y="2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2" y="0"/>
                  </a:lnTo>
                  <a:lnTo>
                    <a:pt x="27" y="16"/>
                  </a:lnTo>
                  <a:lnTo>
                    <a:pt x="44" y="16"/>
                  </a:lnTo>
                  <a:lnTo>
                    <a:pt x="31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92"/>
            <p:cNvSpPr>
              <a:spLocks/>
            </p:cNvSpPr>
            <p:nvPr/>
          </p:nvSpPr>
          <p:spPr bwMode="auto">
            <a:xfrm>
              <a:off x="8066088" y="3802063"/>
              <a:ext cx="66675" cy="71438"/>
            </a:xfrm>
            <a:custGeom>
              <a:avLst/>
              <a:gdLst>
                <a:gd name="T0" fmla="*/ 26 w 42"/>
                <a:gd name="T1" fmla="*/ 17 h 45"/>
                <a:gd name="T2" fmla="*/ 42 w 42"/>
                <a:gd name="T3" fmla="*/ 24 h 45"/>
                <a:gd name="T4" fmla="*/ 26 w 42"/>
                <a:gd name="T5" fmla="*/ 28 h 45"/>
                <a:gd name="T6" fmla="*/ 26 w 42"/>
                <a:gd name="T7" fmla="*/ 45 h 45"/>
                <a:gd name="T8" fmla="*/ 17 w 42"/>
                <a:gd name="T9" fmla="*/ 30 h 45"/>
                <a:gd name="T10" fmla="*/ 0 w 42"/>
                <a:gd name="T11" fmla="*/ 35 h 45"/>
                <a:gd name="T12" fmla="*/ 11 w 42"/>
                <a:gd name="T13" fmla="*/ 23 h 45"/>
                <a:gd name="T14" fmla="*/ 2 w 42"/>
                <a:gd name="T15" fmla="*/ 8 h 45"/>
                <a:gd name="T16" fmla="*/ 17 w 42"/>
                <a:gd name="T17" fmla="*/ 13 h 45"/>
                <a:gd name="T18" fmla="*/ 28 w 42"/>
                <a:gd name="T19" fmla="*/ 0 h 45"/>
                <a:gd name="T20" fmla="*/ 26 w 42"/>
                <a:gd name="T2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5">
                  <a:moveTo>
                    <a:pt x="26" y="17"/>
                  </a:moveTo>
                  <a:lnTo>
                    <a:pt x="42" y="24"/>
                  </a:lnTo>
                  <a:lnTo>
                    <a:pt x="26" y="28"/>
                  </a:lnTo>
                  <a:lnTo>
                    <a:pt x="26" y="45"/>
                  </a:lnTo>
                  <a:lnTo>
                    <a:pt x="17" y="30"/>
                  </a:lnTo>
                  <a:lnTo>
                    <a:pt x="0" y="35"/>
                  </a:lnTo>
                  <a:lnTo>
                    <a:pt x="11" y="23"/>
                  </a:lnTo>
                  <a:lnTo>
                    <a:pt x="2" y="8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93"/>
            <p:cNvSpPr>
              <a:spLocks/>
            </p:cNvSpPr>
            <p:nvPr/>
          </p:nvSpPr>
          <p:spPr bwMode="auto">
            <a:xfrm>
              <a:off x="8066088" y="3211513"/>
              <a:ext cx="66675" cy="66675"/>
            </a:xfrm>
            <a:custGeom>
              <a:avLst/>
              <a:gdLst>
                <a:gd name="T0" fmla="*/ 26 w 42"/>
                <a:gd name="T1" fmla="*/ 26 h 42"/>
                <a:gd name="T2" fmla="*/ 28 w 42"/>
                <a:gd name="T3" fmla="*/ 42 h 42"/>
                <a:gd name="T4" fmla="*/ 17 w 42"/>
                <a:gd name="T5" fmla="*/ 29 h 42"/>
                <a:gd name="T6" fmla="*/ 2 w 42"/>
                <a:gd name="T7" fmla="*/ 37 h 42"/>
                <a:gd name="T8" fmla="*/ 11 w 42"/>
                <a:gd name="T9" fmla="*/ 22 h 42"/>
                <a:gd name="T10" fmla="*/ 0 w 42"/>
                <a:gd name="T11" fmla="*/ 9 h 42"/>
                <a:gd name="T12" fmla="*/ 17 w 42"/>
                <a:gd name="T13" fmla="*/ 13 h 42"/>
                <a:gd name="T14" fmla="*/ 26 w 42"/>
                <a:gd name="T15" fmla="*/ 0 h 42"/>
                <a:gd name="T16" fmla="*/ 26 w 42"/>
                <a:gd name="T17" fmla="*/ 16 h 42"/>
                <a:gd name="T18" fmla="*/ 42 w 42"/>
                <a:gd name="T19" fmla="*/ 20 h 42"/>
                <a:gd name="T20" fmla="*/ 26 w 42"/>
                <a:gd name="T21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6" y="26"/>
                  </a:moveTo>
                  <a:lnTo>
                    <a:pt x="28" y="42"/>
                  </a:lnTo>
                  <a:lnTo>
                    <a:pt x="17" y="29"/>
                  </a:lnTo>
                  <a:lnTo>
                    <a:pt x="2" y="37"/>
                  </a:lnTo>
                  <a:lnTo>
                    <a:pt x="11" y="22"/>
                  </a:lnTo>
                  <a:lnTo>
                    <a:pt x="0" y="9"/>
                  </a:lnTo>
                  <a:lnTo>
                    <a:pt x="17" y="13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94"/>
            <p:cNvSpPr>
              <a:spLocks/>
            </p:cNvSpPr>
            <p:nvPr/>
          </p:nvSpPr>
          <p:spPr bwMode="auto">
            <a:xfrm>
              <a:off x="7821613" y="3459163"/>
              <a:ext cx="171450" cy="163513"/>
            </a:xfrm>
            <a:custGeom>
              <a:avLst/>
              <a:gdLst>
                <a:gd name="T0" fmla="*/ 108 w 108"/>
                <a:gd name="T1" fmla="*/ 40 h 103"/>
                <a:gd name="T2" fmla="*/ 76 w 108"/>
                <a:gd name="T3" fmla="*/ 64 h 103"/>
                <a:gd name="T4" fmla="*/ 88 w 108"/>
                <a:gd name="T5" fmla="*/ 103 h 103"/>
                <a:gd name="T6" fmla="*/ 55 w 108"/>
                <a:gd name="T7" fmla="*/ 79 h 103"/>
                <a:gd name="T8" fmla="*/ 22 w 108"/>
                <a:gd name="T9" fmla="*/ 103 h 103"/>
                <a:gd name="T10" fmla="*/ 35 w 108"/>
                <a:gd name="T11" fmla="*/ 64 h 103"/>
                <a:gd name="T12" fmla="*/ 0 w 108"/>
                <a:gd name="T13" fmla="*/ 40 h 103"/>
                <a:gd name="T14" fmla="*/ 43 w 108"/>
                <a:gd name="T15" fmla="*/ 40 h 103"/>
                <a:gd name="T16" fmla="*/ 55 w 108"/>
                <a:gd name="T17" fmla="*/ 0 h 103"/>
                <a:gd name="T18" fmla="*/ 68 w 108"/>
                <a:gd name="T19" fmla="*/ 40 h 103"/>
                <a:gd name="T20" fmla="*/ 108 w 108"/>
                <a:gd name="T2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3">
                  <a:moveTo>
                    <a:pt x="108" y="40"/>
                  </a:moveTo>
                  <a:lnTo>
                    <a:pt x="76" y="64"/>
                  </a:lnTo>
                  <a:lnTo>
                    <a:pt x="88" y="103"/>
                  </a:lnTo>
                  <a:lnTo>
                    <a:pt x="55" y="79"/>
                  </a:lnTo>
                  <a:lnTo>
                    <a:pt x="22" y="103"/>
                  </a:lnTo>
                  <a:lnTo>
                    <a:pt x="35" y="64"/>
                  </a:lnTo>
                  <a:lnTo>
                    <a:pt x="0" y="40"/>
                  </a:lnTo>
                  <a:lnTo>
                    <a:pt x="43" y="40"/>
                  </a:lnTo>
                  <a:lnTo>
                    <a:pt x="55" y="0"/>
                  </a:lnTo>
                  <a:lnTo>
                    <a:pt x="68" y="40"/>
                  </a:lnTo>
                  <a:lnTo>
                    <a:pt x="108" y="4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95"/>
            <p:cNvSpPr>
              <a:spLocks/>
            </p:cNvSpPr>
            <p:nvPr/>
          </p:nvSpPr>
          <p:spPr bwMode="auto">
            <a:xfrm>
              <a:off x="7947026" y="3849688"/>
              <a:ext cx="66675" cy="69850"/>
            </a:xfrm>
            <a:custGeom>
              <a:avLst/>
              <a:gdLst>
                <a:gd name="T0" fmla="*/ 11 w 42"/>
                <a:gd name="T1" fmla="*/ 22 h 44"/>
                <a:gd name="T2" fmla="*/ 2 w 42"/>
                <a:gd name="T3" fmla="*/ 7 h 44"/>
                <a:gd name="T4" fmla="*/ 17 w 42"/>
                <a:gd name="T5" fmla="*/ 13 h 44"/>
                <a:gd name="T6" fmla="*/ 28 w 42"/>
                <a:gd name="T7" fmla="*/ 0 h 44"/>
                <a:gd name="T8" fmla="*/ 26 w 42"/>
                <a:gd name="T9" fmla="*/ 16 h 44"/>
                <a:gd name="T10" fmla="*/ 42 w 42"/>
                <a:gd name="T11" fmla="*/ 22 h 44"/>
                <a:gd name="T12" fmla="*/ 26 w 42"/>
                <a:gd name="T13" fmla="*/ 27 h 44"/>
                <a:gd name="T14" fmla="*/ 26 w 42"/>
                <a:gd name="T15" fmla="*/ 44 h 44"/>
                <a:gd name="T16" fmla="*/ 17 w 42"/>
                <a:gd name="T17" fmla="*/ 29 h 44"/>
                <a:gd name="T18" fmla="*/ 0 w 42"/>
                <a:gd name="T19" fmla="*/ 35 h 44"/>
                <a:gd name="T20" fmla="*/ 11 w 42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4">
                  <a:moveTo>
                    <a:pt x="11" y="22"/>
                  </a:moveTo>
                  <a:lnTo>
                    <a:pt x="2" y="7"/>
                  </a:lnTo>
                  <a:lnTo>
                    <a:pt x="17" y="13"/>
                  </a:lnTo>
                  <a:lnTo>
                    <a:pt x="28" y="0"/>
                  </a:lnTo>
                  <a:lnTo>
                    <a:pt x="26" y="16"/>
                  </a:lnTo>
                  <a:lnTo>
                    <a:pt x="42" y="22"/>
                  </a:lnTo>
                  <a:lnTo>
                    <a:pt x="26" y="27"/>
                  </a:lnTo>
                  <a:lnTo>
                    <a:pt x="26" y="44"/>
                  </a:lnTo>
                  <a:lnTo>
                    <a:pt x="17" y="29"/>
                  </a:lnTo>
                  <a:lnTo>
                    <a:pt x="0" y="35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96"/>
            <p:cNvSpPr>
              <a:spLocks/>
            </p:cNvSpPr>
            <p:nvPr/>
          </p:nvSpPr>
          <p:spPr bwMode="auto">
            <a:xfrm>
              <a:off x="7947026" y="3165476"/>
              <a:ext cx="66675" cy="66675"/>
            </a:xfrm>
            <a:custGeom>
              <a:avLst/>
              <a:gdLst>
                <a:gd name="T0" fmla="*/ 11 w 42"/>
                <a:gd name="T1" fmla="*/ 22 h 42"/>
                <a:gd name="T2" fmla="*/ 0 w 42"/>
                <a:gd name="T3" fmla="*/ 9 h 42"/>
                <a:gd name="T4" fmla="*/ 17 w 42"/>
                <a:gd name="T5" fmla="*/ 12 h 42"/>
                <a:gd name="T6" fmla="*/ 26 w 42"/>
                <a:gd name="T7" fmla="*/ 0 h 42"/>
                <a:gd name="T8" fmla="*/ 26 w 42"/>
                <a:gd name="T9" fmla="*/ 16 h 42"/>
                <a:gd name="T10" fmla="*/ 42 w 42"/>
                <a:gd name="T11" fmla="*/ 20 h 42"/>
                <a:gd name="T12" fmla="*/ 26 w 42"/>
                <a:gd name="T13" fmla="*/ 25 h 42"/>
                <a:gd name="T14" fmla="*/ 28 w 42"/>
                <a:gd name="T15" fmla="*/ 42 h 42"/>
                <a:gd name="T16" fmla="*/ 17 w 42"/>
                <a:gd name="T17" fmla="*/ 29 h 42"/>
                <a:gd name="T18" fmla="*/ 2 w 42"/>
                <a:gd name="T19" fmla="*/ 36 h 42"/>
                <a:gd name="T20" fmla="*/ 11 w 42"/>
                <a:gd name="T2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1" y="22"/>
                  </a:moveTo>
                  <a:lnTo>
                    <a:pt x="0" y="9"/>
                  </a:lnTo>
                  <a:lnTo>
                    <a:pt x="17" y="12"/>
                  </a:lnTo>
                  <a:lnTo>
                    <a:pt x="26" y="0"/>
                  </a:lnTo>
                  <a:lnTo>
                    <a:pt x="26" y="16"/>
                  </a:lnTo>
                  <a:lnTo>
                    <a:pt x="42" y="20"/>
                  </a:lnTo>
                  <a:lnTo>
                    <a:pt x="26" y="25"/>
                  </a:lnTo>
                  <a:lnTo>
                    <a:pt x="28" y="42"/>
                  </a:lnTo>
                  <a:lnTo>
                    <a:pt x="17" y="29"/>
                  </a:lnTo>
                  <a:lnTo>
                    <a:pt x="2" y="36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97"/>
            <p:cNvSpPr>
              <a:spLocks noChangeArrowheads="1"/>
            </p:cNvSpPr>
            <p:nvPr/>
          </p:nvSpPr>
          <p:spPr bwMode="auto">
            <a:xfrm>
              <a:off x="8229601" y="4044951"/>
              <a:ext cx="11113" cy="18891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98"/>
            <p:cNvSpPr>
              <a:spLocks noChangeArrowheads="1"/>
            </p:cNvSpPr>
            <p:nvPr/>
          </p:nvSpPr>
          <p:spPr bwMode="auto">
            <a:xfrm>
              <a:off x="8229601" y="4565651"/>
              <a:ext cx="11113" cy="169863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9"/>
            <p:cNvSpPr>
              <a:spLocks noChangeArrowheads="1"/>
            </p:cNvSpPr>
            <p:nvPr/>
          </p:nvSpPr>
          <p:spPr bwMode="auto">
            <a:xfrm>
              <a:off x="8229601" y="2025651"/>
              <a:ext cx="11113" cy="97313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Rectangle 151"/>
            <p:cNvSpPr>
              <a:spLocks noChangeArrowheads="1"/>
            </p:cNvSpPr>
            <p:nvPr/>
          </p:nvSpPr>
          <p:spPr bwMode="auto">
            <a:xfrm>
              <a:off x="6361113" y="4129088"/>
              <a:ext cx="11113" cy="387350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52"/>
            <p:cNvSpPr>
              <a:spLocks noEditPoints="1"/>
            </p:cNvSpPr>
            <p:nvPr/>
          </p:nvSpPr>
          <p:spPr bwMode="auto">
            <a:xfrm>
              <a:off x="5819776" y="2820988"/>
              <a:ext cx="1096963" cy="1116013"/>
            </a:xfrm>
            <a:custGeom>
              <a:avLst/>
              <a:gdLst>
                <a:gd name="T0" fmla="*/ 464 w 691"/>
                <a:gd name="T1" fmla="*/ 40 h 703"/>
                <a:gd name="T2" fmla="*/ 440 w 691"/>
                <a:gd name="T3" fmla="*/ 64 h 703"/>
                <a:gd name="T4" fmla="*/ 440 w 691"/>
                <a:gd name="T5" fmla="*/ 97 h 703"/>
                <a:gd name="T6" fmla="*/ 464 w 691"/>
                <a:gd name="T7" fmla="*/ 119 h 703"/>
                <a:gd name="T8" fmla="*/ 495 w 691"/>
                <a:gd name="T9" fmla="*/ 119 h 703"/>
                <a:gd name="T10" fmla="*/ 519 w 691"/>
                <a:gd name="T11" fmla="*/ 97 h 703"/>
                <a:gd name="T12" fmla="*/ 519 w 691"/>
                <a:gd name="T13" fmla="*/ 64 h 703"/>
                <a:gd name="T14" fmla="*/ 495 w 691"/>
                <a:gd name="T15" fmla="*/ 40 h 703"/>
                <a:gd name="T16" fmla="*/ 211 w 691"/>
                <a:gd name="T17" fmla="*/ 24 h 703"/>
                <a:gd name="T18" fmla="*/ 172 w 691"/>
                <a:gd name="T19" fmla="*/ 40 h 703"/>
                <a:gd name="T20" fmla="*/ 156 w 691"/>
                <a:gd name="T21" fmla="*/ 81 h 703"/>
                <a:gd name="T22" fmla="*/ 172 w 691"/>
                <a:gd name="T23" fmla="*/ 119 h 703"/>
                <a:gd name="T24" fmla="*/ 211 w 691"/>
                <a:gd name="T25" fmla="*/ 136 h 703"/>
                <a:gd name="T26" fmla="*/ 251 w 691"/>
                <a:gd name="T27" fmla="*/ 119 h 703"/>
                <a:gd name="T28" fmla="*/ 268 w 691"/>
                <a:gd name="T29" fmla="*/ 81 h 703"/>
                <a:gd name="T30" fmla="*/ 251 w 691"/>
                <a:gd name="T31" fmla="*/ 40 h 703"/>
                <a:gd name="T32" fmla="*/ 211 w 691"/>
                <a:gd name="T33" fmla="*/ 24 h 703"/>
                <a:gd name="T34" fmla="*/ 587 w 691"/>
                <a:gd name="T35" fmla="*/ 0 h 703"/>
                <a:gd name="T36" fmla="*/ 541 w 691"/>
                <a:gd name="T37" fmla="*/ 703 h 703"/>
                <a:gd name="T38" fmla="*/ 0 w 691"/>
                <a:gd name="T39" fmla="*/ 154 h 703"/>
                <a:gd name="T40" fmla="*/ 480 w 691"/>
                <a:gd name="T41" fmla="*/ 374 h 703"/>
                <a:gd name="T42" fmla="*/ 480 w 691"/>
                <a:gd name="T43" fmla="*/ 262 h 703"/>
                <a:gd name="T44" fmla="*/ 402 w 691"/>
                <a:gd name="T45" fmla="*/ 185 h 703"/>
                <a:gd name="T46" fmla="*/ 290 w 691"/>
                <a:gd name="T47" fmla="*/ 185 h 703"/>
                <a:gd name="T48" fmla="*/ 211 w 691"/>
                <a:gd name="T49" fmla="*/ 262 h 703"/>
                <a:gd name="T50" fmla="*/ 211 w 691"/>
                <a:gd name="T51" fmla="*/ 374 h 703"/>
                <a:gd name="T52" fmla="*/ 290 w 691"/>
                <a:gd name="T53" fmla="*/ 453 h 703"/>
                <a:gd name="T54" fmla="*/ 402 w 691"/>
                <a:gd name="T55" fmla="*/ 453 h 703"/>
                <a:gd name="T56" fmla="*/ 480 w 691"/>
                <a:gd name="T57" fmla="*/ 374 h 703"/>
                <a:gd name="T58" fmla="*/ 535 w 691"/>
                <a:gd name="T59" fmla="*/ 617 h 703"/>
                <a:gd name="T60" fmla="*/ 519 w 691"/>
                <a:gd name="T61" fmla="*/ 576 h 703"/>
                <a:gd name="T62" fmla="*/ 480 w 691"/>
                <a:gd name="T63" fmla="*/ 560 h 703"/>
                <a:gd name="T64" fmla="*/ 440 w 691"/>
                <a:gd name="T65" fmla="*/ 576 h 703"/>
                <a:gd name="T66" fmla="*/ 424 w 691"/>
                <a:gd name="T67" fmla="*/ 617 h 703"/>
                <a:gd name="T68" fmla="*/ 440 w 691"/>
                <a:gd name="T69" fmla="*/ 655 h 703"/>
                <a:gd name="T70" fmla="*/ 480 w 691"/>
                <a:gd name="T71" fmla="*/ 672 h 703"/>
                <a:gd name="T72" fmla="*/ 519 w 691"/>
                <a:gd name="T73" fmla="*/ 655 h 703"/>
                <a:gd name="T74" fmla="*/ 345 w 691"/>
                <a:gd name="T75" fmla="*/ 81 h 703"/>
                <a:gd name="T76" fmla="*/ 345 w 691"/>
                <a:gd name="T77" fmla="*/ 28 h 703"/>
                <a:gd name="T78" fmla="*/ 345 w 691"/>
                <a:gd name="T79" fmla="*/ 81 h 703"/>
                <a:gd name="T80" fmla="*/ 372 w 691"/>
                <a:gd name="T81" fmla="*/ 617 h 703"/>
                <a:gd name="T82" fmla="*/ 319 w 691"/>
                <a:gd name="T83" fmla="*/ 617 h 703"/>
                <a:gd name="T84" fmla="*/ 251 w 691"/>
                <a:gd name="T85" fmla="*/ 633 h 703"/>
                <a:gd name="T86" fmla="*/ 251 w 691"/>
                <a:gd name="T87" fmla="*/ 600 h 703"/>
                <a:gd name="T88" fmla="*/ 227 w 691"/>
                <a:gd name="T89" fmla="*/ 576 h 703"/>
                <a:gd name="T90" fmla="*/ 194 w 691"/>
                <a:gd name="T91" fmla="*/ 576 h 703"/>
                <a:gd name="T92" fmla="*/ 172 w 691"/>
                <a:gd name="T93" fmla="*/ 600 h 703"/>
                <a:gd name="T94" fmla="*/ 172 w 691"/>
                <a:gd name="T95" fmla="*/ 633 h 703"/>
                <a:gd name="T96" fmla="*/ 194 w 691"/>
                <a:gd name="T97" fmla="*/ 655 h 703"/>
                <a:gd name="T98" fmla="*/ 227 w 691"/>
                <a:gd name="T99" fmla="*/ 655 h 703"/>
                <a:gd name="T100" fmla="*/ 251 w 691"/>
                <a:gd name="T101" fmla="*/ 63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703">
                  <a:moveTo>
                    <a:pt x="480" y="24"/>
                  </a:moveTo>
                  <a:lnTo>
                    <a:pt x="464" y="40"/>
                  </a:lnTo>
                  <a:lnTo>
                    <a:pt x="440" y="40"/>
                  </a:lnTo>
                  <a:lnTo>
                    <a:pt x="440" y="64"/>
                  </a:lnTo>
                  <a:lnTo>
                    <a:pt x="424" y="81"/>
                  </a:lnTo>
                  <a:lnTo>
                    <a:pt x="440" y="97"/>
                  </a:lnTo>
                  <a:lnTo>
                    <a:pt x="440" y="119"/>
                  </a:lnTo>
                  <a:lnTo>
                    <a:pt x="464" y="119"/>
                  </a:lnTo>
                  <a:lnTo>
                    <a:pt x="480" y="136"/>
                  </a:lnTo>
                  <a:lnTo>
                    <a:pt x="495" y="119"/>
                  </a:lnTo>
                  <a:lnTo>
                    <a:pt x="519" y="119"/>
                  </a:lnTo>
                  <a:lnTo>
                    <a:pt x="519" y="97"/>
                  </a:lnTo>
                  <a:lnTo>
                    <a:pt x="535" y="81"/>
                  </a:lnTo>
                  <a:lnTo>
                    <a:pt x="519" y="64"/>
                  </a:lnTo>
                  <a:lnTo>
                    <a:pt x="519" y="40"/>
                  </a:lnTo>
                  <a:lnTo>
                    <a:pt x="495" y="40"/>
                  </a:lnTo>
                  <a:lnTo>
                    <a:pt x="480" y="24"/>
                  </a:lnTo>
                  <a:close/>
                  <a:moveTo>
                    <a:pt x="211" y="24"/>
                  </a:moveTo>
                  <a:lnTo>
                    <a:pt x="194" y="40"/>
                  </a:lnTo>
                  <a:lnTo>
                    <a:pt x="172" y="40"/>
                  </a:lnTo>
                  <a:lnTo>
                    <a:pt x="172" y="64"/>
                  </a:lnTo>
                  <a:lnTo>
                    <a:pt x="156" y="81"/>
                  </a:lnTo>
                  <a:lnTo>
                    <a:pt x="172" y="97"/>
                  </a:lnTo>
                  <a:lnTo>
                    <a:pt x="172" y="119"/>
                  </a:lnTo>
                  <a:lnTo>
                    <a:pt x="194" y="119"/>
                  </a:lnTo>
                  <a:lnTo>
                    <a:pt x="211" y="136"/>
                  </a:lnTo>
                  <a:lnTo>
                    <a:pt x="227" y="119"/>
                  </a:lnTo>
                  <a:lnTo>
                    <a:pt x="251" y="119"/>
                  </a:lnTo>
                  <a:lnTo>
                    <a:pt x="251" y="97"/>
                  </a:lnTo>
                  <a:lnTo>
                    <a:pt x="268" y="81"/>
                  </a:lnTo>
                  <a:lnTo>
                    <a:pt x="251" y="64"/>
                  </a:lnTo>
                  <a:lnTo>
                    <a:pt x="251" y="40"/>
                  </a:lnTo>
                  <a:lnTo>
                    <a:pt x="227" y="40"/>
                  </a:lnTo>
                  <a:lnTo>
                    <a:pt x="211" y="24"/>
                  </a:lnTo>
                  <a:close/>
                  <a:moveTo>
                    <a:pt x="103" y="0"/>
                  </a:moveTo>
                  <a:lnTo>
                    <a:pt x="587" y="0"/>
                  </a:lnTo>
                  <a:lnTo>
                    <a:pt x="691" y="154"/>
                  </a:lnTo>
                  <a:lnTo>
                    <a:pt x="541" y="703"/>
                  </a:lnTo>
                  <a:lnTo>
                    <a:pt x="150" y="703"/>
                  </a:lnTo>
                  <a:lnTo>
                    <a:pt x="0" y="154"/>
                  </a:lnTo>
                  <a:lnTo>
                    <a:pt x="103" y="0"/>
                  </a:lnTo>
                  <a:close/>
                  <a:moveTo>
                    <a:pt x="480" y="374"/>
                  </a:moveTo>
                  <a:lnTo>
                    <a:pt x="535" y="319"/>
                  </a:lnTo>
                  <a:lnTo>
                    <a:pt x="480" y="262"/>
                  </a:lnTo>
                  <a:lnTo>
                    <a:pt x="480" y="185"/>
                  </a:lnTo>
                  <a:lnTo>
                    <a:pt x="402" y="185"/>
                  </a:lnTo>
                  <a:lnTo>
                    <a:pt x="345" y="129"/>
                  </a:lnTo>
                  <a:lnTo>
                    <a:pt x="290" y="185"/>
                  </a:lnTo>
                  <a:lnTo>
                    <a:pt x="211" y="185"/>
                  </a:lnTo>
                  <a:lnTo>
                    <a:pt x="211" y="262"/>
                  </a:lnTo>
                  <a:lnTo>
                    <a:pt x="156" y="319"/>
                  </a:lnTo>
                  <a:lnTo>
                    <a:pt x="211" y="374"/>
                  </a:lnTo>
                  <a:lnTo>
                    <a:pt x="211" y="453"/>
                  </a:lnTo>
                  <a:lnTo>
                    <a:pt x="290" y="453"/>
                  </a:lnTo>
                  <a:lnTo>
                    <a:pt x="345" y="508"/>
                  </a:lnTo>
                  <a:lnTo>
                    <a:pt x="402" y="453"/>
                  </a:lnTo>
                  <a:lnTo>
                    <a:pt x="480" y="453"/>
                  </a:lnTo>
                  <a:lnTo>
                    <a:pt x="480" y="374"/>
                  </a:lnTo>
                  <a:close/>
                  <a:moveTo>
                    <a:pt x="519" y="633"/>
                  </a:moveTo>
                  <a:lnTo>
                    <a:pt x="535" y="617"/>
                  </a:lnTo>
                  <a:lnTo>
                    <a:pt x="519" y="600"/>
                  </a:lnTo>
                  <a:lnTo>
                    <a:pt x="519" y="576"/>
                  </a:lnTo>
                  <a:lnTo>
                    <a:pt x="495" y="576"/>
                  </a:lnTo>
                  <a:lnTo>
                    <a:pt x="480" y="560"/>
                  </a:lnTo>
                  <a:lnTo>
                    <a:pt x="464" y="576"/>
                  </a:lnTo>
                  <a:lnTo>
                    <a:pt x="440" y="576"/>
                  </a:lnTo>
                  <a:lnTo>
                    <a:pt x="440" y="600"/>
                  </a:lnTo>
                  <a:lnTo>
                    <a:pt x="424" y="617"/>
                  </a:lnTo>
                  <a:lnTo>
                    <a:pt x="440" y="633"/>
                  </a:lnTo>
                  <a:lnTo>
                    <a:pt x="440" y="655"/>
                  </a:lnTo>
                  <a:lnTo>
                    <a:pt x="464" y="655"/>
                  </a:lnTo>
                  <a:lnTo>
                    <a:pt x="480" y="672"/>
                  </a:lnTo>
                  <a:lnTo>
                    <a:pt x="495" y="655"/>
                  </a:lnTo>
                  <a:lnTo>
                    <a:pt x="519" y="655"/>
                  </a:lnTo>
                  <a:lnTo>
                    <a:pt x="519" y="633"/>
                  </a:lnTo>
                  <a:close/>
                  <a:moveTo>
                    <a:pt x="345" y="81"/>
                  </a:moveTo>
                  <a:lnTo>
                    <a:pt x="372" y="53"/>
                  </a:lnTo>
                  <a:lnTo>
                    <a:pt x="345" y="28"/>
                  </a:lnTo>
                  <a:lnTo>
                    <a:pt x="319" y="53"/>
                  </a:lnTo>
                  <a:lnTo>
                    <a:pt x="345" y="81"/>
                  </a:lnTo>
                  <a:close/>
                  <a:moveTo>
                    <a:pt x="345" y="644"/>
                  </a:moveTo>
                  <a:lnTo>
                    <a:pt x="372" y="617"/>
                  </a:lnTo>
                  <a:lnTo>
                    <a:pt x="345" y="589"/>
                  </a:lnTo>
                  <a:lnTo>
                    <a:pt x="319" y="617"/>
                  </a:lnTo>
                  <a:lnTo>
                    <a:pt x="345" y="644"/>
                  </a:lnTo>
                  <a:close/>
                  <a:moveTo>
                    <a:pt x="251" y="633"/>
                  </a:moveTo>
                  <a:lnTo>
                    <a:pt x="268" y="617"/>
                  </a:lnTo>
                  <a:lnTo>
                    <a:pt x="251" y="600"/>
                  </a:lnTo>
                  <a:lnTo>
                    <a:pt x="251" y="576"/>
                  </a:lnTo>
                  <a:lnTo>
                    <a:pt x="227" y="576"/>
                  </a:lnTo>
                  <a:lnTo>
                    <a:pt x="211" y="560"/>
                  </a:lnTo>
                  <a:lnTo>
                    <a:pt x="194" y="576"/>
                  </a:lnTo>
                  <a:lnTo>
                    <a:pt x="172" y="576"/>
                  </a:lnTo>
                  <a:lnTo>
                    <a:pt x="172" y="600"/>
                  </a:lnTo>
                  <a:lnTo>
                    <a:pt x="156" y="617"/>
                  </a:lnTo>
                  <a:lnTo>
                    <a:pt x="172" y="633"/>
                  </a:lnTo>
                  <a:lnTo>
                    <a:pt x="172" y="655"/>
                  </a:lnTo>
                  <a:lnTo>
                    <a:pt x="194" y="655"/>
                  </a:lnTo>
                  <a:lnTo>
                    <a:pt x="211" y="672"/>
                  </a:lnTo>
                  <a:lnTo>
                    <a:pt x="227" y="655"/>
                  </a:lnTo>
                  <a:lnTo>
                    <a:pt x="251" y="655"/>
                  </a:lnTo>
                  <a:lnTo>
                    <a:pt x="251" y="633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53"/>
            <p:cNvSpPr>
              <a:spLocks noEditPoints="1"/>
            </p:cNvSpPr>
            <p:nvPr/>
          </p:nvSpPr>
          <p:spPr bwMode="auto">
            <a:xfrm>
              <a:off x="5983288" y="2643188"/>
              <a:ext cx="768350" cy="177800"/>
            </a:xfrm>
            <a:custGeom>
              <a:avLst/>
              <a:gdLst>
                <a:gd name="T0" fmla="*/ 410 w 484"/>
                <a:gd name="T1" fmla="*/ 0 h 112"/>
                <a:gd name="T2" fmla="*/ 484 w 484"/>
                <a:gd name="T3" fmla="*/ 112 h 112"/>
                <a:gd name="T4" fmla="*/ 0 w 484"/>
                <a:gd name="T5" fmla="*/ 112 h 112"/>
                <a:gd name="T6" fmla="*/ 75 w 484"/>
                <a:gd name="T7" fmla="*/ 0 h 112"/>
                <a:gd name="T8" fmla="*/ 207 w 484"/>
                <a:gd name="T9" fmla="*/ 0 h 112"/>
                <a:gd name="T10" fmla="*/ 242 w 484"/>
                <a:gd name="T11" fmla="*/ 0 h 112"/>
                <a:gd name="T12" fmla="*/ 278 w 484"/>
                <a:gd name="T13" fmla="*/ 0 h 112"/>
                <a:gd name="T14" fmla="*/ 410 w 484"/>
                <a:gd name="T15" fmla="*/ 0 h 112"/>
                <a:gd name="T16" fmla="*/ 344 w 484"/>
                <a:gd name="T17" fmla="*/ 85 h 112"/>
                <a:gd name="T18" fmla="*/ 372 w 484"/>
                <a:gd name="T19" fmla="*/ 59 h 112"/>
                <a:gd name="T20" fmla="*/ 344 w 484"/>
                <a:gd name="T21" fmla="*/ 31 h 112"/>
                <a:gd name="T22" fmla="*/ 317 w 484"/>
                <a:gd name="T23" fmla="*/ 59 h 112"/>
                <a:gd name="T24" fmla="*/ 344 w 484"/>
                <a:gd name="T25" fmla="*/ 85 h 112"/>
                <a:gd name="T26" fmla="*/ 242 w 484"/>
                <a:gd name="T27" fmla="*/ 85 h 112"/>
                <a:gd name="T28" fmla="*/ 269 w 484"/>
                <a:gd name="T29" fmla="*/ 59 h 112"/>
                <a:gd name="T30" fmla="*/ 242 w 484"/>
                <a:gd name="T31" fmla="*/ 31 h 112"/>
                <a:gd name="T32" fmla="*/ 216 w 484"/>
                <a:gd name="T33" fmla="*/ 59 h 112"/>
                <a:gd name="T34" fmla="*/ 242 w 484"/>
                <a:gd name="T35" fmla="*/ 85 h 112"/>
                <a:gd name="T36" fmla="*/ 141 w 484"/>
                <a:gd name="T37" fmla="*/ 85 h 112"/>
                <a:gd name="T38" fmla="*/ 168 w 484"/>
                <a:gd name="T39" fmla="*/ 59 h 112"/>
                <a:gd name="T40" fmla="*/ 141 w 484"/>
                <a:gd name="T41" fmla="*/ 31 h 112"/>
                <a:gd name="T42" fmla="*/ 113 w 484"/>
                <a:gd name="T43" fmla="*/ 59 h 112"/>
                <a:gd name="T44" fmla="*/ 141 w 484"/>
                <a:gd name="T45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4" h="112">
                  <a:moveTo>
                    <a:pt x="410" y="0"/>
                  </a:moveTo>
                  <a:lnTo>
                    <a:pt x="484" y="112"/>
                  </a:lnTo>
                  <a:lnTo>
                    <a:pt x="0" y="112"/>
                  </a:lnTo>
                  <a:lnTo>
                    <a:pt x="75" y="0"/>
                  </a:lnTo>
                  <a:lnTo>
                    <a:pt x="207" y="0"/>
                  </a:lnTo>
                  <a:lnTo>
                    <a:pt x="242" y="0"/>
                  </a:lnTo>
                  <a:lnTo>
                    <a:pt x="278" y="0"/>
                  </a:lnTo>
                  <a:lnTo>
                    <a:pt x="410" y="0"/>
                  </a:lnTo>
                  <a:close/>
                  <a:moveTo>
                    <a:pt x="344" y="85"/>
                  </a:moveTo>
                  <a:lnTo>
                    <a:pt x="372" y="59"/>
                  </a:lnTo>
                  <a:lnTo>
                    <a:pt x="344" y="31"/>
                  </a:lnTo>
                  <a:lnTo>
                    <a:pt x="317" y="59"/>
                  </a:lnTo>
                  <a:lnTo>
                    <a:pt x="344" y="85"/>
                  </a:lnTo>
                  <a:close/>
                  <a:moveTo>
                    <a:pt x="242" y="85"/>
                  </a:moveTo>
                  <a:lnTo>
                    <a:pt x="269" y="59"/>
                  </a:lnTo>
                  <a:lnTo>
                    <a:pt x="242" y="31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41" y="85"/>
                  </a:moveTo>
                  <a:lnTo>
                    <a:pt x="168" y="59"/>
                  </a:lnTo>
                  <a:lnTo>
                    <a:pt x="141" y="31"/>
                  </a:lnTo>
                  <a:lnTo>
                    <a:pt x="113" y="59"/>
                  </a:lnTo>
                  <a:lnTo>
                    <a:pt x="141" y="8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54"/>
            <p:cNvSpPr>
              <a:spLocks noEditPoints="1"/>
            </p:cNvSpPr>
            <p:nvPr/>
          </p:nvSpPr>
          <p:spPr bwMode="auto">
            <a:xfrm>
              <a:off x="6057901" y="3937001"/>
              <a:ext cx="620713" cy="130175"/>
            </a:xfrm>
            <a:custGeom>
              <a:avLst/>
              <a:gdLst>
                <a:gd name="T0" fmla="*/ 179 w 213"/>
                <a:gd name="T1" fmla="*/ 12 h 45"/>
                <a:gd name="T2" fmla="*/ 170 w 213"/>
                <a:gd name="T3" fmla="*/ 21 h 45"/>
                <a:gd name="T4" fmla="*/ 179 w 213"/>
                <a:gd name="T5" fmla="*/ 30 h 45"/>
                <a:gd name="T6" fmla="*/ 188 w 213"/>
                <a:gd name="T7" fmla="*/ 21 h 45"/>
                <a:gd name="T8" fmla="*/ 179 w 213"/>
                <a:gd name="T9" fmla="*/ 12 h 45"/>
                <a:gd name="T10" fmla="*/ 34 w 213"/>
                <a:gd name="T11" fmla="*/ 12 h 45"/>
                <a:gd name="T12" fmla="*/ 25 w 213"/>
                <a:gd name="T13" fmla="*/ 21 h 45"/>
                <a:gd name="T14" fmla="*/ 34 w 213"/>
                <a:gd name="T15" fmla="*/ 30 h 45"/>
                <a:gd name="T16" fmla="*/ 42 w 213"/>
                <a:gd name="T17" fmla="*/ 21 h 45"/>
                <a:gd name="T18" fmla="*/ 34 w 213"/>
                <a:gd name="T19" fmla="*/ 12 h 45"/>
                <a:gd name="T20" fmla="*/ 70 w 213"/>
                <a:gd name="T21" fmla="*/ 12 h 45"/>
                <a:gd name="T22" fmla="*/ 62 w 213"/>
                <a:gd name="T23" fmla="*/ 21 h 45"/>
                <a:gd name="T24" fmla="*/ 70 w 213"/>
                <a:gd name="T25" fmla="*/ 30 h 45"/>
                <a:gd name="T26" fmla="*/ 79 w 213"/>
                <a:gd name="T27" fmla="*/ 21 h 45"/>
                <a:gd name="T28" fmla="*/ 70 w 213"/>
                <a:gd name="T29" fmla="*/ 12 h 45"/>
                <a:gd name="T30" fmla="*/ 106 w 213"/>
                <a:gd name="T31" fmla="*/ 12 h 45"/>
                <a:gd name="T32" fmla="*/ 98 w 213"/>
                <a:gd name="T33" fmla="*/ 21 h 45"/>
                <a:gd name="T34" fmla="*/ 106 w 213"/>
                <a:gd name="T35" fmla="*/ 30 h 45"/>
                <a:gd name="T36" fmla="*/ 115 w 213"/>
                <a:gd name="T37" fmla="*/ 21 h 45"/>
                <a:gd name="T38" fmla="*/ 106 w 213"/>
                <a:gd name="T39" fmla="*/ 12 h 45"/>
                <a:gd name="T40" fmla="*/ 143 w 213"/>
                <a:gd name="T41" fmla="*/ 12 h 45"/>
                <a:gd name="T42" fmla="*/ 134 w 213"/>
                <a:gd name="T43" fmla="*/ 21 h 45"/>
                <a:gd name="T44" fmla="*/ 143 w 213"/>
                <a:gd name="T45" fmla="*/ 30 h 45"/>
                <a:gd name="T46" fmla="*/ 151 w 213"/>
                <a:gd name="T47" fmla="*/ 21 h 45"/>
                <a:gd name="T48" fmla="*/ 143 w 213"/>
                <a:gd name="T49" fmla="*/ 12 h 45"/>
                <a:gd name="T50" fmla="*/ 0 w 213"/>
                <a:gd name="T51" fmla="*/ 0 h 45"/>
                <a:gd name="T52" fmla="*/ 213 w 213"/>
                <a:gd name="T53" fmla="*/ 0 h 45"/>
                <a:gd name="T54" fmla="*/ 201 w 213"/>
                <a:gd name="T55" fmla="*/ 45 h 45"/>
                <a:gd name="T56" fmla="*/ 168 w 213"/>
                <a:gd name="T57" fmla="*/ 45 h 45"/>
                <a:gd name="T58" fmla="*/ 106 w 213"/>
                <a:gd name="T59" fmla="*/ 45 h 45"/>
                <a:gd name="T60" fmla="*/ 45 w 213"/>
                <a:gd name="T61" fmla="*/ 45 h 45"/>
                <a:gd name="T62" fmla="*/ 12 w 213"/>
                <a:gd name="T63" fmla="*/ 45 h 45"/>
                <a:gd name="T64" fmla="*/ 0 w 213"/>
                <a:gd name="T6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45">
                  <a:moveTo>
                    <a:pt x="179" y="12"/>
                  </a:moveTo>
                  <a:cubicBezTo>
                    <a:pt x="174" y="12"/>
                    <a:pt x="170" y="16"/>
                    <a:pt x="170" y="21"/>
                  </a:cubicBezTo>
                  <a:cubicBezTo>
                    <a:pt x="170" y="26"/>
                    <a:pt x="174" y="30"/>
                    <a:pt x="179" y="30"/>
                  </a:cubicBezTo>
                  <a:cubicBezTo>
                    <a:pt x="184" y="30"/>
                    <a:pt x="188" y="26"/>
                    <a:pt x="188" y="21"/>
                  </a:cubicBezTo>
                  <a:cubicBezTo>
                    <a:pt x="188" y="16"/>
                    <a:pt x="184" y="12"/>
                    <a:pt x="179" y="12"/>
                  </a:cubicBezTo>
                  <a:close/>
                  <a:moveTo>
                    <a:pt x="34" y="12"/>
                  </a:moveTo>
                  <a:cubicBezTo>
                    <a:pt x="29" y="12"/>
                    <a:pt x="25" y="16"/>
                    <a:pt x="25" y="21"/>
                  </a:cubicBezTo>
                  <a:cubicBezTo>
                    <a:pt x="25" y="26"/>
                    <a:pt x="29" y="30"/>
                    <a:pt x="34" y="30"/>
                  </a:cubicBezTo>
                  <a:cubicBezTo>
                    <a:pt x="39" y="30"/>
                    <a:pt x="42" y="26"/>
                    <a:pt x="42" y="21"/>
                  </a:cubicBezTo>
                  <a:cubicBezTo>
                    <a:pt x="42" y="16"/>
                    <a:pt x="39" y="12"/>
                    <a:pt x="34" y="12"/>
                  </a:cubicBezTo>
                  <a:close/>
                  <a:moveTo>
                    <a:pt x="70" y="12"/>
                  </a:moveTo>
                  <a:cubicBezTo>
                    <a:pt x="65" y="12"/>
                    <a:pt x="62" y="16"/>
                    <a:pt x="62" y="21"/>
                  </a:cubicBezTo>
                  <a:cubicBezTo>
                    <a:pt x="62" y="26"/>
                    <a:pt x="65" y="30"/>
                    <a:pt x="70" y="30"/>
                  </a:cubicBezTo>
                  <a:cubicBezTo>
                    <a:pt x="75" y="30"/>
                    <a:pt x="79" y="26"/>
                    <a:pt x="79" y="21"/>
                  </a:cubicBezTo>
                  <a:cubicBezTo>
                    <a:pt x="79" y="16"/>
                    <a:pt x="75" y="12"/>
                    <a:pt x="70" y="12"/>
                  </a:cubicBezTo>
                  <a:close/>
                  <a:moveTo>
                    <a:pt x="106" y="12"/>
                  </a:moveTo>
                  <a:cubicBezTo>
                    <a:pt x="102" y="12"/>
                    <a:pt x="98" y="16"/>
                    <a:pt x="98" y="21"/>
                  </a:cubicBezTo>
                  <a:cubicBezTo>
                    <a:pt x="98" y="26"/>
                    <a:pt x="102" y="30"/>
                    <a:pt x="106" y="30"/>
                  </a:cubicBezTo>
                  <a:cubicBezTo>
                    <a:pt x="111" y="30"/>
                    <a:pt x="115" y="26"/>
                    <a:pt x="115" y="21"/>
                  </a:cubicBezTo>
                  <a:cubicBezTo>
                    <a:pt x="115" y="16"/>
                    <a:pt x="111" y="12"/>
                    <a:pt x="106" y="12"/>
                  </a:cubicBezTo>
                  <a:close/>
                  <a:moveTo>
                    <a:pt x="143" y="12"/>
                  </a:moveTo>
                  <a:cubicBezTo>
                    <a:pt x="138" y="12"/>
                    <a:pt x="134" y="16"/>
                    <a:pt x="134" y="21"/>
                  </a:cubicBezTo>
                  <a:cubicBezTo>
                    <a:pt x="134" y="26"/>
                    <a:pt x="138" y="30"/>
                    <a:pt x="143" y="30"/>
                  </a:cubicBezTo>
                  <a:cubicBezTo>
                    <a:pt x="147" y="30"/>
                    <a:pt x="151" y="26"/>
                    <a:pt x="151" y="21"/>
                  </a:cubicBezTo>
                  <a:cubicBezTo>
                    <a:pt x="151" y="16"/>
                    <a:pt x="147" y="12"/>
                    <a:pt x="143" y="12"/>
                  </a:cubicBezTo>
                  <a:close/>
                  <a:moveTo>
                    <a:pt x="0" y="0"/>
                  </a:moveTo>
                  <a:cubicBezTo>
                    <a:pt x="213" y="0"/>
                    <a:pt x="213" y="0"/>
                    <a:pt x="213" y="0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55"/>
            <p:cNvSpPr>
              <a:spLocks/>
            </p:cNvSpPr>
            <p:nvPr/>
          </p:nvSpPr>
          <p:spPr bwMode="auto">
            <a:xfrm>
              <a:off x="6492876" y="28590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56"/>
            <p:cNvSpPr>
              <a:spLocks/>
            </p:cNvSpPr>
            <p:nvPr/>
          </p:nvSpPr>
          <p:spPr bwMode="auto">
            <a:xfrm>
              <a:off x="6067426" y="3025776"/>
              <a:ext cx="601663" cy="601663"/>
            </a:xfrm>
            <a:custGeom>
              <a:avLst/>
              <a:gdLst>
                <a:gd name="T0" fmla="*/ 379 w 379"/>
                <a:gd name="T1" fmla="*/ 190 h 379"/>
                <a:gd name="T2" fmla="*/ 324 w 379"/>
                <a:gd name="T3" fmla="*/ 245 h 379"/>
                <a:gd name="T4" fmla="*/ 324 w 379"/>
                <a:gd name="T5" fmla="*/ 324 h 379"/>
                <a:gd name="T6" fmla="*/ 246 w 379"/>
                <a:gd name="T7" fmla="*/ 324 h 379"/>
                <a:gd name="T8" fmla="*/ 189 w 379"/>
                <a:gd name="T9" fmla="*/ 379 h 379"/>
                <a:gd name="T10" fmla="*/ 134 w 379"/>
                <a:gd name="T11" fmla="*/ 324 h 379"/>
                <a:gd name="T12" fmla="*/ 55 w 379"/>
                <a:gd name="T13" fmla="*/ 324 h 379"/>
                <a:gd name="T14" fmla="*/ 55 w 379"/>
                <a:gd name="T15" fmla="*/ 245 h 379"/>
                <a:gd name="T16" fmla="*/ 0 w 379"/>
                <a:gd name="T17" fmla="*/ 190 h 379"/>
                <a:gd name="T18" fmla="*/ 55 w 379"/>
                <a:gd name="T19" fmla="*/ 133 h 379"/>
                <a:gd name="T20" fmla="*/ 55 w 379"/>
                <a:gd name="T21" fmla="*/ 56 h 379"/>
                <a:gd name="T22" fmla="*/ 134 w 379"/>
                <a:gd name="T23" fmla="*/ 56 h 379"/>
                <a:gd name="T24" fmla="*/ 189 w 379"/>
                <a:gd name="T25" fmla="*/ 0 h 379"/>
                <a:gd name="T26" fmla="*/ 246 w 379"/>
                <a:gd name="T27" fmla="*/ 56 h 379"/>
                <a:gd name="T28" fmla="*/ 324 w 379"/>
                <a:gd name="T29" fmla="*/ 56 h 379"/>
                <a:gd name="T30" fmla="*/ 324 w 379"/>
                <a:gd name="T31" fmla="*/ 133 h 379"/>
                <a:gd name="T32" fmla="*/ 379 w 379"/>
                <a:gd name="T33" fmla="*/ 19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9" h="379">
                  <a:moveTo>
                    <a:pt x="379" y="190"/>
                  </a:moveTo>
                  <a:lnTo>
                    <a:pt x="324" y="245"/>
                  </a:lnTo>
                  <a:lnTo>
                    <a:pt x="324" y="324"/>
                  </a:lnTo>
                  <a:lnTo>
                    <a:pt x="246" y="324"/>
                  </a:lnTo>
                  <a:lnTo>
                    <a:pt x="189" y="379"/>
                  </a:lnTo>
                  <a:lnTo>
                    <a:pt x="134" y="324"/>
                  </a:lnTo>
                  <a:lnTo>
                    <a:pt x="55" y="324"/>
                  </a:lnTo>
                  <a:lnTo>
                    <a:pt x="55" y="245"/>
                  </a:lnTo>
                  <a:lnTo>
                    <a:pt x="0" y="190"/>
                  </a:lnTo>
                  <a:lnTo>
                    <a:pt x="55" y="133"/>
                  </a:lnTo>
                  <a:lnTo>
                    <a:pt x="55" y="56"/>
                  </a:lnTo>
                  <a:lnTo>
                    <a:pt x="134" y="56"/>
                  </a:lnTo>
                  <a:lnTo>
                    <a:pt x="189" y="0"/>
                  </a:lnTo>
                  <a:lnTo>
                    <a:pt x="246" y="56"/>
                  </a:lnTo>
                  <a:lnTo>
                    <a:pt x="324" y="56"/>
                  </a:lnTo>
                  <a:lnTo>
                    <a:pt x="324" y="133"/>
                  </a:lnTo>
                  <a:lnTo>
                    <a:pt x="379" y="19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57"/>
            <p:cNvSpPr>
              <a:spLocks/>
            </p:cNvSpPr>
            <p:nvPr/>
          </p:nvSpPr>
          <p:spPr bwMode="auto">
            <a:xfrm>
              <a:off x="6492876" y="3709988"/>
              <a:ext cx="176213" cy="177800"/>
            </a:xfrm>
            <a:custGeom>
              <a:avLst/>
              <a:gdLst>
                <a:gd name="T0" fmla="*/ 111 w 111"/>
                <a:gd name="T1" fmla="*/ 57 h 112"/>
                <a:gd name="T2" fmla="*/ 95 w 111"/>
                <a:gd name="T3" fmla="*/ 73 h 112"/>
                <a:gd name="T4" fmla="*/ 95 w 111"/>
                <a:gd name="T5" fmla="*/ 95 h 112"/>
                <a:gd name="T6" fmla="*/ 71 w 111"/>
                <a:gd name="T7" fmla="*/ 95 h 112"/>
                <a:gd name="T8" fmla="*/ 56 w 111"/>
                <a:gd name="T9" fmla="*/ 112 h 112"/>
                <a:gd name="T10" fmla="*/ 40 w 111"/>
                <a:gd name="T11" fmla="*/ 95 h 112"/>
                <a:gd name="T12" fmla="*/ 16 w 111"/>
                <a:gd name="T13" fmla="*/ 95 h 112"/>
                <a:gd name="T14" fmla="*/ 16 w 111"/>
                <a:gd name="T15" fmla="*/ 73 h 112"/>
                <a:gd name="T16" fmla="*/ 0 w 111"/>
                <a:gd name="T17" fmla="*/ 57 h 112"/>
                <a:gd name="T18" fmla="*/ 16 w 111"/>
                <a:gd name="T19" fmla="*/ 40 h 112"/>
                <a:gd name="T20" fmla="*/ 16 w 111"/>
                <a:gd name="T21" fmla="*/ 16 h 112"/>
                <a:gd name="T22" fmla="*/ 40 w 111"/>
                <a:gd name="T23" fmla="*/ 16 h 112"/>
                <a:gd name="T24" fmla="*/ 56 w 111"/>
                <a:gd name="T25" fmla="*/ 0 h 112"/>
                <a:gd name="T26" fmla="*/ 71 w 111"/>
                <a:gd name="T27" fmla="*/ 16 h 112"/>
                <a:gd name="T28" fmla="*/ 95 w 111"/>
                <a:gd name="T29" fmla="*/ 16 h 112"/>
                <a:gd name="T30" fmla="*/ 95 w 111"/>
                <a:gd name="T31" fmla="*/ 40 h 112"/>
                <a:gd name="T32" fmla="*/ 111 w 111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2">
                  <a:moveTo>
                    <a:pt x="111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6" y="112"/>
                  </a:lnTo>
                  <a:lnTo>
                    <a:pt x="40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40" y="16"/>
                  </a:lnTo>
                  <a:lnTo>
                    <a:pt x="56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1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158"/>
            <p:cNvSpPr>
              <a:spLocks noChangeArrowheads="1"/>
            </p:cNvSpPr>
            <p:nvPr/>
          </p:nvSpPr>
          <p:spPr bwMode="auto">
            <a:xfrm>
              <a:off x="6553201" y="3971926"/>
              <a:ext cx="52388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59"/>
            <p:cNvSpPr>
              <a:spLocks/>
            </p:cNvSpPr>
            <p:nvPr/>
          </p:nvSpPr>
          <p:spPr bwMode="auto">
            <a:xfrm>
              <a:off x="648652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7 w 55"/>
                <a:gd name="T3" fmla="*/ 54 h 54"/>
                <a:gd name="T4" fmla="*/ 0 w 55"/>
                <a:gd name="T5" fmla="*/ 28 h 54"/>
                <a:gd name="T6" fmla="*/ 27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7" y="54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60"/>
            <p:cNvSpPr>
              <a:spLocks noChangeArrowheads="1"/>
            </p:cNvSpPr>
            <p:nvPr/>
          </p:nvSpPr>
          <p:spPr bwMode="auto">
            <a:xfrm>
              <a:off x="64484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61"/>
            <p:cNvSpPr>
              <a:spLocks/>
            </p:cNvSpPr>
            <p:nvPr/>
          </p:nvSpPr>
          <p:spPr bwMode="auto">
            <a:xfrm>
              <a:off x="6311901" y="2590801"/>
              <a:ext cx="112713" cy="52388"/>
            </a:xfrm>
            <a:custGeom>
              <a:avLst/>
              <a:gdLst>
                <a:gd name="T0" fmla="*/ 39 w 39"/>
                <a:gd name="T1" fmla="*/ 6 h 18"/>
                <a:gd name="T2" fmla="*/ 39 w 39"/>
                <a:gd name="T3" fmla="*/ 18 h 18"/>
                <a:gd name="T4" fmla="*/ 19 w 39"/>
                <a:gd name="T5" fmla="*/ 18 h 18"/>
                <a:gd name="T6" fmla="*/ 0 w 39"/>
                <a:gd name="T7" fmla="*/ 18 h 18"/>
                <a:gd name="T8" fmla="*/ 0 w 39"/>
                <a:gd name="T9" fmla="*/ 6 h 18"/>
                <a:gd name="T10" fmla="*/ 6 w 39"/>
                <a:gd name="T11" fmla="*/ 0 h 18"/>
                <a:gd name="T12" fmla="*/ 19 w 39"/>
                <a:gd name="T13" fmla="*/ 0 h 18"/>
                <a:gd name="T14" fmla="*/ 33 w 39"/>
                <a:gd name="T15" fmla="*/ 0 h 18"/>
                <a:gd name="T16" fmla="*/ 39 w 39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8">
                  <a:moveTo>
                    <a:pt x="39" y="6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9" y="3"/>
                    <a:pt x="39" y="6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62"/>
            <p:cNvSpPr>
              <a:spLocks/>
            </p:cNvSpPr>
            <p:nvPr/>
          </p:nvSpPr>
          <p:spPr bwMode="auto">
            <a:xfrm>
              <a:off x="6326188" y="2692401"/>
              <a:ext cx="84138" cy="85725"/>
            </a:xfrm>
            <a:custGeom>
              <a:avLst/>
              <a:gdLst>
                <a:gd name="T0" fmla="*/ 53 w 53"/>
                <a:gd name="T1" fmla="*/ 28 h 54"/>
                <a:gd name="T2" fmla="*/ 26 w 53"/>
                <a:gd name="T3" fmla="*/ 54 h 54"/>
                <a:gd name="T4" fmla="*/ 0 w 53"/>
                <a:gd name="T5" fmla="*/ 28 h 54"/>
                <a:gd name="T6" fmla="*/ 26 w 53"/>
                <a:gd name="T7" fmla="*/ 0 h 54"/>
                <a:gd name="T8" fmla="*/ 53 w 53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53" y="28"/>
                  </a:moveTo>
                  <a:lnTo>
                    <a:pt x="26" y="54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63"/>
            <p:cNvSpPr>
              <a:spLocks/>
            </p:cNvSpPr>
            <p:nvPr/>
          </p:nvSpPr>
          <p:spPr bwMode="auto">
            <a:xfrm>
              <a:off x="6326188" y="2865438"/>
              <a:ext cx="84138" cy="84138"/>
            </a:xfrm>
            <a:custGeom>
              <a:avLst/>
              <a:gdLst>
                <a:gd name="T0" fmla="*/ 53 w 53"/>
                <a:gd name="T1" fmla="*/ 25 h 53"/>
                <a:gd name="T2" fmla="*/ 26 w 53"/>
                <a:gd name="T3" fmla="*/ 53 h 53"/>
                <a:gd name="T4" fmla="*/ 0 w 53"/>
                <a:gd name="T5" fmla="*/ 25 h 53"/>
                <a:gd name="T6" fmla="*/ 26 w 53"/>
                <a:gd name="T7" fmla="*/ 0 h 53"/>
                <a:gd name="T8" fmla="*/ 53 w 53"/>
                <a:gd name="T9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5"/>
                  </a:moveTo>
                  <a:lnTo>
                    <a:pt x="26" y="53"/>
                  </a:lnTo>
                  <a:lnTo>
                    <a:pt x="0" y="25"/>
                  </a:lnTo>
                  <a:lnTo>
                    <a:pt x="26" y="0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64"/>
            <p:cNvSpPr>
              <a:spLocks/>
            </p:cNvSpPr>
            <p:nvPr/>
          </p:nvSpPr>
          <p:spPr bwMode="auto">
            <a:xfrm>
              <a:off x="6326188" y="3756026"/>
              <a:ext cx="84138" cy="87313"/>
            </a:xfrm>
            <a:custGeom>
              <a:avLst/>
              <a:gdLst>
                <a:gd name="T0" fmla="*/ 53 w 53"/>
                <a:gd name="T1" fmla="*/ 28 h 55"/>
                <a:gd name="T2" fmla="*/ 26 w 53"/>
                <a:gd name="T3" fmla="*/ 55 h 55"/>
                <a:gd name="T4" fmla="*/ 0 w 53"/>
                <a:gd name="T5" fmla="*/ 28 h 55"/>
                <a:gd name="T6" fmla="*/ 26 w 53"/>
                <a:gd name="T7" fmla="*/ 0 h 55"/>
                <a:gd name="T8" fmla="*/ 53 w 53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5">
                  <a:moveTo>
                    <a:pt x="53" y="28"/>
                  </a:moveTo>
                  <a:lnTo>
                    <a:pt x="26" y="55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165"/>
            <p:cNvSpPr>
              <a:spLocks noChangeArrowheads="1"/>
            </p:cNvSpPr>
            <p:nvPr/>
          </p:nvSpPr>
          <p:spPr bwMode="auto">
            <a:xfrm>
              <a:off x="6343651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66"/>
            <p:cNvSpPr>
              <a:spLocks/>
            </p:cNvSpPr>
            <p:nvPr/>
          </p:nvSpPr>
          <p:spPr bwMode="auto">
            <a:xfrm>
              <a:off x="6189663" y="4067176"/>
              <a:ext cx="357188" cy="30163"/>
            </a:xfrm>
            <a:custGeom>
              <a:avLst/>
              <a:gdLst>
                <a:gd name="T0" fmla="*/ 112 w 225"/>
                <a:gd name="T1" fmla="*/ 0 h 19"/>
                <a:gd name="T2" fmla="*/ 225 w 225"/>
                <a:gd name="T3" fmla="*/ 0 h 19"/>
                <a:gd name="T4" fmla="*/ 225 w 225"/>
                <a:gd name="T5" fmla="*/ 19 h 19"/>
                <a:gd name="T6" fmla="*/ 0 w 225"/>
                <a:gd name="T7" fmla="*/ 19 h 19"/>
                <a:gd name="T8" fmla="*/ 0 w 225"/>
                <a:gd name="T9" fmla="*/ 0 h 19"/>
                <a:gd name="T10" fmla="*/ 112 w 225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9">
                  <a:moveTo>
                    <a:pt x="112" y="0"/>
                  </a:moveTo>
                  <a:lnTo>
                    <a:pt x="225" y="0"/>
                  </a:lnTo>
                  <a:lnTo>
                    <a:pt x="2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167"/>
            <p:cNvSpPr>
              <a:spLocks noChangeArrowheads="1"/>
            </p:cNvSpPr>
            <p:nvPr/>
          </p:nvSpPr>
          <p:spPr bwMode="auto">
            <a:xfrm>
              <a:off x="623887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68"/>
            <p:cNvSpPr>
              <a:spLocks/>
            </p:cNvSpPr>
            <p:nvPr/>
          </p:nvSpPr>
          <p:spPr bwMode="auto">
            <a:xfrm>
              <a:off x="6162676" y="2692401"/>
              <a:ext cx="87313" cy="85725"/>
            </a:xfrm>
            <a:custGeom>
              <a:avLst/>
              <a:gdLst>
                <a:gd name="T0" fmla="*/ 55 w 55"/>
                <a:gd name="T1" fmla="*/ 28 h 54"/>
                <a:gd name="T2" fmla="*/ 28 w 55"/>
                <a:gd name="T3" fmla="*/ 54 h 54"/>
                <a:gd name="T4" fmla="*/ 0 w 55"/>
                <a:gd name="T5" fmla="*/ 28 h 54"/>
                <a:gd name="T6" fmla="*/ 28 w 55"/>
                <a:gd name="T7" fmla="*/ 0 h 54"/>
                <a:gd name="T8" fmla="*/ 55 w 55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28"/>
                  </a:moveTo>
                  <a:lnTo>
                    <a:pt x="28" y="54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69"/>
            <p:cNvSpPr>
              <a:spLocks/>
            </p:cNvSpPr>
            <p:nvPr/>
          </p:nvSpPr>
          <p:spPr bwMode="auto">
            <a:xfrm>
              <a:off x="6067426" y="28590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70"/>
            <p:cNvSpPr>
              <a:spLocks/>
            </p:cNvSpPr>
            <p:nvPr/>
          </p:nvSpPr>
          <p:spPr bwMode="auto">
            <a:xfrm>
              <a:off x="6067426" y="3709988"/>
              <a:ext cx="177800" cy="177800"/>
            </a:xfrm>
            <a:custGeom>
              <a:avLst/>
              <a:gdLst>
                <a:gd name="T0" fmla="*/ 112 w 112"/>
                <a:gd name="T1" fmla="*/ 57 h 112"/>
                <a:gd name="T2" fmla="*/ 95 w 112"/>
                <a:gd name="T3" fmla="*/ 73 h 112"/>
                <a:gd name="T4" fmla="*/ 95 w 112"/>
                <a:gd name="T5" fmla="*/ 95 h 112"/>
                <a:gd name="T6" fmla="*/ 71 w 112"/>
                <a:gd name="T7" fmla="*/ 95 h 112"/>
                <a:gd name="T8" fmla="*/ 55 w 112"/>
                <a:gd name="T9" fmla="*/ 112 h 112"/>
                <a:gd name="T10" fmla="*/ 38 w 112"/>
                <a:gd name="T11" fmla="*/ 95 h 112"/>
                <a:gd name="T12" fmla="*/ 16 w 112"/>
                <a:gd name="T13" fmla="*/ 95 h 112"/>
                <a:gd name="T14" fmla="*/ 16 w 112"/>
                <a:gd name="T15" fmla="*/ 73 h 112"/>
                <a:gd name="T16" fmla="*/ 0 w 112"/>
                <a:gd name="T17" fmla="*/ 57 h 112"/>
                <a:gd name="T18" fmla="*/ 16 w 112"/>
                <a:gd name="T19" fmla="*/ 40 h 112"/>
                <a:gd name="T20" fmla="*/ 16 w 112"/>
                <a:gd name="T21" fmla="*/ 16 h 112"/>
                <a:gd name="T22" fmla="*/ 38 w 112"/>
                <a:gd name="T23" fmla="*/ 16 h 112"/>
                <a:gd name="T24" fmla="*/ 55 w 112"/>
                <a:gd name="T25" fmla="*/ 0 h 112"/>
                <a:gd name="T26" fmla="*/ 71 w 112"/>
                <a:gd name="T27" fmla="*/ 16 h 112"/>
                <a:gd name="T28" fmla="*/ 95 w 112"/>
                <a:gd name="T29" fmla="*/ 16 h 112"/>
                <a:gd name="T30" fmla="*/ 95 w 112"/>
                <a:gd name="T31" fmla="*/ 40 h 112"/>
                <a:gd name="T32" fmla="*/ 112 w 112"/>
                <a:gd name="T33" fmla="*/ 5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112" y="57"/>
                  </a:moveTo>
                  <a:lnTo>
                    <a:pt x="95" y="73"/>
                  </a:lnTo>
                  <a:lnTo>
                    <a:pt x="95" y="95"/>
                  </a:lnTo>
                  <a:lnTo>
                    <a:pt x="71" y="95"/>
                  </a:lnTo>
                  <a:lnTo>
                    <a:pt x="55" y="112"/>
                  </a:lnTo>
                  <a:lnTo>
                    <a:pt x="38" y="95"/>
                  </a:lnTo>
                  <a:lnTo>
                    <a:pt x="16" y="95"/>
                  </a:lnTo>
                  <a:lnTo>
                    <a:pt x="16" y="73"/>
                  </a:lnTo>
                  <a:lnTo>
                    <a:pt x="0" y="57"/>
                  </a:lnTo>
                  <a:lnTo>
                    <a:pt x="16" y="40"/>
                  </a:lnTo>
                  <a:lnTo>
                    <a:pt x="16" y="16"/>
                  </a:lnTo>
                  <a:lnTo>
                    <a:pt x="38" y="16"/>
                  </a:lnTo>
                  <a:lnTo>
                    <a:pt x="55" y="0"/>
                  </a:lnTo>
                  <a:lnTo>
                    <a:pt x="71" y="16"/>
                  </a:lnTo>
                  <a:lnTo>
                    <a:pt x="95" y="16"/>
                  </a:lnTo>
                  <a:lnTo>
                    <a:pt x="95" y="40"/>
                  </a:lnTo>
                  <a:lnTo>
                    <a:pt x="112" y="57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71"/>
            <p:cNvSpPr>
              <a:spLocks/>
            </p:cNvSpPr>
            <p:nvPr/>
          </p:nvSpPr>
          <p:spPr bwMode="auto">
            <a:xfrm>
              <a:off x="6189663" y="4097338"/>
              <a:ext cx="357188" cy="31750"/>
            </a:xfrm>
            <a:custGeom>
              <a:avLst/>
              <a:gdLst>
                <a:gd name="T0" fmla="*/ 0 w 123"/>
                <a:gd name="T1" fmla="*/ 0 h 11"/>
                <a:gd name="T2" fmla="*/ 123 w 123"/>
                <a:gd name="T3" fmla="*/ 0 h 11"/>
                <a:gd name="T4" fmla="*/ 123 w 123"/>
                <a:gd name="T5" fmla="*/ 5 h 11"/>
                <a:gd name="T6" fmla="*/ 117 w 123"/>
                <a:gd name="T7" fmla="*/ 11 h 11"/>
                <a:gd name="T8" fmla="*/ 61 w 123"/>
                <a:gd name="T9" fmla="*/ 11 h 11"/>
                <a:gd name="T10" fmla="*/ 6 w 123"/>
                <a:gd name="T11" fmla="*/ 11 h 11"/>
                <a:gd name="T12" fmla="*/ 0 w 123"/>
                <a:gd name="T13" fmla="*/ 5 h 11"/>
                <a:gd name="T14" fmla="*/ 0 w 1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1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8"/>
                    <a:pt x="120" y="11"/>
                    <a:pt x="117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172"/>
            <p:cNvSpPr>
              <a:spLocks noChangeArrowheads="1"/>
            </p:cNvSpPr>
            <p:nvPr/>
          </p:nvSpPr>
          <p:spPr bwMode="auto">
            <a:xfrm>
              <a:off x="6130926" y="3971926"/>
              <a:ext cx="49213" cy="52388"/>
            </a:xfrm>
            <a:prstGeom prst="ellipse">
              <a:avLst/>
            </a:pr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3"/>
            <p:cNvSpPr>
              <a:spLocks/>
            </p:cNvSpPr>
            <p:nvPr/>
          </p:nvSpPr>
          <p:spPr bwMode="auto">
            <a:xfrm>
              <a:off x="6326188" y="4318001"/>
              <a:ext cx="84138" cy="84138"/>
            </a:xfrm>
            <a:custGeom>
              <a:avLst/>
              <a:gdLst>
                <a:gd name="T0" fmla="*/ 53 w 53"/>
                <a:gd name="T1" fmla="*/ 28 h 53"/>
                <a:gd name="T2" fmla="*/ 26 w 53"/>
                <a:gd name="T3" fmla="*/ 53 h 53"/>
                <a:gd name="T4" fmla="*/ 0 w 53"/>
                <a:gd name="T5" fmla="*/ 28 h 53"/>
                <a:gd name="T6" fmla="*/ 26 w 53"/>
                <a:gd name="T7" fmla="*/ 0 h 53"/>
                <a:gd name="T8" fmla="*/ 5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8"/>
                  </a:moveTo>
                  <a:lnTo>
                    <a:pt x="26" y="53"/>
                  </a:lnTo>
                  <a:lnTo>
                    <a:pt x="0" y="28"/>
                  </a:lnTo>
                  <a:lnTo>
                    <a:pt x="26" y="0"/>
                  </a:lnTo>
                  <a:lnTo>
                    <a:pt x="53" y="28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74"/>
            <p:cNvSpPr>
              <a:spLocks/>
            </p:cNvSpPr>
            <p:nvPr/>
          </p:nvSpPr>
          <p:spPr bwMode="auto">
            <a:xfrm>
              <a:off x="6280151" y="4478338"/>
              <a:ext cx="177800" cy="177800"/>
            </a:xfrm>
            <a:custGeom>
              <a:avLst/>
              <a:gdLst>
                <a:gd name="T0" fmla="*/ 71 w 112"/>
                <a:gd name="T1" fmla="*/ 17 h 112"/>
                <a:gd name="T2" fmla="*/ 95 w 112"/>
                <a:gd name="T3" fmla="*/ 17 h 112"/>
                <a:gd name="T4" fmla="*/ 95 w 112"/>
                <a:gd name="T5" fmla="*/ 41 h 112"/>
                <a:gd name="T6" fmla="*/ 112 w 112"/>
                <a:gd name="T7" fmla="*/ 57 h 112"/>
                <a:gd name="T8" fmla="*/ 95 w 112"/>
                <a:gd name="T9" fmla="*/ 72 h 112"/>
                <a:gd name="T10" fmla="*/ 95 w 112"/>
                <a:gd name="T11" fmla="*/ 96 h 112"/>
                <a:gd name="T12" fmla="*/ 71 w 112"/>
                <a:gd name="T13" fmla="*/ 96 h 112"/>
                <a:gd name="T14" fmla="*/ 55 w 112"/>
                <a:gd name="T15" fmla="*/ 112 h 112"/>
                <a:gd name="T16" fmla="*/ 40 w 112"/>
                <a:gd name="T17" fmla="*/ 96 h 112"/>
                <a:gd name="T18" fmla="*/ 16 w 112"/>
                <a:gd name="T19" fmla="*/ 96 h 112"/>
                <a:gd name="T20" fmla="*/ 16 w 112"/>
                <a:gd name="T21" fmla="*/ 72 h 112"/>
                <a:gd name="T22" fmla="*/ 0 w 112"/>
                <a:gd name="T23" fmla="*/ 57 h 112"/>
                <a:gd name="T24" fmla="*/ 16 w 112"/>
                <a:gd name="T25" fmla="*/ 41 h 112"/>
                <a:gd name="T26" fmla="*/ 16 w 112"/>
                <a:gd name="T27" fmla="*/ 17 h 112"/>
                <a:gd name="T28" fmla="*/ 40 w 112"/>
                <a:gd name="T29" fmla="*/ 17 h 112"/>
                <a:gd name="T30" fmla="*/ 55 w 112"/>
                <a:gd name="T31" fmla="*/ 0 h 112"/>
                <a:gd name="T32" fmla="*/ 71 w 112"/>
                <a:gd name="T33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12">
                  <a:moveTo>
                    <a:pt x="71" y="17"/>
                  </a:moveTo>
                  <a:lnTo>
                    <a:pt x="95" y="17"/>
                  </a:lnTo>
                  <a:lnTo>
                    <a:pt x="95" y="41"/>
                  </a:lnTo>
                  <a:lnTo>
                    <a:pt x="112" y="57"/>
                  </a:lnTo>
                  <a:lnTo>
                    <a:pt x="95" y="72"/>
                  </a:lnTo>
                  <a:lnTo>
                    <a:pt x="95" y="96"/>
                  </a:lnTo>
                  <a:lnTo>
                    <a:pt x="71" y="96"/>
                  </a:lnTo>
                  <a:lnTo>
                    <a:pt x="55" y="112"/>
                  </a:lnTo>
                  <a:lnTo>
                    <a:pt x="40" y="96"/>
                  </a:lnTo>
                  <a:lnTo>
                    <a:pt x="16" y="96"/>
                  </a:lnTo>
                  <a:lnTo>
                    <a:pt x="16" y="72"/>
                  </a:lnTo>
                  <a:lnTo>
                    <a:pt x="0" y="57"/>
                  </a:lnTo>
                  <a:lnTo>
                    <a:pt x="16" y="41"/>
                  </a:lnTo>
                  <a:lnTo>
                    <a:pt x="16" y="17"/>
                  </a:lnTo>
                  <a:lnTo>
                    <a:pt x="40" y="17"/>
                  </a:lnTo>
                  <a:lnTo>
                    <a:pt x="55" y="0"/>
                  </a:lnTo>
                  <a:lnTo>
                    <a:pt x="71" y="17"/>
                  </a:ln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75"/>
            <p:cNvSpPr>
              <a:spLocks noChangeArrowheads="1"/>
            </p:cNvSpPr>
            <p:nvPr/>
          </p:nvSpPr>
          <p:spPr bwMode="auto">
            <a:xfrm>
              <a:off x="6361113" y="1865313"/>
              <a:ext cx="11113" cy="725488"/>
            </a:xfrm>
            <a:prstGeom prst="rect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76"/>
            <p:cNvSpPr>
              <a:spLocks/>
            </p:cNvSpPr>
            <p:nvPr/>
          </p:nvSpPr>
          <p:spPr bwMode="auto">
            <a:xfrm>
              <a:off x="6650038" y="3074988"/>
              <a:ext cx="161925" cy="565150"/>
            </a:xfrm>
            <a:custGeom>
              <a:avLst/>
              <a:gdLst>
                <a:gd name="T0" fmla="*/ 4 w 56"/>
                <a:gd name="T1" fmla="*/ 194 h 194"/>
                <a:gd name="T2" fmla="*/ 3 w 56"/>
                <a:gd name="T3" fmla="*/ 194 h 194"/>
                <a:gd name="T4" fmla="*/ 0 w 56"/>
                <a:gd name="T5" fmla="*/ 189 h 194"/>
                <a:gd name="T6" fmla="*/ 48 w 56"/>
                <a:gd name="T7" fmla="*/ 3 h 194"/>
                <a:gd name="T8" fmla="*/ 53 w 56"/>
                <a:gd name="T9" fmla="*/ 0 h 194"/>
                <a:gd name="T10" fmla="*/ 56 w 56"/>
                <a:gd name="T11" fmla="*/ 5 h 194"/>
                <a:gd name="T12" fmla="*/ 8 w 56"/>
                <a:gd name="T13" fmla="*/ 191 h 194"/>
                <a:gd name="T14" fmla="*/ 4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1"/>
                    <a:pt x="0" y="189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1"/>
                    <a:pt x="51" y="0"/>
                    <a:pt x="53" y="0"/>
                  </a:cubicBezTo>
                  <a:cubicBezTo>
                    <a:pt x="55" y="1"/>
                    <a:pt x="56" y="3"/>
                    <a:pt x="56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8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77"/>
            <p:cNvSpPr>
              <a:spLocks/>
            </p:cNvSpPr>
            <p:nvPr/>
          </p:nvSpPr>
          <p:spPr bwMode="auto">
            <a:xfrm>
              <a:off x="6503988" y="3074988"/>
              <a:ext cx="93663" cy="565150"/>
            </a:xfrm>
            <a:custGeom>
              <a:avLst/>
              <a:gdLst>
                <a:gd name="T0" fmla="*/ 4 w 32"/>
                <a:gd name="T1" fmla="*/ 194 h 194"/>
                <a:gd name="T2" fmla="*/ 3 w 32"/>
                <a:gd name="T3" fmla="*/ 194 h 194"/>
                <a:gd name="T4" fmla="*/ 0 w 32"/>
                <a:gd name="T5" fmla="*/ 190 h 194"/>
                <a:gd name="T6" fmla="*/ 24 w 32"/>
                <a:gd name="T7" fmla="*/ 4 h 194"/>
                <a:gd name="T8" fmla="*/ 28 w 32"/>
                <a:gd name="T9" fmla="*/ 0 h 194"/>
                <a:gd name="T10" fmla="*/ 32 w 32"/>
                <a:gd name="T11" fmla="*/ 5 h 194"/>
                <a:gd name="T12" fmla="*/ 8 w 32"/>
                <a:gd name="T13" fmla="*/ 191 h 194"/>
                <a:gd name="T14" fmla="*/ 4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4" y="194"/>
                  </a:moveTo>
                  <a:cubicBezTo>
                    <a:pt x="4" y="194"/>
                    <a:pt x="3" y="194"/>
                    <a:pt x="3" y="194"/>
                  </a:cubicBezTo>
                  <a:cubicBezTo>
                    <a:pt x="1" y="194"/>
                    <a:pt x="0" y="192"/>
                    <a:pt x="0" y="19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7" y="193"/>
                    <a:pt x="6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78"/>
            <p:cNvSpPr>
              <a:spLocks/>
            </p:cNvSpPr>
            <p:nvPr/>
          </p:nvSpPr>
          <p:spPr bwMode="auto">
            <a:xfrm>
              <a:off x="6354763" y="3074988"/>
              <a:ext cx="23813" cy="565150"/>
            </a:xfrm>
            <a:custGeom>
              <a:avLst/>
              <a:gdLst>
                <a:gd name="T0" fmla="*/ 4 w 8"/>
                <a:gd name="T1" fmla="*/ 194 h 194"/>
                <a:gd name="T2" fmla="*/ 0 w 8"/>
                <a:gd name="T3" fmla="*/ 190 h 194"/>
                <a:gd name="T4" fmla="*/ 0 w 8"/>
                <a:gd name="T5" fmla="*/ 4 h 194"/>
                <a:gd name="T6" fmla="*/ 4 w 8"/>
                <a:gd name="T7" fmla="*/ 0 h 194"/>
                <a:gd name="T8" fmla="*/ 8 w 8"/>
                <a:gd name="T9" fmla="*/ 4 h 194"/>
                <a:gd name="T10" fmla="*/ 8 w 8"/>
                <a:gd name="T11" fmla="*/ 190 h 194"/>
                <a:gd name="T12" fmla="*/ 4 w 8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4">
                  <a:moveTo>
                    <a:pt x="4" y="194"/>
                  </a:moveTo>
                  <a:cubicBezTo>
                    <a:pt x="2" y="194"/>
                    <a:pt x="0" y="192"/>
                    <a:pt x="0" y="19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4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192"/>
                    <a:pt x="7" y="194"/>
                    <a:pt x="4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79"/>
            <p:cNvSpPr>
              <a:spLocks/>
            </p:cNvSpPr>
            <p:nvPr/>
          </p:nvSpPr>
          <p:spPr bwMode="auto">
            <a:xfrm>
              <a:off x="6140451" y="3074988"/>
              <a:ext cx="92075" cy="565150"/>
            </a:xfrm>
            <a:custGeom>
              <a:avLst/>
              <a:gdLst>
                <a:gd name="T0" fmla="*/ 28 w 32"/>
                <a:gd name="T1" fmla="*/ 194 h 194"/>
                <a:gd name="T2" fmla="*/ 24 w 32"/>
                <a:gd name="T3" fmla="*/ 191 h 194"/>
                <a:gd name="T4" fmla="*/ 0 w 32"/>
                <a:gd name="T5" fmla="*/ 5 h 194"/>
                <a:gd name="T6" fmla="*/ 4 w 32"/>
                <a:gd name="T7" fmla="*/ 0 h 194"/>
                <a:gd name="T8" fmla="*/ 8 w 32"/>
                <a:gd name="T9" fmla="*/ 4 h 194"/>
                <a:gd name="T10" fmla="*/ 32 w 32"/>
                <a:gd name="T11" fmla="*/ 190 h 194"/>
                <a:gd name="T12" fmla="*/ 29 w 32"/>
                <a:gd name="T13" fmla="*/ 194 h 194"/>
                <a:gd name="T14" fmla="*/ 28 w 32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4">
                  <a:moveTo>
                    <a:pt x="28" y="194"/>
                  </a:moveTo>
                  <a:cubicBezTo>
                    <a:pt x="26" y="194"/>
                    <a:pt x="24" y="193"/>
                    <a:pt x="24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1" y="194"/>
                    <a:pt x="29" y="194"/>
                  </a:cubicBezTo>
                  <a:cubicBezTo>
                    <a:pt x="28" y="194"/>
                    <a:pt x="28" y="194"/>
                    <a:pt x="28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80"/>
            <p:cNvSpPr>
              <a:spLocks/>
            </p:cNvSpPr>
            <p:nvPr/>
          </p:nvSpPr>
          <p:spPr bwMode="auto">
            <a:xfrm>
              <a:off x="5924551" y="3074988"/>
              <a:ext cx="163513" cy="565150"/>
            </a:xfrm>
            <a:custGeom>
              <a:avLst/>
              <a:gdLst>
                <a:gd name="T0" fmla="*/ 52 w 56"/>
                <a:gd name="T1" fmla="*/ 194 h 194"/>
                <a:gd name="T2" fmla="*/ 48 w 56"/>
                <a:gd name="T3" fmla="*/ 191 h 194"/>
                <a:gd name="T4" fmla="*/ 0 w 56"/>
                <a:gd name="T5" fmla="*/ 5 h 194"/>
                <a:gd name="T6" fmla="*/ 3 w 56"/>
                <a:gd name="T7" fmla="*/ 0 h 194"/>
                <a:gd name="T8" fmla="*/ 8 w 56"/>
                <a:gd name="T9" fmla="*/ 3 h 194"/>
                <a:gd name="T10" fmla="*/ 56 w 56"/>
                <a:gd name="T11" fmla="*/ 189 h 194"/>
                <a:gd name="T12" fmla="*/ 53 w 56"/>
                <a:gd name="T13" fmla="*/ 194 h 194"/>
                <a:gd name="T14" fmla="*/ 52 w 56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94">
                  <a:moveTo>
                    <a:pt x="52" y="194"/>
                  </a:moveTo>
                  <a:cubicBezTo>
                    <a:pt x="50" y="194"/>
                    <a:pt x="48" y="193"/>
                    <a:pt x="48" y="19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6" y="191"/>
                    <a:pt x="55" y="194"/>
                    <a:pt x="53" y="194"/>
                  </a:cubicBezTo>
                  <a:cubicBezTo>
                    <a:pt x="52" y="194"/>
                    <a:pt x="52" y="194"/>
                    <a:pt x="52" y="19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6197601" y="1114426"/>
              <a:ext cx="3475038" cy="935038"/>
            </a:xfrm>
            <a:custGeom>
              <a:avLst/>
              <a:gdLst>
                <a:gd name="T0" fmla="*/ 1190 w 1194"/>
                <a:gd name="T1" fmla="*/ 55 h 321"/>
                <a:gd name="T2" fmla="*/ 1191 w 1194"/>
                <a:gd name="T3" fmla="*/ 0 h 321"/>
                <a:gd name="T4" fmla="*/ 1146 w 1194"/>
                <a:gd name="T5" fmla="*/ 50 h 321"/>
                <a:gd name="T6" fmla="*/ 1014 w 1194"/>
                <a:gd name="T7" fmla="*/ 105 h 321"/>
                <a:gd name="T8" fmla="*/ 913 w 1194"/>
                <a:gd name="T9" fmla="*/ 154 h 321"/>
                <a:gd name="T10" fmla="*/ 840 w 1194"/>
                <a:gd name="T11" fmla="*/ 197 h 321"/>
                <a:gd name="T12" fmla="*/ 789 w 1194"/>
                <a:gd name="T13" fmla="*/ 220 h 321"/>
                <a:gd name="T14" fmla="*/ 698 w 1194"/>
                <a:gd name="T15" fmla="*/ 245 h 321"/>
                <a:gd name="T16" fmla="*/ 598 w 1194"/>
                <a:gd name="T17" fmla="*/ 216 h 321"/>
                <a:gd name="T18" fmla="*/ 381 w 1194"/>
                <a:gd name="T19" fmla="*/ 130 h 321"/>
                <a:gd name="T20" fmla="*/ 301 w 1194"/>
                <a:gd name="T21" fmla="*/ 122 h 321"/>
                <a:gd name="T22" fmla="*/ 1 w 1194"/>
                <a:gd name="T23" fmla="*/ 177 h 321"/>
                <a:gd name="T24" fmla="*/ 1 w 1194"/>
                <a:gd name="T25" fmla="*/ 216 h 321"/>
                <a:gd name="T26" fmla="*/ 54 w 1194"/>
                <a:gd name="T27" fmla="*/ 200 h 321"/>
                <a:gd name="T28" fmla="*/ 135 w 1194"/>
                <a:gd name="T29" fmla="*/ 186 h 321"/>
                <a:gd name="T30" fmla="*/ 248 w 1194"/>
                <a:gd name="T31" fmla="*/ 170 h 321"/>
                <a:gd name="T32" fmla="*/ 327 w 1194"/>
                <a:gd name="T33" fmla="*/ 170 h 321"/>
                <a:gd name="T34" fmla="*/ 387 w 1194"/>
                <a:gd name="T35" fmla="*/ 198 h 321"/>
                <a:gd name="T36" fmla="*/ 424 w 1194"/>
                <a:gd name="T37" fmla="*/ 211 h 321"/>
                <a:gd name="T38" fmla="*/ 529 w 1194"/>
                <a:gd name="T39" fmla="*/ 264 h 321"/>
                <a:gd name="T40" fmla="*/ 607 w 1194"/>
                <a:gd name="T41" fmla="*/ 301 h 321"/>
                <a:gd name="T42" fmla="*/ 714 w 1194"/>
                <a:gd name="T43" fmla="*/ 314 h 321"/>
                <a:gd name="T44" fmla="*/ 903 w 1194"/>
                <a:gd name="T45" fmla="*/ 276 h 321"/>
                <a:gd name="T46" fmla="*/ 1194 w 1194"/>
                <a:gd name="T47" fmla="*/ 140 h 321"/>
                <a:gd name="T48" fmla="*/ 1193 w 1194"/>
                <a:gd name="T49" fmla="*/ 84 h 321"/>
                <a:gd name="T50" fmla="*/ 1190 w 1194"/>
                <a:gd name="T5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94" h="321">
                  <a:moveTo>
                    <a:pt x="1190" y="55"/>
                  </a:moveTo>
                  <a:cubicBezTo>
                    <a:pt x="1188" y="33"/>
                    <a:pt x="1186" y="7"/>
                    <a:pt x="1191" y="0"/>
                  </a:cubicBezTo>
                  <a:cubicBezTo>
                    <a:pt x="1178" y="16"/>
                    <a:pt x="1162" y="38"/>
                    <a:pt x="1146" y="50"/>
                  </a:cubicBezTo>
                  <a:cubicBezTo>
                    <a:pt x="1108" y="76"/>
                    <a:pt x="1057" y="93"/>
                    <a:pt x="1014" y="105"/>
                  </a:cubicBezTo>
                  <a:cubicBezTo>
                    <a:pt x="980" y="115"/>
                    <a:pt x="939" y="132"/>
                    <a:pt x="913" y="154"/>
                  </a:cubicBezTo>
                  <a:cubicBezTo>
                    <a:pt x="888" y="175"/>
                    <a:pt x="870" y="184"/>
                    <a:pt x="840" y="197"/>
                  </a:cubicBezTo>
                  <a:cubicBezTo>
                    <a:pt x="823" y="204"/>
                    <a:pt x="806" y="213"/>
                    <a:pt x="789" y="220"/>
                  </a:cubicBezTo>
                  <a:cubicBezTo>
                    <a:pt x="762" y="231"/>
                    <a:pt x="726" y="245"/>
                    <a:pt x="698" y="245"/>
                  </a:cubicBezTo>
                  <a:cubicBezTo>
                    <a:pt x="664" y="244"/>
                    <a:pt x="629" y="227"/>
                    <a:pt x="598" y="216"/>
                  </a:cubicBezTo>
                  <a:cubicBezTo>
                    <a:pt x="525" y="189"/>
                    <a:pt x="453" y="159"/>
                    <a:pt x="381" y="130"/>
                  </a:cubicBezTo>
                  <a:cubicBezTo>
                    <a:pt x="355" y="120"/>
                    <a:pt x="328" y="117"/>
                    <a:pt x="301" y="122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0" y="177"/>
                    <a:pt x="1" y="212"/>
                    <a:pt x="1" y="216"/>
                  </a:cubicBezTo>
                  <a:cubicBezTo>
                    <a:pt x="20" y="214"/>
                    <a:pt x="36" y="203"/>
                    <a:pt x="54" y="200"/>
                  </a:cubicBezTo>
                  <a:cubicBezTo>
                    <a:pt x="81" y="195"/>
                    <a:pt x="109" y="193"/>
                    <a:pt x="135" y="186"/>
                  </a:cubicBezTo>
                  <a:cubicBezTo>
                    <a:pt x="170" y="177"/>
                    <a:pt x="212" y="172"/>
                    <a:pt x="248" y="170"/>
                  </a:cubicBezTo>
                  <a:cubicBezTo>
                    <a:pt x="272" y="169"/>
                    <a:pt x="303" y="165"/>
                    <a:pt x="327" y="170"/>
                  </a:cubicBezTo>
                  <a:cubicBezTo>
                    <a:pt x="348" y="174"/>
                    <a:pt x="367" y="188"/>
                    <a:pt x="387" y="198"/>
                  </a:cubicBezTo>
                  <a:cubicBezTo>
                    <a:pt x="399" y="204"/>
                    <a:pt x="410" y="207"/>
                    <a:pt x="424" y="211"/>
                  </a:cubicBezTo>
                  <a:cubicBezTo>
                    <a:pt x="465" y="223"/>
                    <a:pt x="493" y="244"/>
                    <a:pt x="529" y="264"/>
                  </a:cubicBezTo>
                  <a:cubicBezTo>
                    <a:pt x="554" y="278"/>
                    <a:pt x="581" y="289"/>
                    <a:pt x="607" y="301"/>
                  </a:cubicBezTo>
                  <a:cubicBezTo>
                    <a:pt x="640" y="317"/>
                    <a:pt x="678" y="321"/>
                    <a:pt x="714" y="314"/>
                  </a:cubicBezTo>
                  <a:cubicBezTo>
                    <a:pt x="784" y="299"/>
                    <a:pt x="896" y="276"/>
                    <a:pt x="903" y="276"/>
                  </a:cubicBezTo>
                  <a:cubicBezTo>
                    <a:pt x="913" y="277"/>
                    <a:pt x="1194" y="140"/>
                    <a:pt x="1194" y="140"/>
                  </a:cubicBezTo>
                  <a:cubicBezTo>
                    <a:pt x="1194" y="121"/>
                    <a:pt x="1193" y="103"/>
                    <a:pt x="1193" y="84"/>
                  </a:cubicBezTo>
                  <a:cubicBezTo>
                    <a:pt x="1193" y="79"/>
                    <a:pt x="1192" y="67"/>
                    <a:pt x="1190" y="55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8491538" y="1836738"/>
              <a:ext cx="282575" cy="747713"/>
            </a:xfrm>
            <a:custGeom>
              <a:avLst/>
              <a:gdLst>
                <a:gd name="T0" fmla="*/ 46 w 97"/>
                <a:gd name="T1" fmla="*/ 17 h 257"/>
                <a:gd name="T2" fmla="*/ 40 w 97"/>
                <a:gd name="T3" fmla="*/ 21 h 257"/>
                <a:gd name="T4" fmla="*/ 30 w 97"/>
                <a:gd name="T5" fmla="*/ 47 h 257"/>
                <a:gd name="T6" fmla="*/ 6 w 97"/>
                <a:gd name="T7" fmla="*/ 86 h 257"/>
                <a:gd name="T8" fmla="*/ 6 w 97"/>
                <a:gd name="T9" fmla="*/ 113 h 257"/>
                <a:gd name="T10" fmla="*/ 2 w 97"/>
                <a:gd name="T11" fmla="*/ 147 h 257"/>
                <a:gd name="T12" fmla="*/ 3 w 97"/>
                <a:gd name="T13" fmla="*/ 181 h 257"/>
                <a:gd name="T14" fmla="*/ 10 w 97"/>
                <a:gd name="T15" fmla="*/ 204 h 257"/>
                <a:gd name="T16" fmla="*/ 14 w 97"/>
                <a:gd name="T17" fmla="*/ 246 h 257"/>
                <a:gd name="T18" fmla="*/ 30 w 97"/>
                <a:gd name="T19" fmla="*/ 235 h 257"/>
                <a:gd name="T20" fmla="*/ 25 w 97"/>
                <a:gd name="T21" fmla="*/ 182 h 257"/>
                <a:gd name="T22" fmla="*/ 29 w 97"/>
                <a:gd name="T23" fmla="*/ 142 h 257"/>
                <a:gd name="T24" fmla="*/ 74 w 97"/>
                <a:gd name="T25" fmla="*/ 46 h 257"/>
                <a:gd name="T26" fmla="*/ 84 w 97"/>
                <a:gd name="T27" fmla="*/ 7 h 257"/>
                <a:gd name="T28" fmla="*/ 46 w 97"/>
                <a:gd name="T29" fmla="*/ 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57">
                  <a:moveTo>
                    <a:pt x="46" y="17"/>
                  </a:moveTo>
                  <a:cubicBezTo>
                    <a:pt x="44" y="19"/>
                    <a:pt x="42" y="20"/>
                    <a:pt x="40" y="21"/>
                  </a:cubicBezTo>
                  <a:cubicBezTo>
                    <a:pt x="27" y="29"/>
                    <a:pt x="33" y="34"/>
                    <a:pt x="30" y="47"/>
                  </a:cubicBezTo>
                  <a:cubicBezTo>
                    <a:pt x="26" y="62"/>
                    <a:pt x="21" y="78"/>
                    <a:pt x="6" y="86"/>
                  </a:cubicBezTo>
                  <a:cubicBezTo>
                    <a:pt x="12" y="95"/>
                    <a:pt x="7" y="103"/>
                    <a:pt x="6" y="113"/>
                  </a:cubicBezTo>
                  <a:cubicBezTo>
                    <a:pt x="4" y="125"/>
                    <a:pt x="1" y="136"/>
                    <a:pt x="2" y="147"/>
                  </a:cubicBezTo>
                  <a:cubicBezTo>
                    <a:pt x="3" y="159"/>
                    <a:pt x="0" y="170"/>
                    <a:pt x="3" y="181"/>
                  </a:cubicBezTo>
                  <a:cubicBezTo>
                    <a:pt x="6" y="190"/>
                    <a:pt x="9" y="195"/>
                    <a:pt x="10" y="204"/>
                  </a:cubicBezTo>
                  <a:cubicBezTo>
                    <a:pt x="11" y="215"/>
                    <a:pt x="7" y="237"/>
                    <a:pt x="14" y="246"/>
                  </a:cubicBezTo>
                  <a:cubicBezTo>
                    <a:pt x="23" y="257"/>
                    <a:pt x="30" y="245"/>
                    <a:pt x="30" y="235"/>
                  </a:cubicBezTo>
                  <a:cubicBezTo>
                    <a:pt x="29" y="217"/>
                    <a:pt x="25" y="200"/>
                    <a:pt x="25" y="182"/>
                  </a:cubicBezTo>
                  <a:cubicBezTo>
                    <a:pt x="25" y="168"/>
                    <a:pt x="25" y="155"/>
                    <a:pt x="29" y="142"/>
                  </a:cubicBezTo>
                  <a:cubicBezTo>
                    <a:pt x="39" y="108"/>
                    <a:pt x="56" y="77"/>
                    <a:pt x="74" y="46"/>
                  </a:cubicBezTo>
                  <a:cubicBezTo>
                    <a:pt x="79" y="37"/>
                    <a:pt x="97" y="15"/>
                    <a:pt x="84" y="7"/>
                  </a:cubicBezTo>
                  <a:cubicBezTo>
                    <a:pt x="74" y="0"/>
                    <a:pt x="57" y="10"/>
                    <a:pt x="46" y="17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6678613" y="1900238"/>
              <a:ext cx="1565275" cy="466725"/>
            </a:xfrm>
            <a:custGeom>
              <a:avLst/>
              <a:gdLst>
                <a:gd name="T0" fmla="*/ 445 w 538"/>
                <a:gd name="T1" fmla="*/ 10 h 160"/>
                <a:gd name="T2" fmla="*/ 410 w 538"/>
                <a:gd name="T3" fmla="*/ 0 h 160"/>
                <a:gd name="T4" fmla="*/ 418 w 538"/>
                <a:gd name="T5" fmla="*/ 20 h 160"/>
                <a:gd name="T6" fmla="*/ 379 w 538"/>
                <a:gd name="T7" fmla="*/ 41 h 160"/>
                <a:gd name="T8" fmla="*/ 348 w 538"/>
                <a:gd name="T9" fmla="*/ 65 h 160"/>
                <a:gd name="T10" fmla="*/ 316 w 538"/>
                <a:gd name="T11" fmla="*/ 76 h 160"/>
                <a:gd name="T12" fmla="*/ 262 w 538"/>
                <a:gd name="T13" fmla="*/ 108 h 160"/>
                <a:gd name="T14" fmla="*/ 103 w 538"/>
                <a:gd name="T15" fmla="*/ 81 h 160"/>
                <a:gd name="T16" fmla="*/ 0 w 538"/>
                <a:gd name="T17" fmla="*/ 123 h 160"/>
                <a:gd name="T18" fmla="*/ 10 w 538"/>
                <a:gd name="T19" fmla="*/ 143 h 160"/>
                <a:gd name="T20" fmla="*/ 108 w 538"/>
                <a:gd name="T21" fmla="*/ 111 h 160"/>
                <a:gd name="T22" fmla="*/ 170 w 538"/>
                <a:gd name="T23" fmla="*/ 136 h 160"/>
                <a:gd name="T24" fmla="*/ 252 w 538"/>
                <a:gd name="T25" fmla="*/ 154 h 160"/>
                <a:gd name="T26" fmla="*/ 288 w 538"/>
                <a:gd name="T27" fmla="*/ 156 h 160"/>
                <a:gd name="T28" fmla="*/ 341 w 538"/>
                <a:gd name="T29" fmla="*/ 122 h 160"/>
                <a:gd name="T30" fmla="*/ 397 w 538"/>
                <a:gd name="T31" fmla="*/ 104 h 160"/>
                <a:gd name="T32" fmla="*/ 468 w 538"/>
                <a:gd name="T33" fmla="*/ 64 h 160"/>
                <a:gd name="T34" fmla="*/ 512 w 538"/>
                <a:gd name="T35" fmla="*/ 44 h 160"/>
                <a:gd name="T36" fmla="*/ 538 w 538"/>
                <a:gd name="T37" fmla="*/ 36 h 160"/>
                <a:gd name="T38" fmla="*/ 482 w 538"/>
                <a:gd name="T39" fmla="*/ 23 h 160"/>
                <a:gd name="T40" fmla="*/ 445 w 538"/>
                <a:gd name="T4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60">
                  <a:moveTo>
                    <a:pt x="445" y="10"/>
                  </a:moveTo>
                  <a:cubicBezTo>
                    <a:pt x="434" y="6"/>
                    <a:pt x="422" y="3"/>
                    <a:pt x="410" y="0"/>
                  </a:cubicBezTo>
                  <a:cubicBezTo>
                    <a:pt x="411" y="6"/>
                    <a:pt x="414" y="14"/>
                    <a:pt x="418" y="20"/>
                  </a:cubicBezTo>
                  <a:cubicBezTo>
                    <a:pt x="406" y="24"/>
                    <a:pt x="390" y="34"/>
                    <a:pt x="379" y="41"/>
                  </a:cubicBezTo>
                  <a:cubicBezTo>
                    <a:pt x="368" y="49"/>
                    <a:pt x="362" y="59"/>
                    <a:pt x="348" y="65"/>
                  </a:cubicBezTo>
                  <a:cubicBezTo>
                    <a:pt x="337" y="69"/>
                    <a:pt x="327" y="69"/>
                    <a:pt x="316" y="76"/>
                  </a:cubicBezTo>
                  <a:cubicBezTo>
                    <a:pt x="295" y="89"/>
                    <a:pt x="286" y="103"/>
                    <a:pt x="262" y="108"/>
                  </a:cubicBezTo>
                  <a:cubicBezTo>
                    <a:pt x="205" y="120"/>
                    <a:pt x="157" y="96"/>
                    <a:pt x="103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8" y="107"/>
                    <a:pt x="160" y="132"/>
                    <a:pt x="170" y="136"/>
                  </a:cubicBezTo>
                  <a:cubicBezTo>
                    <a:pt x="201" y="150"/>
                    <a:pt x="217" y="154"/>
                    <a:pt x="252" y="154"/>
                  </a:cubicBezTo>
                  <a:cubicBezTo>
                    <a:pt x="264" y="154"/>
                    <a:pt x="276" y="160"/>
                    <a:pt x="288" y="156"/>
                  </a:cubicBezTo>
                  <a:cubicBezTo>
                    <a:pt x="309" y="149"/>
                    <a:pt x="321" y="130"/>
                    <a:pt x="341" y="122"/>
                  </a:cubicBezTo>
                  <a:cubicBezTo>
                    <a:pt x="359" y="115"/>
                    <a:pt x="380" y="113"/>
                    <a:pt x="397" y="104"/>
                  </a:cubicBezTo>
                  <a:cubicBezTo>
                    <a:pt x="421" y="91"/>
                    <a:pt x="442" y="75"/>
                    <a:pt x="468" y="64"/>
                  </a:cubicBezTo>
                  <a:cubicBezTo>
                    <a:pt x="483" y="57"/>
                    <a:pt x="495" y="49"/>
                    <a:pt x="512" y="44"/>
                  </a:cubicBezTo>
                  <a:cubicBezTo>
                    <a:pt x="521" y="42"/>
                    <a:pt x="531" y="43"/>
                    <a:pt x="538" y="36"/>
                  </a:cubicBezTo>
                  <a:cubicBezTo>
                    <a:pt x="526" y="48"/>
                    <a:pt x="494" y="27"/>
                    <a:pt x="482" y="23"/>
                  </a:cubicBezTo>
                  <a:cubicBezTo>
                    <a:pt x="470" y="19"/>
                    <a:pt x="458" y="14"/>
                    <a:pt x="445" y="10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7202488" y="636588"/>
              <a:ext cx="733425" cy="1173163"/>
            </a:xfrm>
            <a:custGeom>
              <a:avLst/>
              <a:gdLst>
                <a:gd name="T0" fmla="*/ 165 w 252"/>
                <a:gd name="T1" fmla="*/ 364 h 403"/>
                <a:gd name="T2" fmla="*/ 157 w 252"/>
                <a:gd name="T3" fmla="*/ 357 h 403"/>
                <a:gd name="T4" fmla="*/ 134 w 252"/>
                <a:gd name="T5" fmla="*/ 313 h 403"/>
                <a:gd name="T6" fmla="*/ 113 w 252"/>
                <a:gd name="T7" fmla="*/ 275 h 403"/>
                <a:gd name="T8" fmla="*/ 81 w 252"/>
                <a:gd name="T9" fmla="*/ 230 h 403"/>
                <a:gd name="T10" fmla="*/ 39 w 252"/>
                <a:gd name="T11" fmla="*/ 152 h 403"/>
                <a:gd name="T12" fmla="*/ 40 w 252"/>
                <a:gd name="T13" fmla="*/ 134 h 403"/>
                <a:gd name="T14" fmla="*/ 37 w 252"/>
                <a:gd name="T15" fmla="*/ 109 h 403"/>
                <a:gd name="T16" fmla="*/ 40 w 252"/>
                <a:gd name="T17" fmla="*/ 69 h 403"/>
                <a:gd name="T18" fmla="*/ 0 w 252"/>
                <a:gd name="T19" fmla="*/ 0 h 403"/>
                <a:gd name="T20" fmla="*/ 23 w 252"/>
                <a:gd name="T21" fmla="*/ 13 h 403"/>
                <a:gd name="T22" fmla="*/ 49 w 252"/>
                <a:gd name="T23" fmla="*/ 33 h 403"/>
                <a:gd name="T24" fmla="*/ 63 w 252"/>
                <a:gd name="T25" fmla="*/ 56 h 403"/>
                <a:gd name="T26" fmla="*/ 67 w 252"/>
                <a:gd name="T27" fmla="*/ 121 h 403"/>
                <a:gd name="T28" fmla="*/ 90 w 252"/>
                <a:gd name="T29" fmla="*/ 170 h 403"/>
                <a:gd name="T30" fmla="*/ 108 w 252"/>
                <a:gd name="T31" fmla="*/ 209 h 403"/>
                <a:gd name="T32" fmla="*/ 155 w 252"/>
                <a:gd name="T33" fmla="*/ 268 h 403"/>
                <a:gd name="T34" fmla="*/ 169 w 252"/>
                <a:gd name="T35" fmla="*/ 281 h 403"/>
                <a:gd name="T36" fmla="*/ 184 w 252"/>
                <a:gd name="T37" fmla="*/ 302 h 403"/>
                <a:gd name="T38" fmla="*/ 209 w 252"/>
                <a:gd name="T39" fmla="*/ 338 h 403"/>
                <a:gd name="T40" fmla="*/ 246 w 252"/>
                <a:gd name="T41" fmla="*/ 387 h 403"/>
                <a:gd name="T42" fmla="*/ 238 w 252"/>
                <a:gd name="T43" fmla="*/ 403 h 403"/>
                <a:gd name="T44" fmla="*/ 203 w 252"/>
                <a:gd name="T45" fmla="*/ 400 h 403"/>
                <a:gd name="T46" fmla="*/ 165 w 252"/>
                <a:gd name="T47" fmla="*/ 36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2" h="403">
                  <a:moveTo>
                    <a:pt x="165" y="364"/>
                  </a:moveTo>
                  <a:cubicBezTo>
                    <a:pt x="162" y="362"/>
                    <a:pt x="160" y="359"/>
                    <a:pt x="157" y="357"/>
                  </a:cubicBezTo>
                  <a:cubicBezTo>
                    <a:pt x="139" y="343"/>
                    <a:pt x="141" y="332"/>
                    <a:pt x="134" y="313"/>
                  </a:cubicBezTo>
                  <a:cubicBezTo>
                    <a:pt x="129" y="298"/>
                    <a:pt x="122" y="288"/>
                    <a:pt x="113" y="275"/>
                  </a:cubicBezTo>
                  <a:cubicBezTo>
                    <a:pt x="103" y="260"/>
                    <a:pt x="90" y="246"/>
                    <a:pt x="81" y="230"/>
                  </a:cubicBezTo>
                  <a:cubicBezTo>
                    <a:pt x="67" y="205"/>
                    <a:pt x="48" y="179"/>
                    <a:pt x="39" y="152"/>
                  </a:cubicBezTo>
                  <a:cubicBezTo>
                    <a:pt x="37" y="145"/>
                    <a:pt x="39" y="141"/>
                    <a:pt x="40" y="134"/>
                  </a:cubicBezTo>
                  <a:cubicBezTo>
                    <a:pt x="41" y="125"/>
                    <a:pt x="38" y="117"/>
                    <a:pt x="37" y="109"/>
                  </a:cubicBezTo>
                  <a:cubicBezTo>
                    <a:pt x="36" y="95"/>
                    <a:pt x="41" y="82"/>
                    <a:pt x="40" y="69"/>
                  </a:cubicBezTo>
                  <a:cubicBezTo>
                    <a:pt x="39" y="41"/>
                    <a:pt x="5" y="27"/>
                    <a:pt x="0" y="0"/>
                  </a:cubicBezTo>
                  <a:cubicBezTo>
                    <a:pt x="7" y="1"/>
                    <a:pt x="16" y="10"/>
                    <a:pt x="23" y="13"/>
                  </a:cubicBezTo>
                  <a:cubicBezTo>
                    <a:pt x="31" y="18"/>
                    <a:pt x="43" y="26"/>
                    <a:pt x="49" y="33"/>
                  </a:cubicBezTo>
                  <a:cubicBezTo>
                    <a:pt x="54" y="39"/>
                    <a:pt x="62" y="49"/>
                    <a:pt x="63" y="56"/>
                  </a:cubicBezTo>
                  <a:cubicBezTo>
                    <a:pt x="67" y="76"/>
                    <a:pt x="65" y="100"/>
                    <a:pt x="67" y="121"/>
                  </a:cubicBezTo>
                  <a:cubicBezTo>
                    <a:pt x="69" y="141"/>
                    <a:pt x="81" y="153"/>
                    <a:pt x="90" y="170"/>
                  </a:cubicBezTo>
                  <a:cubicBezTo>
                    <a:pt x="97" y="183"/>
                    <a:pt x="100" y="196"/>
                    <a:pt x="108" y="209"/>
                  </a:cubicBezTo>
                  <a:cubicBezTo>
                    <a:pt x="120" y="229"/>
                    <a:pt x="135" y="253"/>
                    <a:pt x="155" y="268"/>
                  </a:cubicBezTo>
                  <a:cubicBezTo>
                    <a:pt x="162" y="273"/>
                    <a:pt x="164" y="274"/>
                    <a:pt x="169" y="281"/>
                  </a:cubicBezTo>
                  <a:cubicBezTo>
                    <a:pt x="174" y="288"/>
                    <a:pt x="179" y="295"/>
                    <a:pt x="184" y="302"/>
                  </a:cubicBezTo>
                  <a:cubicBezTo>
                    <a:pt x="193" y="314"/>
                    <a:pt x="199" y="327"/>
                    <a:pt x="209" y="338"/>
                  </a:cubicBezTo>
                  <a:cubicBezTo>
                    <a:pt x="221" y="354"/>
                    <a:pt x="234" y="370"/>
                    <a:pt x="246" y="387"/>
                  </a:cubicBezTo>
                  <a:cubicBezTo>
                    <a:pt x="252" y="394"/>
                    <a:pt x="246" y="403"/>
                    <a:pt x="238" y="403"/>
                  </a:cubicBezTo>
                  <a:cubicBezTo>
                    <a:pt x="227" y="402"/>
                    <a:pt x="214" y="403"/>
                    <a:pt x="203" y="400"/>
                  </a:cubicBezTo>
                  <a:cubicBezTo>
                    <a:pt x="188" y="396"/>
                    <a:pt x="177" y="377"/>
                    <a:pt x="165" y="364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8439151" y="1096963"/>
              <a:ext cx="792163" cy="503238"/>
            </a:xfrm>
            <a:custGeom>
              <a:avLst/>
              <a:gdLst>
                <a:gd name="T0" fmla="*/ 241 w 272"/>
                <a:gd name="T1" fmla="*/ 173 h 173"/>
                <a:gd name="T2" fmla="*/ 210 w 272"/>
                <a:gd name="T3" fmla="*/ 158 h 173"/>
                <a:gd name="T4" fmla="*/ 188 w 272"/>
                <a:gd name="T5" fmla="*/ 153 h 173"/>
                <a:gd name="T6" fmla="*/ 168 w 272"/>
                <a:gd name="T7" fmla="*/ 125 h 173"/>
                <a:gd name="T8" fmla="*/ 145 w 272"/>
                <a:gd name="T9" fmla="*/ 98 h 173"/>
                <a:gd name="T10" fmla="*/ 72 w 272"/>
                <a:gd name="T11" fmla="*/ 67 h 173"/>
                <a:gd name="T12" fmla="*/ 0 w 272"/>
                <a:gd name="T13" fmla="*/ 69 h 173"/>
                <a:gd name="T14" fmla="*/ 16 w 272"/>
                <a:gd name="T15" fmla="*/ 46 h 173"/>
                <a:gd name="T16" fmla="*/ 37 w 272"/>
                <a:gd name="T17" fmla="*/ 44 h 173"/>
                <a:gd name="T18" fmla="*/ 78 w 272"/>
                <a:gd name="T19" fmla="*/ 41 h 173"/>
                <a:gd name="T20" fmla="*/ 102 w 272"/>
                <a:gd name="T21" fmla="*/ 39 h 173"/>
                <a:gd name="T22" fmla="*/ 152 w 272"/>
                <a:gd name="T23" fmla="*/ 66 h 173"/>
                <a:gd name="T24" fmla="*/ 186 w 272"/>
                <a:gd name="T25" fmla="*/ 84 h 173"/>
                <a:gd name="T26" fmla="*/ 190 w 272"/>
                <a:gd name="T27" fmla="*/ 42 h 173"/>
                <a:gd name="T28" fmla="*/ 225 w 272"/>
                <a:gd name="T29" fmla="*/ 7 h 173"/>
                <a:gd name="T30" fmla="*/ 211 w 272"/>
                <a:gd name="T31" fmla="*/ 38 h 173"/>
                <a:gd name="T32" fmla="*/ 214 w 272"/>
                <a:gd name="T33" fmla="*/ 79 h 173"/>
                <a:gd name="T34" fmla="*/ 220 w 272"/>
                <a:gd name="T35" fmla="*/ 105 h 173"/>
                <a:gd name="T36" fmla="*/ 241 w 272"/>
                <a:gd name="T37" fmla="*/ 125 h 173"/>
                <a:gd name="T38" fmla="*/ 265 w 272"/>
                <a:gd name="T39" fmla="*/ 152 h 173"/>
                <a:gd name="T40" fmla="*/ 241 w 272"/>
                <a:gd name="T4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173">
                  <a:moveTo>
                    <a:pt x="241" y="173"/>
                  </a:moveTo>
                  <a:cubicBezTo>
                    <a:pt x="234" y="165"/>
                    <a:pt x="220" y="160"/>
                    <a:pt x="210" y="158"/>
                  </a:cubicBezTo>
                  <a:cubicBezTo>
                    <a:pt x="203" y="156"/>
                    <a:pt x="195" y="155"/>
                    <a:pt x="188" y="153"/>
                  </a:cubicBezTo>
                  <a:cubicBezTo>
                    <a:pt x="189" y="139"/>
                    <a:pt x="177" y="133"/>
                    <a:pt x="168" y="125"/>
                  </a:cubicBezTo>
                  <a:cubicBezTo>
                    <a:pt x="159" y="117"/>
                    <a:pt x="153" y="107"/>
                    <a:pt x="145" y="98"/>
                  </a:cubicBezTo>
                  <a:cubicBezTo>
                    <a:pt x="124" y="78"/>
                    <a:pt x="102" y="61"/>
                    <a:pt x="72" y="67"/>
                  </a:cubicBezTo>
                  <a:cubicBezTo>
                    <a:pt x="49" y="71"/>
                    <a:pt x="23" y="69"/>
                    <a:pt x="0" y="69"/>
                  </a:cubicBezTo>
                  <a:cubicBezTo>
                    <a:pt x="0" y="69"/>
                    <a:pt x="16" y="46"/>
                    <a:pt x="16" y="46"/>
                  </a:cubicBezTo>
                  <a:cubicBezTo>
                    <a:pt x="18" y="44"/>
                    <a:pt x="34" y="45"/>
                    <a:pt x="37" y="44"/>
                  </a:cubicBezTo>
                  <a:cubicBezTo>
                    <a:pt x="51" y="43"/>
                    <a:pt x="64" y="42"/>
                    <a:pt x="78" y="41"/>
                  </a:cubicBezTo>
                  <a:cubicBezTo>
                    <a:pt x="85" y="40"/>
                    <a:pt x="95" y="38"/>
                    <a:pt x="102" y="39"/>
                  </a:cubicBezTo>
                  <a:cubicBezTo>
                    <a:pt x="121" y="43"/>
                    <a:pt x="136" y="57"/>
                    <a:pt x="152" y="66"/>
                  </a:cubicBezTo>
                  <a:cubicBezTo>
                    <a:pt x="163" y="73"/>
                    <a:pt x="175" y="76"/>
                    <a:pt x="186" y="84"/>
                  </a:cubicBezTo>
                  <a:cubicBezTo>
                    <a:pt x="191" y="72"/>
                    <a:pt x="184" y="55"/>
                    <a:pt x="190" y="42"/>
                  </a:cubicBezTo>
                  <a:cubicBezTo>
                    <a:pt x="194" y="32"/>
                    <a:pt x="211" y="0"/>
                    <a:pt x="225" y="7"/>
                  </a:cubicBezTo>
                  <a:cubicBezTo>
                    <a:pt x="221" y="18"/>
                    <a:pt x="213" y="27"/>
                    <a:pt x="211" y="38"/>
                  </a:cubicBezTo>
                  <a:cubicBezTo>
                    <a:pt x="209" y="51"/>
                    <a:pt x="211" y="66"/>
                    <a:pt x="214" y="79"/>
                  </a:cubicBezTo>
                  <a:cubicBezTo>
                    <a:pt x="215" y="90"/>
                    <a:pt x="212" y="98"/>
                    <a:pt x="220" y="105"/>
                  </a:cubicBezTo>
                  <a:cubicBezTo>
                    <a:pt x="227" y="112"/>
                    <a:pt x="234" y="119"/>
                    <a:pt x="241" y="125"/>
                  </a:cubicBezTo>
                  <a:cubicBezTo>
                    <a:pt x="250" y="133"/>
                    <a:pt x="272" y="138"/>
                    <a:pt x="265" y="152"/>
                  </a:cubicBezTo>
                  <a:cubicBezTo>
                    <a:pt x="261" y="160"/>
                    <a:pt x="248" y="167"/>
                    <a:pt x="241" y="173"/>
                  </a:cubicBezTo>
                  <a:close/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8662988" y="1673226"/>
              <a:ext cx="552450" cy="579438"/>
            </a:xfrm>
            <a:custGeom>
              <a:avLst/>
              <a:gdLst>
                <a:gd name="T0" fmla="*/ 163 w 190"/>
                <a:gd name="T1" fmla="*/ 100 h 199"/>
                <a:gd name="T2" fmla="*/ 181 w 190"/>
                <a:gd name="T3" fmla="*/ 50 h 199"/>
                <a:gd name="T4" fmla="*/ 129 w 190"/>
                <a:gd name="T5" fmla="*/ 41 h 199"/>
                <a:gd name="T6" fmla="*/ 95 w 190"/>
                <a:gd name="T7" fmla="*/ 0 h 199"/>
                <a:gd name="T8" fmla="*/ 61 w 190"/>
                <a:gd name="T9" fmla="*/ 41 h 199"/>
                <a:gd name="T10" fmla="*/ 9 w 190"/>
                <a:gd name="T11" fmla="*/ 50 h 199"/>
                <a:gd name="T12" fmla="*/ 27 w 190"/>
                <a:gd name="T13" fmla="*/ 100 h 199"/>
                <a:gd name="T14" fmla="*/ 9 w 190"/>
                <a:gd name="T15" fmla="*/ 150 h 199"/>
                <a:gd name="T16" fmla="*/ 61 w 190"/>
                <a:gd name="T17" fmla="*/ 159 h 199"/>
                <a:gd name="T18" fmla="*/ 95 w 190"/>
                <a:gd name="T19" fmla="*/ 199 h 199"/>
                <a:gd name="T20" fmla="*/ 129 w 190"/>
                <a:gd name="T21" fmla="*/ 159 h 199"/>
                <a:gd name="T22" fmla="*/ 181 w 190"/>
                <a:gd name="T23" fmla="*/ 150 h 199"/>
                <a:gd name="T24" fmla="*/ 163 w 190"/>
                <a:gd name="T25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99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2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7" y="0"/>
                    <a:pt x="63" y="18"/>
                    <a:pt x="61" y="41"/>
                  </a:cubicBezTo>
                  <a:cubicBezTo>
                    <a:pt x="40" y="31"/>
                    <a:pt x="17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4"/>
                    <a:pt x="9" y="150"/>
                  </a:cubicBezTo>
                  <a:cubicBezTo>
                    <a:pt x="17" y="165"/>
                    <a:pt x="40" y="169"/>
                    <a:pt x="61" y="159"/>
                  </a:cubicBezTo>
                  <a:cubicBezTo>
                    <a:pt x="63" y="182"/>
                    <a:pt x="77" y="199"/>
                    <a:pt x="95" y="199"/>
                  </a:cubicBezTo>
                  <a:cubicBezTo>
                    <a:pt x="113" y="199"/>
                    <a:pt x="127" y="182"/>
                    <a:pt x="129" y="159"/>
                  </a:cubicBezTo>
                  <a:cubicBezTo>
                    <a:pt x="150" y="169"/>
                    <a:pt x="172" y="165"/>
                    <a:pt x="181" y="150"/>
                  </a:cubicBezTo>
                  <a:cubicBezTo>
                    <a:pt x="190" y="134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234"/>
            <p:cNvSpPr>
              <a:spLocks noChangeArrowheads="1"/>
            </p:cNvSpPr>
            <p:nvPr/>
          </p:nvSpPr>
          <p:spPr bwMode="auto">
            <a:xfrm>
              <a:off x="8834438" y="18605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7021513" y="1624013"/>
              <a:ext cx="554038" cy="582613"/>
            </a:xfrm>
            <a:custGeom>
              <a:avLst/>
              <a:gdLst>
                <a:gd name="T0" fmla="*/ 163 w 190"/>
                <a:gd name="T1" fmla="*/ 100 h 200"/>
                <a:gd name="T2" fmla="*/ 181 w 190"/>
                <a:gd name="T3" fmla="*/ 50 h 200"/>
                <a:gd name="T4" fmla="*/ 129 w 190"/>
                <a:gd name="T5" fmla="*/ 41 h 200"/>
                <a:gd name="T6" fmla="*/ 95 w 190"/>
                <a:gd name="T7" fmla="*/ 0 h 200"/>
                <a:gd name="T8" fmla="*/ 61 w 190"/>
                <a:gd name="T9" fmla="*/ 41 h 200"/>
                <a:gd name="T10" fmla="*/ 9 w 190"/>
                <a:gd name="T11" fmla="*/ 50 h 200"/>
                <a:gd name="T12" fmla="*/ 27 w 190"/>
                <a:gd name="T13" fmla="*/ 100 h 200"/>
                <a:gd name="T14" fmla="*/ 9 w 190"/>
                <a:gd name="T15" fmla="*/ 150 h 200"/>
                <a:gd name="T16" fmla="*/ 61 w 190"/>
                <a:gd name="T17" fmla="*/ 159 h 200"/>
                <a:gd name="T18" fmla="*/ 95 w 190"/>
                <a:gd name="T19" fmla="*/ 200 h 200"/>
                <a:gd name="T20" fmla="*/ 129 w 190"/>
                <a:gd name="T21" fmla="*/ 159 h 200"/>
                <a:gd name="T22" fmla="*/ 181 w 190"/>
                <a:gd name="T23" fmla="*/ 150 h 200"/>
                <a:gd name="T24" fmla="*/ 163 w 190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200">
                  <a:moveTo>
                    <a:pt x="163" y="100"/>
                  </a:moveTo>
                  <a:cubicBezTo>
                    <a:pt x="182" y="87"/>
                    <a:pt x="190" y="65"/>
                    <a:pt x="181" y="50"/>
                  </a:cubicBezTo>
                  <a:cubicBezTo>
                    <a:pt x="173" y="35"/>
                    <a:pt x="150" y="31"/>
                    <a:pt x="129" y="41"/>
                  </a:cubicBezTo>
                  <a:cubicBezTo>
                    <a:pt x="127" y="18"/>
                    <a:pt x="113" y="0"/>
                    <a:pt x="95" y="0"/>
                  </a:cubicBezTo>
                  <a:cubicBezTo>
                    <a:pt x="78" y="0"/>
                    <a:pt x="63" y="18"/>
                    <a:pt x="61" y="41"/>
                  </a:cubicBezTo>
                  <a:cubicBezTo>
                    <a:pt x="40" y="31"/>
                    <a:pt x="18" y="35"/>
                    <a:pt x="9" y="50"/>
                  </a:cubicBezTo>
                  <a:cubicBezTo>
                    <a:pt x="0" y="65"/>
                    <a:pt x="8" y="87"/>
                    <a:pt x="27" y="100"/>
                  </a:cubicBezTo>
                  <a:cubicBezTo>
                    <a:pt x="8" y="113"/>
                    <a:pt x="0" y="135"/>
                    <a:pt x="9" y="150"/>
                  </a:cubicBezTo>
                  <a:cubicBezTo>
                    <a:pt x="18" y="165"/>
                    <a:pt x="40" y="169"/>
                    <a:pt x="61" y="159"/>
                  </a:cubicBezTo>
                  <a:cubicBezTo>
                    <a:pt x="63" y="182"/>
                    <a:pt x="78" y="200"/>
                    <a:pt x="95" y="200"/>
                  </a:cubicBezTo>
                  <a:cubicBezTo>
                    <a:pt x="113" y="200"/>
                    <a:pt x="127" y="182"/>
                    <a:pt x="129" y="159"/>
                  </a:cubicBezTo>
                  <a:cubicBezTo>
                    <a:pt x="150" y="169"/>
                    <a:pt x="173" y="165"/>
                    <a:pt x="181" y="150"/>
                  </a:cubicBezTo>
                  <a:cubicBezTo>
                    <a:pt x="190" y="135"/>
                    <a:pt x="182" y="113"/>
                    <a:pt x="163" y="10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236"/>
            <p:cNvSpPr>
              <a:spLocks noChangeArrowheads="1"/>
            </p:cNvSpPr>
            <p:nvPr/>
          </p:nvSpPr>
          <p:spPr bwMode="auto">
            <a:xfrm>
              <a:off x="7192963" y="1809751"/>
              <a:ext cx="209550" cy="2095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7412038" y="1062038"/>
              <a:ext cx="357188" cy="374650"/>
            </a:xfrm>
            <a:custGeom>
              <a:avLst/>
              <a:gdLst>
                <a:gd name="T0" fmla="*/ 106 w 123"/>
                <a:gd name="T1" fmla="*/ 64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7 w 123"/>
                <a:gd name="T13" fmla="*/ 64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4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6"/>
                    <a:pt x="26" y="109"/>
                    <a:pt x="40" y="103"/>
                  </a:cubicBezTo>
                  <a:cubicBezTo>
                    <a:pt x="41" y="117"/>
                    <a:pt x="50" y="129"/>
                    <a:pt x="62" y="129"/>
                  </a:cubicBezTo>
                  <a:cubicBezTo>
                    <a:pt x="73" y="129"/>
                    <a:pt x="82" y="117"/>
                    <a:pt x="84" y="103"/>
                  </a:cubicBezTo>
                  <a:cubicBezTo>
                    <a:pt x="97" y="109"/>
                    <a:pt x="112" y="106"/>
                    <a:pt x="118" y="97"/>
                  </a:cubicBezTo>
                  <a:cubicBezTo>
                    <a:pt x="123" y="87"/>
                    <a:pt x="118" y="73"/>
                    <a:pt x="106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238"/>
            <p:cNvSpPr>
              <a:spLocks noChangeArrowheads="1"/>
            </p:cNvSpPr>
            <p:nvPr/>
          </p:nvSpPr>
          <p:spPr bwMode="auto">
            <a:xfrm>
              <a:off x="7523163" y="11811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8380413" y="992188"/>
              <a:ext cx="358775" cy="374650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3 h 129"/>
                <a:gd name="T4" fmla="*/ 83 w 123"/>
                <a:gd name="T5" fmla="*/ 27 h 129"/>
                <a:gd name="T6" fmla="*/ 61 w 123"/>
                <a:gd name="T7" fmla="*/ 0 h 129"/>
                <a:gd name="T8" fmla="*/ 39 w 123"/>
                <a:gd name="T9" fmla="*/ 27 h 129"/>
                <a:gd name="T10" fmla="*/ 5 w 123"/>
                <a:gd name="T11" fmla="*/ 33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3"/>
                    <a:pt x="117" y="33"/>
                  </a:cubicBezTo>
                  <a:cubicBezTo>
                    <a:pt x="111" y="23"/>
                    <a:pt x="97" y="20"/>
                    <a:pt x="83" y="27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7"/>
                  </a:cubicBezTo>
                  <a:cubicBezTo>
                    <a:pt x="26" y="20"/>
                    <a:pt x="11" y="23"/>
                    <a:pt x="5" y="33"/>
                  </a:cubicBezTo>
                  <a:cubicBezTo>
                    <a:pt x="0" y="43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240"/>
            <p:cNvSpPr>
              <a:spLocks noChangeArrowheads="1"/>
            </p:cNvSpPr>
            <p:nvPr/>
          </p:nvSpPr>
          <p:spPr bwMode="auto">
            <a:xfrm>
              <a:off x="8491538" y="111125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6946901" y="2378076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2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242"/>
            <p:cNvSpPr>
              <a:spLocks noChangeArrowheads="1"/>
            </p:cNvSpPr>
            <p:nvPr/>
          </p:nvSpPr>
          <p:spPr bwMode="auto">
            <a:xfrm>
              <a:off x="7056438" y="2497138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8139113" y="1454151"/>
              <a:ext cx="358775" cy="376238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6 h 129"/>
                <a:gd name="T16" fmla="*/ 39 w 123"/>
                <a:gd name="T17" fmla="*/ 102 h 129"/>
                <a:gd name="T18" fmla="*/ 61 w 123"/>
                <a:gd name="T19" fmla="*/ 129 h 129"/>
                <a:gd name="T20" fmla="*/ 83 w 123"/>
                <a:gd name="T21" fmla="*/ 102 h 129"/>
                <a:gd name="T22" fmla="*/ 117 w 123"/>
                <a:gd name="T23" fmla="*/ 96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6"/>
                  </a:cubicBezTo>
                  <a:cubicBezTo>
                    <a:pt x="11" y="106"/>
                    <a:pt x="26" y="109"/>
                    <a:pt x="39" y="102"/>
                  </a:cubicBezTo>
                  <a:cubicBezTo>
                    <a:pt x="40" y="117"/>
                    <a:pt x="50" y="129"/>
                    <a:pt x="61" y="129"/>
                  </a:cubicBezTo>
                  <a:cubicBezTo>
                    <a:pt x="73" y="129"/>
                    <a:pt x="82" y="117"/>
                    <a:pt x="83" y="102"/>
                  </a:cubicBezTo>
                  <a:cubicBezTo>
                    <a:pt x="97" y="109"/>
                    <a:pt x="111" y="106"/>
                    <a:pt x="117" y="96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244"/>
            <p:cNvSpPr>
              <a:spLocks noChangeArrowheads="1"/>
            </p:cNvSpPr>
            <p:nvPr/>
          </p:nvSpPr>
          <p:spPr bwMode="auto">
            <a:xfrm>
              <a:off x="8250238" y="1574801"/>
              <a:ext cx="136525" cy="1365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7027863" y="382588"/>
              <a:ext cx="357188" cy="376238"/>
            </a:xfrm>
            <a:custGeom>
              <a:avLst/>
              <a:gdLst>
                <a:gd name="T0" fmla="*/ 106 w 123"/>
                <a:gd name="T1" fmla="*/ 65 h 129"/>
                <a:gd name="T2" fmla="*/ 117 w 123"/>
                <a:gd name="T3" fmla="*/ 32 h 129"/>
                <a:gd name="T4" fmla="*/ 84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6 w 123"/>
                <a:gd name="T11" fmla="*/ 32 h 129"/>
                <a:gd name="T12" fmla="*/ 17 w 123"/>
                <a:gd name="T13" fmla="*/ 65 h 129"/>
                <a:gd name="T14" fmla="*/ 6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4 w 123"/>
                <a:gd name="T21" fmla="*/ 103 h 129"/>
                <a:gd name="T22" fmla="*/ 117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2" y="23"/>
                    <a:pt x="97" y="20"/>
                    <a:pt x="84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1" y="12"/>
                    <a:pt x="39" y="26"/>
                  </a:cubicBezTo>
                  <a:cubicBezTo>
                    <a:pt x="26" y="20"/>
                    <a:pt x="11" y="23"/>
                    <a:pt x="6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1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4" y="103"/>
                  </a:cubicBezTo>
                  <a:cubicBezTo>
                    <a:pt x="97" y="109"/>
                    <a:pt x="112" y="107"/>
                    <a:pt x="117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246"/>
            <p:cNvSpPr>
              <a:spLocks noChangeArrowheads="1"/>
            </p:cNvSpPr>
            <p:nvPr/>
          </p:nvSpPr>
          <p:spPr bwMode="auto">
            <a:xfrm>
              <a:off x="7138988" y="50165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7813676" y="22828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248"/>
            <p:cNvSpPr>
              <a:spLocks noChangeArrowheads="1"/>
            </p:cNvSpPr>
            <p:nvPr/>
          </p:nvSpPr>
          <p:spPr bwMode="auto">
            <a:xfrm>
              <a:off x="7872413" y="23431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6584951" y="2206626"/>
              <a:ext cx="187325" cy="192088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4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4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250"/>
            <p:cNvSpPr>
              <a:spLocks noChangeArrowheads="1"/>
            </p:cNvSpPr>
            <p:nvPr/>
          </p:nvSpPr>
          <p:spPr bwMode="auto">
            <a:xfrm>
              <a:off x="6643688" y="22669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9001126" y="1038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252"/>
            <p:cNvSpPr>
              <a:spLocks noChangeArrowheads="1"/>
            </p:cNvSpPr>
            <p:nvPr/>
          </p:nvSpPr>
          <p:spPr bwMode="auto">
            <a:xfrm>
              <a:off x="9058276" y="1101726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8634413" y="1422401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1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254"/>
            <p:cNvSpPr>
              <a:spLocks noChangeArrowheads="1"/>
            </p:cNvSpPr>
            <p:nvPr/>
          </p:nvSpPr>
          <p:spPr bwMode="auto">
            <a:xfrm>
              <a:off x="8691563" y="1487488"/>
              <a:ext cx="73025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7813676" y="1673226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0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3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3" y="57"/>
                    <a:pt x="20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56"/>
            <p:cNvSpPr>
              <a:spLocks noChangeArrowheads="1"/>
            </p:cNvSpPr>
            <p:nvPr/>
          </p:nvSpPr>
          <p:spPr bwMode="auto">
            <a:xfrm>
              <a:off x="7872413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8005763" y="1192213"/>
              <a:ext cx="185738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258"/>
            <p:cNvSpPr>
              <a:spLocks noChangeArrowheads="1"/>
            </p:cNvSpPr>
            <p:nvPr/>
          </p:nvSpPr>
          <p:spPr bwMode="auto">
            <a:xfrm>
              <a:off x="8062913" y="125730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6943726" y="1292226"/>
              <a:ext cx="185738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4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6"/>
                  </a:cubicBezTo>
                  <a:cubicBezTo>
                    <a:pt x="58" y="11"/>
                    <a:pt x="51" y="10"/>
                    <a:pt x="44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260"/>
            <p:cNvSpPr>
              <a:spLocks noChangeArrowheads="1"/>
            </p:cNvSpPr>
            <p:nvPr/>
          </p:nvSpPr>
          <p:spPr bwMode="auto">
            <a:xfrm>
              <a:off x="7000876" y="1352551"/>
              <a:ext cx="69850" cy="69850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6584951" y="1673226"/>
              <a:ext cx="187325" cy="195263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4 h 67"/>
                <a:gd name="T18" fmla="*/ 32 w 64"/>
                <a:gd name="T19" fmla="*/ 67 h 67"/>
                <a:gd name="T20" fmla="*/ 44 w 64"/>
                <a:gd name="T21" fmla="*/ 54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1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4"/>
                  </a:cubicBezTo>
                  <a:cubicBezTo>
                    <a:pt x="51" y="57"/>
                    <a:pt x="58" y="56"/>
                    <a:pt x="61" y="50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262"/>
            <p:cNvSpPr>
              <a:spLocks noChangeArrowheads="1"/>
            </p:cNvSpPr>
            <p:nvPr/>
          </p:nvSpPr>
          <p:spPr bwMode="auto">
            <a:xfrm>
              <a:off x="6643688" y="1736726"/>
              <a:ext cx="69850" cy="71438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8464551" y="2497138"/>
              <a:ext cx="187325" cy="195263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264"/>
            <p:cNvSpPr>
              <a:spLocks noChangeArrowheads="1"/>
            </p:cNvSpPr>
            <p:nvPr/>
          </p:nvSpPr>
          <p:spPr bwMode="auto">
            <a:xfrm>
              <a:off x="8523288" y="2559051"/>
              <a:ext cx="69850" cy="7302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6040438" y="1582738"/>
              <a:ext cx="358775" cy="376238"/>
            </a:xfrm>
            <a:custGeom>
              <a:avLst/>
              <a:gdLst>
                <a:gd name="T0" fmla="*/ 105 w 123"/>
                <a:gd name="T1" fmla="*/ 65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5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5"/>
                  </a:moveTo>
                  <a:cubicBezTo>
                    <a:pt x="118" y="56"/>
                    <a:pt x="123" y="42"/>
                    <a:pt x="117" y="32"/>
                  </a:cubicBezTo>
                  <a:cubicBezTo>
                    <a:pt x="111" y="23"/>
                    <a:pt x="97" y="20"/>
                    <a:pt x="83" y="26"/>
                  </a:cubicBezTo>
                  <a:cubicBezTo>
                    <a:pt x="82" y="12"/>
                    <a:pt x="73" y="0"/>
                    <a:pt x="61" y="0"/>
                  </a:cubicBezTo>
                  <a:cubicBezTo>
                    <a:pt x="50" y="0"/>
                    <a:pt x="40" y="12"/>
                    <a:pt x="39" y="26"/>
                  </a:cubicBezTo>
                  <a:cubicBezTo>
                    <a:pt x="26" y="20"/>
                    <a:pt x="11" y="23"/>
                    <a:pt x="5" y="32"/>
                  </a:cubicBezTo>
                  <a:cubicBezTo>
                    <a:pt x="0" y="42"/>
                    <a:pt x="5" y="56"/>
                    <a:pt x="17" y="65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8" y="73"/>
                    <a:pt x="105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266"/>
            <p:cNvSpPr>
              <a:spLocks noChangeArrowheads="1"/>
            </p:cNvSpPr>
            <p:nvPr/>
          </p:nvSpPr>
          <p:spPr bwMode="auto">
            <a:xfrm>
              <a:off x="6151563" y="1701801"/>
              <a:ext cx="136525" cy="13811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67"/>
            <p:cNvSpPr>
              <a:spLocks/>
            </p:cNvSpPr>
            <p:nvPr/>
          </p:nvSpPr>
          <p:spPr bwMode="auto">
            <a:xfrm>
              <a:off x="7313613" y="1009651"/>
              <a:ext cx="4763" cy="104775"/>
            </a:xfrm>
            <a:custGeom>
              <a:avLst/>
              <a:gdLst>
                <a:gd name="T0" fmla="*/ 0 w 2"/>
                <a:gd name="T1" fmla="*/ 0 h 36"/>
                <a:gd name="T2" fmla="*/ 2 w 2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6">
                  <a:moveTo>
                    <a:pt x="0" y="0"/>
                  </a:moveTo>
                  <a:cubicBezTo>
                    <a:pt x="2" y="12"/>
                    <a:pt x="2" y="24"/>
                    <a:pt x="2" y="36"/>
                  </a:cubicBezTo>
                </a:path>
              </a:pathLst>
            </a:cu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68"/>
            <p:cNvSpPr>
              <a:spLocks/>
            </p:cNvSpPr>
            <p:nvPr/>
          </p:nvSpPr>
          <p:spPr bwMode="auto">
            <a:xfrm>
              <a:off x="8974138" y="1219201"/>
              <a:ext cx="660400" cy="258763"/>
            </a:xfrm>
            <a:custGeom>
              <a:avLst/>
              <a:gdLst>
                <a:gd name="T0" fmla="*/ 227 w 227"/>
                <a:gd name="T1" fmla="*/ 0 h 89"/>
                <a:gd name="T2" fmla="*/ 219 w 227"/>
                <a:gd name="T3" fmla="*/ 7 h 89"/>
                <a:gd name="T4" fmla="*/ 197 w 227"/>
                <a:gd name="T5" fmla="*/ 27 h 89"/>
                <a:gd name="T6" fmla="*/ 184 w 227"/>
                <a:gd name="T7" fmla="*/ 41 h 89"/>
                <a:gd name="T8" fmla="*/ 164 w 227"/>
                <a:gd name="T9" fmla="*/ 52 h 89"/>
                <a:gd name="T10" fmla="*/ 120 w 227"/>
                <a:gd name="T11" fmla="*/ 68 h 89"/>
                <a:gd name="T12" fmla="*/ 76 w 227"/>
                <a:gd name="T13" fmla="*/ 84 h 89"/>
                <a:gd name="T14" fmla="*/ 54 w 227"/>
                <a:gd name="T15" fmla="*/ 89 h 89"/>
                <a:gd name="T16" fmla="*/ 43 w 227"/>
                <a:gd name="T17" fmla="*/ 87 h 89"/>
                <a:gd name="T18" fmla="*/ 34 w 227"/>
                <a:gd name="T19" fmla="*/ 81 h 89"/>
                <a:gd name="T20" fmla="*/ 22 w 227"/>
                <a:gd name="T21" fmla="*/ 71 h 89"/>
                <a:gd name="T22" fmla="*/ 10 w 227"/>
                <a:gd name="T23" fmla="*/ 68 h 89"/>
                <a:gd name="T24" fmla="*/ 2 w 227"/>
                <a:gd name="T25" fmla="*/ 68 h 89"/>
                <a:gd name="T26" fmla="*/ 0 w 227"/>
                <a:gd name="T27" fmla="*/ 69 h 89"/>
                <a:gd name="T28" fmla="*/ 2 w 227"/>
                <a:gd name="T29" fmla="*/ 68 h 89"/>
                <a:gd name="T30" fmla="*/ 10 w 227"/>
                <a:gd name="T31" fmla="*/ 66 h 89"/>
                <a:gd name="T32" fmla="*/ 23 w 227"/>
                <a:gd name="T33" fmla="*/ 67 h 89"/>
                <a:gd name="T34" fmla="*/ 31 w 227"/>
                <a:gd name="T35" fmla="*/ 71 h 89"/>
                <a:gd name="T36" fmla="*/ 38 w 227"/>
                <a:gd name="T37" fmla="*/ 76 h 89"/>
                <a:gd name="T38" fmla="*/ 53 w 227"/>
                <a:gd name="T39" fmla="*/ 81 h 89"/>
                <a:gd name="T40" fmla="*/ 73 w 227"/>
                <a:gd name="T41" fmla="*/ 76 h 89"/>
                <a:gd name="T42" fmla="*/ 117 w 227"/>
                <a:gd name="T43" fmla="*/ 60 h 89"/>
                <a:gd name="T44" fmla="*/ 162 w 227"/>
                <a:gd name="T45" fmla="*/ 45 h 89"/>
                <a:gd name="T46" fmla="*/ 180 w 227"/>
                <a:gd name="T47" fmla="*/ 37 h 89"/>
                <a:gd name="T48" fmla="*/ 195 w 227"/>
                <a:gd name="T49" fmla="*/ 24 h 89"/>
                <a:gd name="T50" fmla="*/ 218 w 227"/>
                <a:gd name="T51" fmla="*/ 7 h 89"/>
                <a:gd name="T52" fmla="*/ 227 w 227"/>
                <a:gd name="T5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7" h="89">
                  <a:moveTo>
                    <a:pt x="227" y="0"/>
                  </a:moveTo>
                  <a:cubicBezTo>
                    <a:pt x="227" y="0"/>
                    <a:pt x="224" y="3"/>
                    <a:pt x="219" y="7"/>
                  </a:cubicBezTo>
                  <a:cubicBezTo>
                    <a:pt x="213" y="12"/>
                    <a:pt x="206" y="19"/>
                    <a:pt x="197" y="27"/>
                  </a:cubicBezTo>
                  <a:cubicBezTo>
                    <a:pt x="193" y="31"/>
                    <a:pt x="189" y="36"/>
                    <a:pt x="184" y="41"/>
                  </a:cubicBezTo>
                  <a:cubicBezTo>
                    <a:pt x="178" y="46"/>
                    <a:pt x="171" y="49"/>
                    <a:pt x="164" y="52"/>
                  </a:cubicBezTo>
                  <a:cubicBezTo>
                    <a:pt x="150" y="57"/>
                    <a:pt x="135" y="63"/>
                    <a:pt x="120" y="68"/>
                  </a:cubicBezTo>
                  <a:cubicBezTo>
                    <a:pt x="105" y="74"/>
                    <a:pt x="90" y="79"/>
                    <a:pt x="76" y="84"/>
                  </a:cubicBezTo>
                  <a:cubicBezTo>
                    <a:pt x="69" y="86"/>
                    <a:pt x="61" y="89"/>
                    <a:pt x="54" y="89"/>
                  </a:cubicBezTo>
                  <a:cubicBezTo>
                    <a:pt x="50" y="89"/>
                    <a:pt x="46" y="88"/>
                    <a:pt x="43" y="87"/>
                  </a:cubicBezTo>
                  <a:cubicBezTo>
                    <a:pt x="39" y="85"/>
                    <a:pt x="36" y="83"/>
                    <a:pt x="34" y="81"/>
                  </a:cubicBezTo>
                  <a:cubicBezTo>
                    <a:pt x="29" y="77"/>
                    <a:pt x="26" y="73"/>
                    <a:pt x="22" y="71"/>
                  </a:cubicBezTo>
                  <a:cubicBezTo>
                    <a:pt x="18" y="69"/>
                    <a:pt x="14" y="68"/>
                    <a:pt x="10" y="68"/>
                  </a:cubicBezTo>
                  <a:cubicBezTo>
                    <a:pt x="7" y="68"/>
                    <a:pt x="4" y="68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2" y="68"/>
                  </a:cubicBezTo>
                  <a:cubicBezTo>
                    <a:pt x="4" y="67"/>
                    <a:pt x="7" y="66"/>
                    <a:pt x="10" y="66"/>
                  </a:cubicBezTo>
                  <a:cubicBezTo>
                    <a:pt x="14" y="66"/>
                    <a:pt x="18" y="66"/>
                    <a:pt x="23" y="67"/>
                  </a:cubicBezTo>
                  <a:cubicBezTo>
                    <a:pt x="26" y="68"/>
                    <a:pt x="28" y="70"/>
                    <a:pt x="31" y="71"/>
                  </a:cubicBezTo>
                  <a:cubicBezTo>
                    <a:pt x="33" y="73"/>
                    <a:pt x="35" y="75"/>
                    <a:pt x="38" y="76"/>
                  </a:cubicBezTo>
                  <a:cubicBezTo>
                    <a:pt x="42" y="80"/>
                    <a:pt x="47" y="82"/>
                    <a:pt x="53" y="81"/>
                  </a:cubicBezTo>
                  <a:cubicBezTo>
                    <a:pt x="59" y="81"/>
                    <a:pt x="66" y="78"/>
                    <a:pt x="73" y="76"/>
                  </a:cubicBezTo>
                  <a:cubicBezTo>
                    <a:pt x="87" y="70"/>
                    <a:pt x="102" y="65"/>
                    <a:pt x="117" y="60"/>
                  </a:cubicBezTo>
                  <a:cubicBezTo>
                    <a:pt x="132" y="54"/>
                    <a:pt x="147" y="50"/>
                    <a:pt x="162" y="45"/>
                  </a:cubicBezTo>
                  <a:cubicBezTo>
                    <a:pt x="169" y="43"/>
                    <a:pt x="175" y="41"/>
                    <a:pt x="180" y="37"/>
                  </a:cubicBezTo>
                  <a:cubicBezTo>
                    <a:pt x="185" y="33"/>
                    <a:pt x="190" y="28"/>
                    <a:pt x="195" y="24"/>
                  </a:cubicBezTo>
                  <a:cubicBezTo>
                    <a:pt x="204" y="16"/>
                    <a:pt x="213" y="11"/>
                    <a:pt x="218" y="7"/>
                  </a:cubicBezTo>
                  <a:cubicBezTo>
                    <a:pt x="224" y="3"/>
                    <a:pt x="227" y="0"/>
                    <a:pt x="227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69"/>
            <p:cNvSpPr>
              <a:spLocks/>
            </p:cNvSpPr>
            <p:nvPr/>
          </p:nvSpPr>
          <p:spPr bwMode="auto">
            <a:xfrm>
              <a:off x="8104188" y="1550988"/>
              <a:ext cx="809625" cy="314325"/>
            </a:xfrm>
            <a:custGeom>
              <a:avLst/>
              <a:gdLst>
                <a:gd name="T0" fmla="*/ 278 w 278"/>
                <a:gd name="T1" fmla="*/ 0 h 108"/>
                <a:gd name="T2" fmla="*/ 275 w 278"/>
                <a:gd name="T3" fmla="*/ 2 h 108"/>
                <a:gd name="T4" fmla="*/ 267 w 278"/>
                <a:gd name="T5" fmla="*/ 6 h 108"/>
                <a:gd name="T6" fmla="*/ 239 w 278"/>
                <a:gd name="T7" fmla="*/ 26 h 108"/>
                <a:gd name="T8" fmla="*/ 199 w 278"/>
                <a:gd name="T9" fmla="*/ 56 h 108"/>
                <a:gd name="T10" fmla="*/ 147 w 278"/>
                <a:gd name="T11" fmla="*/ 77 h 108"/>
                <a:gd name="T12" fmla="*/ 97 w 278"/>
                <a:gd name="T13" fmla="*/ 103 h 108"/>
                <a:gd name="T14" fmla="*/ 47 w 278"/>
                <a:gd name="T15" fmla="*/ 105 h 108"/>
                <a:gd name="T16" fmla="*/ 13 w 278"/>
                <a:gd name="T17" fmla="*/ 97 h 108"/>
                <a:gd name="T18" fmla="*/ 3 w 278"/>
                <a:gd name="T19" fmla="*/ 95 h 108"/>
                <a:gd name="T20" fmla="*/ 0 w 278"/>
                <a:gd name="T21" fmla="*/ 94 h 108"/>
                <a:gd name="T22" fmla="*/ 3 w 278"/>
                <a:gd name="T23" fmla="*/ 94 h 108"/>
                <a:gd name="T24" fmla="*/ 13 w 278"/>
                <a:gd name="T25" fmla="*/ 95 h 108"/>
                <a:gd name="T26" fmla="*/ 47 w 278"/>
                <a:gd name="T27" fmla="*/ 98 h 108"/>
                <a:gd name="T28" fmla="*/ 94 w 278"/>
                <a:gd name="T29" fmla="*/ 93 h 108"/>
                <a:gd name="T30" fmla="*/ 117 w 278"/>
                <a:gd name="T31" fmla="*/ 81 h 108"/>
                <a:gd name="T32" fmla="*/ 142 w 278"/>
                <a:gd name="T33" fmla="*/ 67 h 108"/>
                <a:gd name="T34" fmla="*/ 194 w 278"/>
                <a:gd name="T35" fmla="*/ 47 h 108"/>
                <a:gd name="T36" fmla="*/ 235 w 278"/>
                <a:gd name="T37" fmla="*/ 21 h 108"/>
                <a:gd name="T38" fmla="*/ 266 w 278"/>
                <a:gd name="T39" fmla="*/ 4 h 108"/>
                <a:gd name="T40" fmla="*/ 275 w 278"/>
                <a:gd name="T41" fmla="*/ 1 h 108"/>
                <a:gd name="T42" fmla="*/ 278 w 278"/>
                <a:gd name="T4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108">
                  <a:moveTo>
                    <a:pt x="278" y="0"/>
                  </a:moveTo>
                  <a:cubicBezTo>
                    <a:pt x="278" y="0"/>
                    <a:pt x="277" y="1"/>
                    <a:pt x="275" y="2"/>
                  </a:cubicBezTo>
                  <a:cubicBezTo>
                    <a:pt x="273" y="3"/>
                    <a:pt x="270" y="4"/>
                    <a:pt x="267" y="6"/>
                  </a:cubicBezTo>
                  <a:cubicBezTo>
                    <a:pt x="259" y="11"/>
                    <a:pt x="250" y="18"/>
                    <a:pt x="239" y="26"/>
                  </a:cubicBezTo>
                  <a:cubicBezTo>
                    <a:pt x="227" y="35"/>
                    <a:pt x="215" y="46"/>
                    <a:pt x="199" y="56"/>
                  </a:cubicBezTo>
                  <a:cubicBezTo>
                    <a:pt x="183" y="66"/>
                    <a:pt x="164" y="70"/>
                    <a:pt x="147" y="77"/>
                  </a:cubicBezTo>
                  <a:cubicBezTo>
                    <a:pt x="131" y="84"/>
                    <a:pt x="115" y="97"/>
                    <a:pt x="97" y="103"/>
                  </a:cubicBezTo>
                  <a:cubicBezTo>
                    <a:pt x="79" y="108"/>
                    <a:pt x="61" y="107"/>
                    <a:pt x="47" y="105"/>
                  </a:cubicBezTo>
                  <a:cubicBezTo>
                    <a:pt x="32" y="102"/>
                    <a:pt x="21" y="98"/>
                    <a:pt x="13" y="97"/>
                  </a:cubicBezTo>
                  <a:cubicBezTo>
                    <a:pt x="9" y="96"/>
                    <a:pt x="6" y="95"/>
                    <a:pt x="3" y="95"/>
                  </a:cubicBezTo>
                  <a:cubicBezTo>
                    <a:pt x="1" y="94"/>
                    <a:pt x="0" y="94"/>
                    <a:pt x="0" y="94"/>
                  </a:cubicBezTo>
                  <a:cubicBezTo>
                    <a:pt x="0" y="94"/>
                    <a:pt x="1" y="94"/>
                    <a:pt x="3" y="94"/>
                  </a:cubicBezTo>
                  <a:cubicBezTo>
                    <a:pt x="6" y="94"/>
                    <a:pt x="9" y="94"/>
                    <a:pt x="13" y="95"/>
                  </a:cubicBezTo>
                  <a:cubicBezTo>
                    <a:pt x="21" y="95"/>
                    <a:pt x="33" y="97"/>
                    <a:pt x="47" y="98"/>
                  </a:cubicBezTo>
                  <a:cubicBezTo>
                    <a:pt x="61" y="100"/>
                    <a:pt x="78" y="99"/>
                    <a:pt x="94" y="93"/>
                  </a:cubicBezTo>
                  <a:cubicBezTo>
                    <a:pt x="101" y="90"/>
                    <a:pt x="109" y="86"/>
                    <a:pt x="117" y="81"/>
                  </a:cubicBezTo>
                  <a:cubicBezTo>
                    <a:pt x="125" y="76"/>
                    <a:pt x="133" y="71"/>
                    <a:pt x="142" y="67"/>
                  </a:cubicBezTo>
                  <a:cubicBezTo>
                    <a:pt x="161" y="59"/>
                    <a:pt x="179" y="55"/>
                    <a:pt x="194" y="47"/>
                  </a:cubicBezTo>
                  <a:cubicBezTo>
                    <a:pt x="209" y="39"/>
                    <a:pt x="223" y="29"/>
                    <a:pt x="235" y="21"/>
                  </a:cubicBezTo>
                  <a:cubicBezTo>
                    <a:pt x="247" y="13"/>
                    <a:pt x="258" y="8"/>
                    <a:pt x="266" y="4"/>
                  </a:cubicBezTo>
                  <a:cubicBezTo>
                    <a:pt x="269" y="3"/>
                    <a:pt x="273" y="2"/>
                    <a:pt x="275" y="1"/>
                  </a:cubicBezTo>
                  <a:cubicBezTo>
                    <a:pt x="277" y="0"/>
                    <a:pt x="278" y="0"/>
                    <a:pt x="278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70"/>
            <p:cNvSpPr>
              <a:spLocks/>
            </p:cNvSpPr>
            <p:nvPr/>
          </p:nvSpPr>
          <p:spPr bwMode="auto">
            <a:xfrm>
              <a:off x="6370638" y="1470026"/>
              <a:ext cx="1192213" cy="150813"/>
            </a:xfrm>
            <a:custGeom>
              <a:avLst/>
              <a:gdLst>
                <a:gd name="T0" fmla="*/ 410 w 410"/>
                <a:gd name="T1" fmla="*/ 52 h 52"/>
                <a:gd name="T2" fmla="*/ 405 w 410"/>
                <a:gd name="T3" fmla="*/ 51 h 52"/>
                <a:gd name="T4" fmla="*/ 392 w 410"/>
                <a:gd name="T5" fmla="*/ 49 h 52"/>
                <a:gd name="T6" fmla="*/ 372 w 410"/>
                <a:gd name="T7" fmla="*/ 42 h 52"/>
                <a:gd name="T8" fmla="*/ 347 w 410"/>
                <a:gd name="T9" fmla="*/ 31 h 52"/>
                <a:gd name="T10" fmla="*/ 318 w 410"/>
                <a:gd name="T11" fmla="*/ 18 h 52"/>
                <a:gd name="T12" fmla="*/ 310 w 410"/>
                <a:gd name="T13" fmla="*/ 16 h 52"/>
                <a:gd name="T14" fmla="*/ 302 w 410"/>
                <a:gd name="T15" fmla="*/ 14 h 52"/>
                <a:gd name="T16" fmla="*/ 298 w 410"/>
                <a:gd name="T17" fmla="*/ 14 h 52"/>
                <a:gd name="T18" fmla="*/ 294 w 410"/>
                <a:gd name="T19" fmla="*/ 13 h 52"/>
                <a:gd name="T20" fmla="*/ 284 w 410"/>
                <a:gd name="T21" fmla="*/ 13 h 52"/>
                <a:gd name="T22" fmla="*/ 266 w 410"/>
                <a:gd name="T23" fmla="*/ 12 h 52"/>
                <a:gd name="T24" fmla="*/ 247 w 410"/>
                <a:gd name="T25" fmla="*/ 13 h 52"/>
                <a:gd name="T26" fmla="*/ 209 w 410"/>
                <a:gd name="T27" fmla="*/ 20 h 52"/>
                <a:gd name="T28" fmla="*/ 189 w 410"/>
                <a:gd name="T29" fmla="*/ 22 h 52"/>
                <a:gd name="T30" fmla="*/ 169 w 410"/>
                <a:gd name="T31" fmla="*/ 23 h 52"/>
                <a:gd name="T32" fmla="*/ 131 w 410"/>
                <a:gd name="T33" fmla="*/ 27 h 52"/>
                <a:gd name="T34" fmla="*/ 97 w 410"/>
                <a:gd name="T35" fmla="*/ 34 h 52"/>
                <a:gd name="T36" fmla="*/ 81 w 410"/>
                <a:gd name="T37" fmla="*/ 38 h 52"/>
                <a:gd name="T38" fmla="*/ 65 w 410"/>
                <a:gd name="T39" fmla="*/ 41 h 52"/>
                <a:gd name="T40" fmla="*/ 38 w 410"/>
                <a:gd name="T41" fmla="*/ 43 h 52"/>
                <a:gd name="T42" fmla="*/ 18 w 410"/>
                <a:gd name="T43" fmla="*/ 46 h 52"/>
                <a:gd name="T44" fmla="*/ 4 w 410"/>
                <a:gd name="T45" fmla="*/ 48 h 52"/>
                <a:gd name="T46" fmla="*/ 0 w 410"/>
                <a:gd name="T47" fmla="*/ 50 h 52"/>
                <a:gd name="T48" fmla="*/ 4 w 410"/>
                <a:gd name="T49" fmla="*/ 48 h 52"/>
                <a:gd name="T50" fmla="*/ 17 w 410"/>
                <a:gd name="T51" fmla="*/ 43 h 52"/>
                <a:gd name="T52" fmla="*/ 38 w 410"/>
                <a:gd name="T53" fmla="*/ 39 h 52"/>
                <a:gd name="T54" fmla="*/ 64 w 410"/>
                <a:gd name="T55" fmla="*/ 35 h 52"/>
                <a:gd name="T56" fmla="*/ 79 w 410"/>
                <a:gd name="T57" fmla="*/ 31 h 52"/>
                <a:gd name="T58" fmla="*/ 95 w 410"/>
                <a:gd name="T59" fmla="*/ 26 h 52"/>
                <a:gd name="T60" fmla="*/ 130 w 410"/>
                <a:gd name="T61" fmla="*/ 17 h 52"/>
                <a:gd name="T62" fmla="*/ 168 w 410"/>
                <a:gd name="T63" fmla="*/ 12 h 52"/>
                <a:gd name="T64" fmla="*/ 188 w 410"/>
                <a:gd name="T65" fmla="*/ 11 h 52"/>
                <a:gd name="T66" fmla="*/ 207 w 410"/>
                <a:gd name="T67" fmla="*/ 9 h 52"/>
                <a:gd name="T68" fmla="*/ 246 w 410"/>
                <a:gd name="T69" fmla="*/ 2 h 52"/>
                <a:gd name="T70" fmla="*/ 266 w 410"/>
                <a:gd name="T71" fmla="*/ 1 h 52"/>
                <a:gd name="T72" fmla="*/ 285 w 410"/>
                <a:gd name="T73" fmla="*/ 3 h 52"/>
                <a:gd name="T74" fmla="*/ 294 w 410"/>
                <a:gd name="T75" fmla="*/ 4 h 52"/>
                <a:gd name="T76" fmla="*/ 299 w 410"/>
                <a:gd name="T77" fmla="*/ 4 h 52"/>
                <a:gd name="T78" fmla="*/ 304 w 410"/>
                <a:gd name="T79" fmla="*/ 5 h 52"/>
                <a:gd name="T80" fmla="*/ 313 w 410"/>
                <a:gd name="T81" fmla="*/ 7 h 52"/>
                <a:gd name="T82" fmla="*/ 321 w 410"/>
                <a:gd name="T83" fmla="*/ 10 h 52"/>
                <a:gd name="T84" fmla="*/ 350 w 410"/>
                <a:gd name="T85" fmla="*/ 25 h 52"/>
                <a:gd name="T86" fmla="*/ 374 w 410"/>
                <a:gd name="T87" fmla="*/ 38 h 52"/>
                <a:gd name="T88" fmla="*/ 393 w 410"/>
                <a:gd name="T89" fmla="*/ 47 h 52"/>
                <a:gd name="T90" fmla="*/ 405 w 410"/>
                <a:gd name="T91" fmla="*/ 51 h 52"/>
                <a:gd name="T92" fmla="*/ 410 w 410"/>
                <a:gd name="T9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0" h="52">
                  <a:moveTo>
                    <a:pt x="410" y="52"/>
                  </a:moveTo>
                  <a:cubicBezTo>
                    <a:pt x="410" y="52"/>
                    <a:pt x="408" y="52"/>
                    <a:pt x="405" y="51"/>
                  </a:cubicBezTo>
                  <a:cubicBezTo>
                    <a:pt x="402" y="51"/>
                    <a:pt x="398" y="50"/>
                    <a:pt x="392" y="49"/>
                  </a:cubicBezTo>
                  <a:cubicBezTo>
                    <a:pt x="386" y="47"/>
                    <a:pt x="380" y="45"/>
                    <a:pt x="372" y="42"/>
                  </a:cubicBezTo>
                  <a:cubicBezTo>
                    <a:pt x="365" y="39"/>
                    <a:pt x="356" y="35"/>
                    <a:pt x="347" y="31"/>
                  </a:cubicBezTo>
                  <a:cubicBezTo>
                    <a:pt x="338" y="26"/>
                    <a:pt x="329" y="22"/>
                    <a:pt x="318" y="18"/>
                  </a:cubicBezTo>
                  <a:cubicBezTo>
                    <a:pt x="316" y="18"/>
                    <a:pt x="313" y="17"/>
                    <a:pt x="310" y="16"/>
                  </a:cubicBezTo>
                  <a:cubicBezTo>
                    <a:pt x="308" y="15"/>
                    <a:pt x="305" y="15"/>
                    <a:pt x="302" y="14"/>
                  </a:cubicBezTo>
                  <a:cubicBezTo>
                    <a:pt x="301" y="14"/>
                    <a:pt x="299" y="14"/>
                    <a:pt x="298" y="14"/>
                  </a:cubicBezTo>
                  <a:cubicBezTo>
                    <a:pt x="296" y="14"/>
                    <a:pt x="295" y="13"/>
                    <a:pt x="294" y="13"/>
                  </a:cubicBezTo>
                  <a:cubicBezTo>
                    <a:pt x="291" y="13"/>
                    <a:pt x="288" y="13"/>
                    <a:pt x="284" y="13"/>
                  </a:cubicBezTo>
                  <a:cubicBezTo>
                    <a:pt x="278" y="12"/>
                    <a:pt x="272" y="12"/>
                    <a:pt x="266" y="12"/>
                  </a:cubicBezTo>
                  <a:cubicBezTo>
                    <a:pt x="260" y="11"/>
                    <a:pt x="254" y="12"/>
                    <a:pt x="247" y="13"/>
                  </a:cubicBezTo>
                  <a:cubicBezTo>
                    <a:pt x="235" y="14"/>
                    <a:pt x="222" y="18"/>
                    <a:pt x="209" y="20"/>
                  </a:cubicBezTo>
                  <a:cubicBezTo>
                    <a:pt x="202" y="21"/>
                    <a:pt x="195" y="22"/>
                    <a:pt x="189" y="22"/>
                  </a:cubicBezTo>
                  <a:cubicBezTo>
                    <a:pt x="182" y="23"/>
                    <a:pt x="175" y="23"/>
                    <a:pt x="169" y="23"/>
                  </a:cubicBezTo>
                  <a:cubicBezTo>
                    <a:pt x="156" y="24"/>
                    <a:pt x="143" y="25"/>
                    <a:pt x="131" y="27"/>
                  </a:cubicBezTo>
                  <a:cubicBezTo>
                    <a:pt x="119" y="29"/>
                    <a:pt x="108" y="31"/>
                    <a:pt x="97" y="34"/>
                  </a:cubicBezTo>
                  <a:cubicBezTo>
                    <a:pt x="91" y="35"/>
                    <a:pt x="86" y="37"/>
                    <a:pt x="81" y="38"/>
                  </a:cubicBezTo>
                  <a:cubicBezTo>
                    <a:pt x="76" y="40"/>
                    <a:pt x="70" y="41"/>
                    <a:pt x="65" y="41"/>
                  </a:cubicBezTo>
                  <a:cubicBezTo>
                    <a:pt x="55" y="42"/>
                    <a:pt x="46" y="43"/>
                    <a:pt x="38" y="43"/>
                  </a:cubicBezTo>
                  <a:cubicBezTo>
                    <a:pt x="30" y="44"/>
                    <a:pt x="23" y="45"/>
                    <a:pt x="18" y="46"/>
                  </a:cubicBezTo>
                  <a:cubicBezTo>
                    <a:pt x="12" y="46"/>
                    <a:pt x="7" y="48"/>
                    <a:pt x="4" y="48"/>
                  </a:cubicBezTo>
                  <a:cubicBezTo>
                    <a:pt x="2" y="49"/>
                    <a:pt x="0" y="50"/>
                    <a:pt x="0" y="50"/>
                  </a:cubicBezTo>
                  <a:cubicBezTo>
                    <a:pt x="0" y="50"/>
                    <a:pt x="1" y="49"/>
                    <a:pt x="4" y="48"/>
                  </a:cubicBezTo>
                  <a:cubicBezTo>
                    <a:pt x="7" y="47"/>
                    <a:pt x="11" y="45"/>
                    <a:pt x="17" y="43"/>
                  </a:cubicBezTo>
                  <a:cubicBezTo>
                    <a:pt x="23" y="42"/>
                    <a:pt x="30" y="40"/>
                    <a:pt x="38" y="39"/>
                  </a:cubicBezTo>
                  <a:cubicBezTo>
                    <a:pt x="46" y="38"/>
                    <a:pt x="55" y="36"/>
                    <a:pt x="64" y="35"/>
                  </a:cubicBezTo>
                  <a:cubicBezTo>
                    <a:pt x="69" y="34"/>
                    <a:pt x="74" y="33"/>
                    <a:pt x="79" y="31"/>
                  </a:cubicBezTo>
                  <a:cubicBezTo>
                    <a:pt x="84" y="30"/>
                    <a:pt x="89" y="28"/>
                    <a:pt x="95" y="26"/>
                  </a:cubicBezTo>
                  <a:cubicBezTo>
                    <a:pt x="106" y="22"/>
                    <a:pt x="117" y="19"/>
                    <a:pt x="130" y="17"/>
                  </a:cubicBezTo>
                  <a:cubicBezTo>
                    <a:pt x="142" y="15"/>
                    <a:pt x="155" y="13"/>
                    <a:pt x="168" y="12"/>
                  </a:cubicBezTo>
                  <a:cubicBezTo>
                    <a:pt x="175" y="12"/>
                    <a:pt x="181" y="11"/>
                    <a:pt x="188" y="11"/>
                  </a:cubicBezTo>
                  <a:cubicBezTo>
                    <a:pt x="195" y="10"/>
                    <a:pt x="201" y="10"/>
                    <a:pt x="207" y="9"/>
                  </a:cubicBezTo>
                  <a:cubicBezTo>
                    <a:pt x="220" y="7"/>
                    <a:pt x="233" y="3"/>
                    <a:pt x="246" y="2"/>
                  </a:cubicBezTo>
                  <a:cubicBezTo>
                    <a:pt x="253" y="1"/>
                    <a:pt x="259" y="0"/>
                    <a:pt x="266" y="1"/>
                  </a:cubicBezTo>
                  <a:cubicBezTo>
                    <a:pt x="273" y="1"/>
                    <a:pt x="279" y="2"/>
                    <a:pt x="285" y="3"/>
                  </a:cubicBezTo>
                  <a:cubicBezTo>
                    <a:pt x="288" y="3"/>
                    <a:pt x="291" y="3"/>
                    <a:pt x="294" y="4"/>
                  </a:cubicBezTo>
                  <a:cubicBezTo>
                    <a:pt x="296" y="4"/>
                    <a:pt x="298" y="4"/>
                    <a:pt x="299" y="4"/>
                  </a:cubicBezTo>
                  <a:cubicBezTo>
                    <a:pt x="301" y="4"/>
                    <a:pt x="302" y="5"/>
                    <a:pt x="304" y="5"/>
                  </a:cubicBezTo>
                  <a:cubicBezTo>
                    <a:pt x="307" y="6"/>
                    <a:pt x="310" y="7"/>
                    <a:pt x="313" y="7"/>
                  </a:cubicBezTo>
                  <a:cubicBezTo>
                    <a:pt x="316" y="8"/>
                    <a:pt x="318" y="9"/>
                    <a:pt x="321" y="10"/>
                  </a:cubicBezTo>
                  <a:cubicBezTo>
                    <a:pt x="332" y="15"/>
                    <a:pt x="342" y="20"/>
                    <a:pt x="350" y="25"/>
                  </a:cubicBezTo>
                  <a:cubicBezTo>
                    <a:pt x="359" y="30"/>
                    <a:pt x="367" y="34"/>
                    <a:pt x="374" y="38"/>
                  </a:cubicBezTo>
                  <a:cubicBezTo>
                    <a:pt x="381" y="42"/>
                    <a:pt x="387" y="45"/>
                    <a:pt x="393" y="47"/>
                  </a:cubicBezTo>
                  <a:cubicBezTo>
                    <a:pt x="398" y="49"/>
                    <a:pt x="402" y="50"/>
                    <a:pt x="405" y="51"/>
                  </a:cubicBezTo>
                  <a:cubicBezTo>
                    <a:pt x="408" y="52"/>
                    <a:pt x="410" y="52"/>
                    <a:pt x="410" y="52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71"/>
            <p:cNvSpPr>
              <a:spLocks/>
            </p:cNvSpPr>
            <p:nvPr/>
          </p:nvSpPr>
          <p:spPr bwMode="auto">
            <a:xfrm>
              <a:off x="7662863" y="1457326"/>
              <a:ext cx="139700" cy="204788"/>
            </a:xfrm>
            <a:custGeom>
              <a:avLst/>
              <a:gdLst>
                <a:gd name="T0" fmla="*/ 48 w 48"/>
                <a:gd name="T1" fmla="*/ 70 h 70"/>
                <a:gd name="T2" fmla="*/ 45 w 48"/>
                <a:gd name="T3" fmla="*/ 68 h 70"/>
                <a:gd name="T4" fmla="*/ 36 w 48"/>
                <a:gd name="T5" fmla="*/ 63 h 70"/>
                <a:gd name="T6" fmla="*/ 25 w 48"/>
                <a:gd name="T7" fmla="*/ 54 h 70"/>
                <a:gd name="T8" fmla="*/ 15 w 48"/>
                <a:gd name="T9" fmla="*/ 41 h 70"/>
                <a:gd name="T10" fmla="*/ 7 w 48"/>
                <a:gd name="T11" fmla="*/ 27 h 70"/>
                <a:gd name="T12" fmla="*/ 2 w 48"/>
                <a:gd name="T13" fmla="*/ 14 h 70"/>
                <a:gd name="T14" fmla="*/ 0 w 48"/>
                <a:gd name="T15" fmla="*/ 4 h 70"/>
                <a:gd name="T16" fmla="*/ 0 w 48"/>
                <a:gd name="T17" fmla="*/ 0 h 70"/>
                <a:gd name="T18" fmla="*/ 2 w 48"/>
                <a:gd name="T19" fmla="*/ 3 h 70"/>
                <a:gd name="T20" fmla="*/ 8 w 48"/>
                <a:gd name="T21" fmla="*/ 11 h 70"/>
                <a:gd name="T22" fmla="*/ 16 w 48"/>
                <a:gd name="T23" fmla="*/ 22 h 70"/>
                <a:gd name="T24" fmla="*/ 25 w 48"/>
                <a:gd name="T25" fmla="*/ 34 h 70"/>
                <a:gd name="T26" fmla="*/ 33 w 48"/>
                <a:gd name="T27" fmla="*/ 47 h 70"/>
                <a:gd name="T28" fmla="*/ 41 w 48"/>
                <a:gd name="T29" fmla="*/ 58 h 70"/>
                <a:gd name="T30" fmla="*/ 46 w 48"/>
                <a:gd name="T31" fmla="*/ 67 h 70"/>
                <a:gd name="T32" fmla="*/ 48 w 48"/>
                <a:gd name="T3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0">
                  <a:moveTo>
                    <a:pt x="48" y="70"/>
                  </a:moveTo>
                  <a:cubicBezTo>
                    <a:pt x="48" y="70"/>
                    <a:pt x="47" y="69"/>
                    <a:pt x="45" y="68"/>
                  </a:cubicBezTo>
                  <a:cubicBezTo>
                    <a:pt x="42" y="67"/>
                    <a:pt x="39" y="66"/>
                    <a:pt x="36" y="63"/>
                  </a:cubicBezTo>
                  <a:cubicBezTo>
                    <a:pt x="33" y="60"/>
                    <a:pt x="29" y="57"/>
                    <a:pt x="25" y="54"/>
                  </a:cubicBezTo>
                  <a:cubicBezTo>
                    <a:pt x="22" y="50"/>
                    <a:pt x="18" y="46"/>
                    <a:pt x="15" y="41"/>
                  </a:cubicBezTo>
                  <a:cubicBezTo>
                    <a:pt x="12" y="37"/>
                    <a:pt x="9" y="32"/>
                    <a:pt x="7" y="27"/>
                  </a:cubicBezTo>
                  <a:cubicBezTo>
                    <a:pt x="4" y="23"/>
                    <a:pt x="3" y="18"/>
                    <a:pt x="2" y="14"/>
                  </a:cubicBezTo>
                  <a:cubicBezTo>
                    <a:pt x="0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3" y="5"/>
                    <a:pt x="5" y="8"/>
                    <a:pt x="8" y="11"/>
                  </a:cubicBezTo>
                  <a:cubicBezTo>
                    <a:pt x="10" y="14"/>
                    <a:pt x="13" y="18"/>
                    <a:pt x="16" y="22"/>
                  </a:cubicBezTo>
                  <a:cubicBezTo>
                    <a:pt x="18" y="26"/>
                    <a:pt x="21" y="30"/>
                    <a:pt x="25" y="34"/>
                  </a:cubicBezTo>
                  <a:cubicBezTo>
                    <a:pt x="28" y="39"/>
                    <a:pt x="31" y="43"/>
                    <a:pt x="33" y="47"/>
                  </a:cubicBezTo>
                  <a:cubicBezTo>
                    <a:pt x="36" y="51"/>
                    <a:pt x="38" y="55"/>
                    <a:pt x="41" y="58"/>
                  </a:cubicBezTo>
                  <a:cubicBezTo>
                    <a:pt x="43" y="62"/>
                    <a:pt x="45" y="65"/>
                    <a:pt x="46" y="67"/>
                  </a:cubicBezTo>
                  <a:cubicBezTo>
                    <a:pt x="47" y="69"/>
                    <a:pt x="48" y="70"/>
                    <a:pt x="48" y="7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72"/>
            <p:cNvSpPr>
              <a:spLocks/>
            </p:cNvSpPr>
            <p:nvPr/>
          </p:nvSpPr>
          <p:spPr bwMode="auto">
            <a:xfrm>
              <a:off x="7597776" y="1938338"/>
              <a:ext cx="465138" cy="201613"/>
            </a:xfrm>
            <a:custGeom>
              <a:avLst/>
              <a:gdLst>
                <a:gd name="T0" fmla="*/ 160 w 160"/>
                <a:gd name="T1" fmla="*/ 5 h 69"/>
                <a:gd name="T2" fmla="*/ 158 w 160"/>
                <a:gd name="T3" fmla="*/ 5 h 69"/>
                <a:gd name="T4" fmla="*/ 152 w 160"/>
                <a:gd name="T5" fmla="*/ 5 h 69"/>
                <a:gd name="T6" fmla="*/ 132 w 160"/>
                <a:gd name="T7" fmla="*/ 6 h 69"/>
                <a:gd name="T8" fmla="*/ 106 w 160"/>
                <a:gd name="T9" fmla="*/ 15 h 69"/>
                <a:gd name="T10" fmla="*/ 99 w 160"/>
                <a:gd name="T11" fmla="*/ 18 h 69"/>
                <a:gd name="T12" fmla="*/ 96 w 160"/>
                <a:gd name="T13" fmla="*/ 20 h 69"/>
                <a:gd name="T14" fmla="*/ 93 w 160"/>
                <a:gd name="T15" fmla="*/ 22 h 69"/>
                <a:gd name="T16" fmla="*/ 80 w 160"/>
                <a:gd name="T17" fmla="*/ 32 h 69"/>
                <a:gd name="T18" fmla="*/ 66 w 160"/>
                <a:gd name="T19" fmla="*/ 42 h 69"/>
                <a:gd name="T20" fmla="*/ 57 w 160"/>
                <a:gd name="T21" fmla="*/ 46 h 69"/>
                <a:gd name="T22" fmla="*/ 49 w 160"/>
                <a:gd name="T23" fmla="*/ 48 h 69"/>
                <a:gd name="T24" fmla="*/ 34 w 160"/>
                <a:gd name="T25" fmla="*/ 50 h 69"/>
                <a:gd name="T26" fmla="*/ 23 w 160"/>
                <a:gd name="T27" fmla="*/ 54 h 69"/>
                <a:gd name="T28" fmla="*/ 22 w 160"/>
                <a:gd name="T29" fmla="*/ 55 h 69"/>
                <a:gd name="T30" fmla="*/ 21 w 160"/>
                <a:gd name="T31" fmla="*/ 57 h 69"/>
                <a:gd name="T32" fmla="*/ 21 w 160"/>
                <a:gd name="T33" fmla="*/ 58 h 69"/>
                <a:gd name="T34" fmla="*/ 20 w 160"/>
                <a:gd name="T35" fmla="*/ 59 h 69"/>
                <a:gd name="T36" fmla="*/ 20 w 160"/>
                <a:gd name="T37" fmla="*/ 61 h 69"/>
                <a:gd name="T38" fmla="*/ 12 w 160"/>
                <a:gd name="T39" fmla="*/ 63 h 69"/>
                <a:gd name="T40" fmla="*/ 7 w 160"/>
                <a:gd name="T41" fmla="*/ 65 h 69"/>
                <a:gd name="T42" fmla="*/ 0 w 160"/>
                <a:gd name="T43" fmla="*/ 69 h 69"/>
                <a:gd name="T44" fmla="*/ 6 w 160"/>
                <a:gd name="T45" fmla="*/ 63 h 69"/>
                <a:gd name="T46" fmla="*/ 10 w 160"/>
                <a:gd name="T47" fmla="*/ 60 h 69"/>
                <a:gd name="T48" fmla="*/ 16 w 160"/>
                <a:gd name="T49" fmla="*/ 57 h 69"/>
                <a:gd name="T50" fmla="*/ 16 w 160"/>
                <a:gd name="T51" fmla="*/ 56 h 69"/>
                <a:gd name="T52" fmla="*/ 16 w 160"/>
                <a:gd name="T53" fmla="*/ 55 h 69"/>
                <a:gd name="T54" fmla="*/ 16 w 160"/>
                <a:gd name="T55" fmla="*/ 55 h 69"/>
                <a:gd name="T56" fmla="*/ 17 w 160"/>
                <a:gd name="T57" fmla="*/ 52 h 69"/>
                <a:gd name="T58" fmla="*/ 18 w 160"/>
                <a:gd name="T59" fmla="*/ 50 h 69"/>
                <a:gd name="T60" fmla="*/ 32 w 160"/>
                <a:gd name="T61" fmla="*/ 42 h 69"/>
                <a:gd name="T62" fmla="*/ 47 w 160"/>
                <a:gd name="T63" fmla="*/ 38 h 69"/>
                <a:gd name="T64" fmla="*/ 54 w 160"/>
                <a:gd name="T65" fmla="*/ 36 h 69"/>
                <a:gd name="T66" fmla="*/ 60 w 160"/>
                <a:gd name="T67" fmla="*/ 33 h 69"/>
                <a:gd name="T68" fmla="*/ 73 w 160"/>
                <a:gd name="T69" fmla="*/ 23 h 69"/>
                <a:gd name="T70" fmla="*/ 87 w 160"/>
                <a:gd name="T71" fmla="*/ 12 h 69"/>
                <a:gd name="T72" fmla="*/ 90 w 160"/>
                <a:gd name="T73" fmla="*/ 10 h 69"/>
                <a:gd name="T74" fmla="*/ 94 w 160"/>
                <a:gd name="T75" fmla="*/ 8 h 69"/>
                <a:gd name="T76" fmla="*/ 102 w 160"/>
                <a:gd name="T77" fmla="*/ 5 h 69"/>
                <a:gd name="T78" fmla="*/ 132 w 160"/>
                <a:gd name="T79" fmla="*/ 0 h 69"/>
                <a:gd name="T80" fmla="*/ 153 w 160"/>
                <a:gd name="T81" fmla="*/ 3 h 69"/>
                <a:gd name="T82" fmla="*/ 158 w 160"/>
                <a:gd name="T83" fmla="*/ 4 h 69"/>
                <a:gd name="T84" fmla="*/ 160 w 160"/>
                <a:gd name="T8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69">
                  <a:moveTo>
                    <a:pt x="160" y="5"/>
                  </a:moveTo>
                  <a:cubicBezTo>
                    <a:pt x="160" y="5"/>
                    <a:pt x="159" y="5"/>
                    <a:pt x="158" y="5"/>
                  </a:cubicBezTo>
                  <a:cubicBezTo>
                    <a:pt x="157" y="5"/>
                    <a:pt x="155" y="5"/>
                    <a:pt x="152" y="5"/>
                  </a:cubicBezTo>
                  <a:cubicBezTo>
                    <a:pt x="147" y="5"/>
                    <a:pt x="140" y="5"/>
                    <a:pt x="132" y="6"/>
                  </a:cubicBezTo>
                  <a:cubicBezTo>
                    <a:pt x="124" y="8"/>
                    <a:pt x="115" y="11"/>
                    <a:pt x="106" y="15"/>
                  </a:cubicBezTo>
                  <a:cubicBezTo>
                    <a:pt x="104" y="16"/>
                    <a:pt x="101" y="17"/>
                    <a:pt x="99" y="1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4" y="21"/>
                    <a:pt x="93" y="22"/>
                  </a:cubicBezTo>
                  <a:cubicBezTo>
                    <a:pt x="88" y="25"/>
                    <a:pt x="84" y="28"/>
                    <a:pt x="80" y="32"/>
                  </a:cubicBezTo>
                  <a:cubicBezTo>
                    <a:pt x="76" y="35"/>
                    <a:pt x="71" y="39"/>
                    <a:pt x="66" y="42"/>
                  </a:cubicBezTo>
                  <a:cubicBezTo>
                    <a:pt x="63" y="44"/>
                    <a:pt x="61" y="45"/>
                    <a:pt x="57" y="46"/>
                  </a:cubicBezTo>
                  <a:cubicBezTo>
                    <a:pt x="54" y="47"/>
                    <a:pt x="51" y="48"/>
                    <a:pt x="49" y="48"/>
                  </a:cubicBezTo>
                  <a:cubicBezTo>
                    <a:pt x="43" y="49"/>
                    <a:pt x="38" y="49"/>
                    <a:pt x="34" y="50"/>
                  </a:cubicBezTo>
                  <a:cubicBezTo>
                    <a:pt x="30" y="51"/>
                    <a:pt x="26" y="52"/>
                    <a:pt x="23" y="54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6"/>
                    <a:pt x="21" y="56"/>
                    <a:pt x="21" y="57"/>
                  </a:cubicBezTo>
                  <a:cubicBezTo>
                    <a:pt x="21" y="57"/>
                    <a:pt x="21" y="57"/>
                    <a:pt x="21" y="58"/>
                  </a:cubicBezTo>
                  <a:cubicBezTo>
                    <a:pt x="21" y="58"/>
                    <a:pt x="21" y="58"/>
                    <a:pt x="20" y="59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15" y="62"/>
                    <a:pt x="14" y="62"/>
                    <a:pt x="12" y="63"/>
                  </a:cubicBezTo>
                  <a:cubicBezTo>
                    <a:pt x="10" y="64"/>
                    <a:pt x="8" y="65"/>
                    <a:pt x="7" y="65"/>
                  </a:cubicBezTo>
                  <a:cubicBezTo>
                    <a:pt x="2" y="67"/>
                    <a:pt x="0" y="69"/>
                    <a:pt x="0" y="69"/>
                  </a:cubicBezTo>
                  <a:cubicBezTo>
                    <a:pt x="0" y="69"/>
                    <a:pt x="2" y="67"/>
                    <a:pt x="6" y="63"/>
                  </a:cubicBezTo>
                  <a:cubicBezTo>
                    <a:pt x="7" y="62"/>
                    <a:pt x="8" y="61"/>
                    <a:pt x="10" y="60"/>
                  </a:cubicBezTo>
                  <a:cubicBezTo>
                    <a:pt x="12" y="59"/>
                    <a:pt x="15" y="57"/>
                    <a:pt x="16" y="57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7" y="52"/>
                  </a:cubicBezTo>
                  <a:cubicBezTo>
                    <a:pt x="17" y="51"/>
                    <a:pt x="18" y="51"/>
                    <a:pt x="18" y="50"/>
                  </a:cubicBezTo>
                  <a:cubicBezTo>
                    <a:pt x="22" y="46"/>
                    <a:pt x="27" y="44"/>
                    <a:pt x="32" y="42"/>
                  </a:cubicBezTo>
                  <a:cubicBezTo>
                    <a:pt x="37" y="40"/>
                    <a:pt x="42" y="39"/>
                    <a:pt x="47" y="38"/>
                  </a:cubicBezTo>
                  <a:cubicBezTo>
                    <a:pt x="49" y="37"/>
                    <a:pt x="52" y="37"/>
                    <a:pt x="54" y="36"/>
                  </a:cubicBezTo>
                  <a:cubicBezTo>
                    <a:pt x="56" y="35"/>
                    <a:pt x="58" y="34"/>
                    <a:pt x="60" y="33"/>
                  </a:cubicBezTo>
                  <a:cubicBezTo>
                    <a:pt x="64" y="30"/>
                    <a:pt x="68" y="26"/>
                    <a:pt x="73" y="23"/>
                  </a:cubicBezTo>
                  <a:cubicBezTo>
                    <a:pt x="77" y="19"/>
                    <a:pt x="81" y="16"/>
                    <a:pt x="87" y="12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2" y="9"/>
                    <a:pt x="93" y="9"/>
                    <a:pt x="94" y="8"/>
                  </a:cubicBezTo>
                  <a:cubicBezTo>
                    <a:pt x="97" y="7"/>
                    <a:pt x="100" y="6"/>
                    <a:pt x="102" y="5"/>
                  </a:cubicBezTo>
                  <a:cubicBezTo>
                    <a:pt x="113" y="1"/>
                    <a:pt x="123" y="0"/>
                    <a:pt x="132" y="0"/>
                  </a:cubicBezTo>
                  <a:cubicBezTo>
                    <a:pt x="141" y="0"/>
                    <a:pt x="148" y="2"/>
                    <a:pt x="153" y="3"/>
                  </a:cubicBezTo>
                  <a:cubicBezTo>
                    <a:pt x="155" y="3"/>
                    <a:pt x="157" y="4"/>
                    <a:pt x="158" y="4"/>
                  </a:cubicBezTo>
                  <a:cubicBezTo>
                    <a:pt x="159" y="5"/>
                    <a:pt x="160" y="5"/>
                    <a:pt x="160" y="5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73"/>
            <p:cNvSpPr>
              <a:spLocks/>
            </p:cNvSpPr>
            <p:nvPr/>
          </p:nvSpPr>
          <p:spPr bwMode="auto">
            <a:xfrm>
              <a:off x="7143751" y="2174876"/>
              <a:ext cx="407988" cy="80963"/>
            </a:xfrm>
            <a:custGeom>
              <a:avLst/>
              <a:gdLst>
                <a:gd name="T0" fmla="*/ 140 w 140"/>
                <a:gd name="T1" fmla="*/ 0 h 28"/>
                <a:gd name="T2" fmla="*/ 135 w 140"/>
                <a:gd name="T3" fmla="*/ 4 h 28"/>
                <a:gd name="T4" fmla="*/ 123 w 140"/>
                <a:gd name="T5" fmla="*/ 16 h 28"/>
                <a:gd name="T6" fmla="*/ 113 w 140"/>
                <a:gd name="T7" fmla="*/ 22 h 28"/>
                <a:gd name="T8" fmla="*/ 100 w 140"/>
                <a:gd name="T9" fmla="*/ 26 h 28"/>
                <a:gd name="T10" fmla="*/ 72 w 140"/>
                <a:gd name="T11" fmla="*/ 28 h 28"/>
                <a:gd name="T12" fmla="*/ 45 w 140"/>
                <a:gd name="T13" fmla="*/ 25 h 28"/>
                <a:gd name="T14" fmla="*/ 22 w 140"/>
                <a:gd name="T15" fmla="*/ 20 h 28"/>
                <a:gd name="T16" fmla="*/ 6 w 140"/>
                <a:gd name="T17" fmla="*/ 14 h 28"/>
                <a:gd name="T18" fmla="*/ 0 w 140"/>
                <a:gd name="T19" fmla="*/ 12 h 28"/>
                <a:gd name="T20" fmla="*/ 6 w 140"/>
                <a:gd name="T21" fmla="*/ 12 h 28"/>
                <a:gd name="T22" fmla="*/ 23 w 140"/>
                <a:gd name="T23" fmla="*/ 13 h 28"/>
                <a:gd name="T24" fmla="*/ 46 w 140"/>
                <a:gd name="T25" fmla="*/ 15 h 28"/>
                <a:gd name="T26" fmla="*/ 73 w 140"/>
                <a:gd name="T27" fmla="*/ 17 h 28"/>
                <a:gd name="T28" fmla="*/ 98 w 140"/>
                <a:gd name="T29" fmla="*/ 16 h 28"/>
                <a:gd name="T30" fmla="*/ 110 w 140"/>
                <a:gd name="T31" fmla="*/ 14 h 28"/>
                <a:gd name="T32" fmla="*/ 119 w 140"/>
                <a:gd name="T33" fmla="*/ 10 h 28"/>
                <a:gd name="T34" fmla="*/ 134 w 140"/>
                <a:gd name="T35" fmla="*/ 2 h 28"/>
                <a:gd name="T36" fmla="*/ 140 w 140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8">
                  <a:moveTo>
                    <a:pt x="140" y="0"/>
                  </a:moveTo>
                  <a:cubicBezTo>
                    <a:pt x="140" y="0"/>
                    <a:pt x="138" y="1"/>
                    <a:pt x="135" y="4"/>
                  </a:cubicBezTo>
                  <a:cubicBezTo>
                    <a:pt x="132" y="7"/>
                    <a:pt x="128" y="11"/>
                    <a:pt x="123" y="16"/>
                  </a:cubicBezTo>
                  <a:cubicBezTo>
                    <a:pt x="120" y="18"/>
                    <a:pt x="117" y="20"/>
                    <a:pt x="113" y="22"/>
                  </a:cubicBezTo>
                  <a:cubicBezTo>
                    <a:pt x="109" y="24"/>
                    <a:pt x="104" y="25"/>
                    <a:pt x="100" y="26"/>
                  </a:cubicBezTo>
                  <a:cubicBezTo>
                    <a:pt x="91" y="28"/>
                    <a:pt x="82" y="28"/>
                    <a:pt x="72" y="28"/>
                  </a:cubicBezTo>
                  <a:cubicBezTo>
                    <a:pt x="63" y="28"/>
                    <a:pt x="54" y="27"/>
                    <a:pt x="45" y="25"/>
                  </a:cubicBezTo>
                  <a:cubicBezTo>
                    <a:pt x="36" y="24"/>
                    <a:pt x="29" y="21"/>
                    <a:pt x="22" y="20"/>
                  </a:cubicBezTo>
                  <a:cubicBezTo>
                    <a:pt x="15" y="18"/>
                    <a:pt x="10" y="16"/>
                    <a:pt x="6" y="14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0" y="12"/>
                    <a:pt x="2" y="12"/>
                    <a:pt x="6" y="12"/>
                  </a:cubicBezTo>
                  <a:cubicBezTo>
                    <a:pt x="10" y="12"/>
                    <a:pt x="16" y="12"/>
                    <a:pt x="23" y="13"/>
                  </a:cubicBezTo>
                  <a:cubicBezTo>
                    <a:pt x="30" y="14"/>
                    <a:pt x="38" y="14"/>
                    <a:pt x="46" y="15"/>
                  </a:cubicBezTo>
                  <a:cubicBezTo>
                    <a:pt x="55" y="16"/>
                    <a:pt x="64" y="16"/>
                    <a:pt x="73" y="17"/>
                  </a:cubicBezTo>
                  <a:cubicBezTo>
                    <a:pt x="81" y="17"/>
                    <a:pt x="90" y="17"/>
                    <a:pt x="98" y="16"/>
                  </a:cubicBezTo>
                  <a:cubicBezTo>
                    <a:pt x="102" y="15"/>
                    <a:pt x="106" y="15"/>
                    <a:pt x="110" y="14"/>
                  </a:cubicBezTo>
                  <a:cubicBezTo>
                    <a:pt x="113" y="13"/>
                    <a:pt x="116" y="12"/>
                    <a:pt x="119" y="10"/>
                  </a:cubicBezTo>
                  <a:cubicBezTo>
                    <a:pt x="125" y="7"/>
                    <a:pt x="130" y="4"/>
                    <a:pt x="134" y="2"/>
                  </a:cubicBezTo>
                  <a:cubicBezTo>
                    <a:pt x="138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5"/>
            <p:cNvSpPr>
              <a:spLocks/>
            </p:cNvSpPr>
            <p:nvPr/>
          </p:nvSpPr>
          <p:spPr bwMode="auto">
            <a:xfrm>
              <a:off x="7318376" y="898526"/>
              <a:ext cx="65088" cy="220663"/>
            </a:xfrm>
            <a:custGeom>
              <a:avLst/>
              <a:gdLst>
                <a:gd name="T0" fmla="*/ 4 w 22"/>
                <a:gd name="T1" fmla="*/ 0 h 76"/>
                <a:gd name="T2" fmla="*/ 5 w 22"/>
                <a:gd name="T3" fmla="*/ 3 h 76"/>
                <a:gd name="T4" fmla="*/ 8 w 22"/>
                <a:gd name="T5" fmla="*/ 12 h 76"/>
                <a:gd name="T6" fmla="*/ 11 w 22"/>
                <a:gd name="T7" fmla="*/ 24 h 76"/>
                <a:gd name="T8" fmla="*/ 14 w 22"/>
                <a:gd name="T9" fmla="*/ 38 h 76"/>
                <a:gd name="T10" fmla="*/ 18 w 22"/>
                <a:gd name="T11" fmla="*/ 51 h 76"/>
                <a:gd name="T12" fmla="*/ 20 w 22"/>
                <a:gd name="T13" fmla="*/ 64 h 76"/>
                <a:gd name="T14" fmla="*/ 21 w 22"/>
                <a:gd name="T15" fmla="*/ 73 h 76"/>
                <a:gd name="T16" fmla="*/ 22 w 22"/>
                <a:gd name="T17" fmla="*/ 76 h 76"/>
                <a:gd name="T18" fmla="*/ 19 w 22"/>
                <a:gd name="T19" fmla="*/ 74 h 76"/>
                <a:gd name="T20" fmla="*/ 14 w 22"/>
                <a:gd name="T21" fmla="*/ 66 h 76"/>
                <a:gd name="T22" fmla="*/ 8 w 22"/>
                <a:gd name="T23" fmla="*/ 54 h 76"/>
                <a:gd name="T24" fmla="*/ 3 w 22"/>
                <a:gd name="T25" fmla="*/ 41 h 76"/>
                <a:gd name="T26" fmla="*/ 1 w 22"/>
                <a:gd name="T27" fmla="*/ 26 h 76"/>
                <a:gd name="T28" fmla="*/ 1 w 22"/>
                <a:gd name="T29" fmla="*/ 13 h 76"/>
                <a:gd name="T30" fmla="*/ 3 w 22"/>
                <a:gd name="T31" fmla="*/ 3 h 76"/>
                <a:gd name="T32" fmla="*/ 4 w 22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76">
                  <a:moveTo>
                    <a:pt x="4" y="0"/>
                  </a:moveTo>
                  <a:cubicBezTo>
                    <a:pt x="4" y="0"/>
                    <a:pt x="4" y="1"/>
                    <a:pt x="5" y="3"/>
                  </a:cubicBezTo>
                  <a:cubicBezTo>
                    <a:pt x="6" y="6"/>
                    <a:pt x="7" y="9"/>
                    <a:pt x="8" y="12"/>
                  </a:cubicBezTo>
                  <a:cubicBezTo>
                    <a:pt x="8" y="16"/>
                    <a:pt x="10" y="20"/>
                    <a:pt x="11" y="24"/>
                  </a:cubicBezTo>
                  <a:cubicBezTo>
                    <a:pt x="12" y="28"/>
                    <a:pt x="13" y="33"/>
                    <a:pt x="14" y="38"/>
                  </a:cubicBezTo>
                  <a:cubicBezTo>
                    <a:pt x="15" y="42"/>
                    <a:pt x="17" y="47"/>
                    <a:pt x="18" y="51"/>
                  </a:cubicBezTo>
                  <a:cubicBezTo>
                    <a:pt x="19" y="56"/>
                    <a:pt x="19" y="60"/>
                    <a:pt x="20" y="64"/>
                  </a:cubicBezTo>
                  <a:cubicBezTo>
                    <a:pt x="20" y="67"/>
                    <a:pt x="21" y="71"/>
                    <a:pt x="21" y="73"/>
                  </a:cubicBezTo>
                  <a:cubicBezTo>
                    <a:pt x="22" y="75"/>
                    <a:pt x="22" y="76"/>
                    <a:pt x="22" y="76"/>
                  </a:cubicBezTo>
                  <a:cubicBezTo>
                    <a:pt x="22" y="76"/>
                    <a:pt x="21" y="75"/>
                    <a:pt x="19" y="74"/>
                  </a:cubicBezTo>
                  <a:cubicBezTo>
                    <a:pt x="18" y="72"/>
                    <a:pt x="15" y="69"/>
                    <a:pt x="14" y="66"/>
                  </a:cubicBezTo>
                  <a:cubicBezTo>
                    <a:pt x="12" y="63"/>
                    <a:pt x="9" y="59"/>
                    <a:pt x="8" y="54"/>
                  </a:cubicBezTo>
                  <a:cubicBezTo>
                    <a:pt x="6" y="50"/>
                    <a:pt x="4" y="45"/>
                    <a:pt x="3" y="41"/>
                  </a:cubicBezTo>
                  <a:cubicBezTo>
                    <a:pt x="2" y="36"/>
                    <a:pt x="1" y="30"/>
                    <a:pt x="1" y="26"/>
                  </a:cubicBezTo>
                  <a:cubicBezTo>
                    <a:pt x="0" y="21"/>
                    <a:pt x="1" y="16"/>
                    <a:pt x="1" y="13"/>
                  </a:cubicBezTo>
                  <a:cubicBezTo>
                    <a:pt x="1" y="9"/>
                    <a:pt x="2" y="6"/>
                    <a:pt x="3" y="3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8796338" y="1300163"/>
              <a:ext cx="187325" cy="250825"/>
            </a:xfrm>
            <a:custGeom>
              <a:avLst/>
              <a:gdLst>
                <a:gd name="T0" fmla="*/ 62 w 64"/>
                <a:gd name="T1" fmla="*/ 86 h 86"/>
                <a:gd name="T2" fmla="*/ 62 w 64"/>
                <a:gd name="T3" fmla="*/ 85 h 86"/>
                <a:gd name="T4" fmla="*/ 61 w 64"/>
                <a:gd name="T5" fmla="*/ 81 h 86"/>
                <a:gd name="T6" fmla="*/ 55 w 64"/>
                <a:gd name="T7" fmla="*/ 72 h 86"/>
                <a:gd name="T8" fmla="*/ 41 w 64"/>
                <a:gd name="T9" fmla="*/ 64 h 86"/>
                <a:gd name="T10" fmla="*/ 25 w 64"/>
                <a:gd name="T11" fmla="*/ 49 h 86"/>
                <a:gd name="T12" fmla="*/ 14 w 64"/>
                <a:gd name="T13" fmla="*/ 32 h 86"/>
                <a:gd name="T14" fmla="*/ 7 w 64"/>
                <a:gd name="T15" fmla="*/ 16 h 86"/>
                <a:gd name="T16" fmla="*/ 2 w 64"/>
                <a:gd name="T17" fmla="*/ 4 h 86"/>
                <a:gd name="T18" fmla="*/ 0 w 64"/>
                <a:gd name="T19" fmla="*/ 0 h 86"/>
                <a:gd name="T20" fmla="*/ 4 w 64"/>
                <a:gd name="T21" fmla="*/ 3 h 86"/>
                <a:gd name="T22" fmla="*/ 12 w 64"/>
                <a:gd name="T23" fmla="*/ 13 h 86"/>
                <a:gd name="T24" fmla="*/ 23 w 64"/>
                <a:gd name="T25" fmla="*/ 27 h 86"/>
                <a:gd name="T26" fmla="*/ 34 w 64"/>
                <a:gd name="T27" fmla="*/ 42 h 86"/>
                <a:gd name="T28" fmla="*/ 47 w 64"/>
                <a:gd name="T29" fmla="*/ 55 h 86"/>
                <a:gd name="T30" fmla="*/ 60 w 64"/>
                <a:gd name="T31" fmla="*/ 68 h 86"/>
                <a:gd name="T32" fmla="*/ 63 w 64"/>
                <a:gd name="T33" fmla="*/ 75 h 86"/>
                <a:gd name="T34" fmla="*/ 63 w 64"/>
                <a:gd name="T35" fmla="*/ 81 h 86"/>
                <a:gd name="T36" fmla="*/ 62 w 64"/>
                <a:gd name="T37" fmla="*/ 85 h 86"/>
                <a:gd name="T38" fmla="*/ 62 w 64"/>
                <a:gd name="T3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86">
                  <a:moveTo>
                    <a:pt x="62" y="86"/>
                  </a:moveTo>
                  <a:cubicBezTo>
                    <a:pt x="62" y="86"/>
                    <a:pt x="62" y="86"/>
                    <a:pt x="62" y="85"/>
                  </a:cubicBezTo>
                  <a:cubicBezTo>
                    <a:pt x="62" y="84"/>
                    <a:pt x="61" y="83"/>
                    <a:pt x="61" y="81"/>
                  </a:cubicBezTo>
                  <a:cubicBezTo>
                    <a:pt x="60" y="79"/>
                    <a:pt x="59" y="75"/>
                    <a:pt x="55" y="72"/>
                  </a:cubicBezTo>
                  <a:cubicBezTo>
                    <a:pt x="52" y="69"/>
                    <a:pt x="47" y="67"/>
                    <a:pt x="41" y="64"/>
                  </a:cubicBezTo>
                  <a:cubicBezTo>
                    <a:pt x="35" y="60"/>
                    <a:pt x="30" y="55"/>
                    <a:pt x="25" y="49"/>
                  </a:cubicBezTo>
                  <a:cubicBezTo>
                    <a:pt x="21" y="44"/>
                    <a:pt x="17" y="38"/>
                    <a:pt x="14" y="32"/>
                  </a:cubicBezTo>
                  <a:cubicBezTo>
                    <a:pt x="11" y="26"/>
                    <a:pt x="9" y="20"/>
                    <a:pt x="7" y="16"/>
                  </a:cubicBezTo>
                  <a:cubicBezTo>
                    <a:pt x="4" y="11"/>
                    <a:pt x="3" y="7"/>
                    <a:pt x="2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1"/>
                    <a:pt x="4" y="3"/>
                  </a:cubicBezTo>
                  <a:cubicBezTo>
                    <a:pt x="6" y="5"/>
                    <a:pt x="9" y="8"/>
                    <a:pt x="12" y="13"/>
                  </a:cubicBezTo>
                  <a:cubicBezTo>
                    <a:pt x="15" y="17"/>
                    <a:pt x="19" y="21"/>
                    <a:pt x="23" y="27"/>
                  </a:cubicBezTo>
                  <a:cubicBezTo>
                    <a:pt x="26" y="32"/>
                    <a:pt x="30" y="37"/>
                    <a:pt x="34" y="42"/>
                  </a:cubicBezTo>
                  <a:cubicBezTo>
                    <a:pt x="38" y="47"/>
                    <a:pt x="42" y="51"/>
                    <a:pt x="47" y="55"/>
                  </a:cubicBezTo>
                  <a:cubicBezTo>
                    <a:pt x="51" y="59"/>
                    <a:pt x="57" y="63"/>
                    <a:pt x="60" y="68"/>
                  </a:cubicBezTo>
                  <a:cubicBezTo>
                    <a:pt x="62" y="70"/>
                    <a:pt x="63" y="73"/>
                    <a:pt x="63" y="75"/>
                  </a:cubicBezTo>
                  <a:cubicBezTo>
                    <a:pt x="64" y="78"/>
                    <a:pt x="63" y="80"/>
                    <a:pt x="63" y="81"/>
                  </a:cubicBezTo>
                  <a:cubicBezTo>
                    <a:pt x="63" y="83"/>
                    <a:pt x="63" y="84"/>
                    <a:pt x="62" y="85"/>
                  </a:cubicBezTo>
                  <a:cubicBezTo>
                    <a:pt x="62" y="86"/>
                    <a:pt x="62" y="86"/>
                    <a:pt x="62" y="86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7575551" y="1498601"/>
              <a:ext cx="36513" cy="168275"/>
            </a:xfrm>
            <a:custGeom>
              <a:avLst/>
              <a:gdLst>
                <a:gd name="T0" fmla="*/ 0 w 13"/>
                <a:gd name="T1" fmla="*/ 58 h 58"/>
                <a:gd name="T2" fmla="*/ 1 w 13"/>
                <a:gd name="T3" fmla="*/ 58 h 58"/>
                <a:gd name="T4" fmla="*/ 3 w 13"/>
                <a:gd name="T5" fmla="*/ 57 h 58"/>
                <a:gd name="T6" fmla="*/ 7 w 13"/>
                <a:gd name="T7" fmla="*/ 52 h 58"/>
                <a:gd name="T8" fmla="*/ 7 w 13"/>
                <a:gd name="T9" fmla="*/ 43 h 58"/>
                <a:gd name="T10" fmla="*/ 5 w 13"/>
                <a:gd name="T11" fmla="*/ 32 h 58"/>
                <a:gd name="T12" fmla="*/ 3 w 13"/>
                <a:gd name="T13" fmla="*/ 21 h 58"/>
                <a:gd name="T14" fmla="*/ 2 w 13"/>
                <a:gd name="T15" fmla="*/ 10 h 58"/>
                <a:gd name="T16" fmla="*/ 3 w 13"/>
                <a:gd name="T17" fmla="*/ 3 h 58"/>
                <a:gd name="T18" fmla="*/ 4 w 13"/>
                <a:gd name="T19" fmla="*/ 1 h 58"/>
                <a:gd name="T20" fmla="*/ 4 w 13"/>
                <a:gd name="T21" fmla="*/ 0 h 58"/>
                <a:gd name="T22" fmla="*/ 4 w 13"/>
                <a:gd name="T23" fmla="*/ 3 h 58"/>
                <a:gd name="T24" fmla="*/ 6 w 13"/>
                <a:gd name="T25" fmla="*/ 10 h 58"/>
                <a:gd name="T26" fmla="*/ 9 w 13"/>
                <a:gd name="T27" fmla="*/ 19 h 58"/>
                <a:gd name="T28" fmla="*/ 12 w 13"/>
                <a:gd name="T29" fmla="*/ 31 h 58"/>
                <a:gd name="T30" fmla="*/ 13 w 13"/>
                <a:gd name="T31" fmla="*/ 43 h 58"/>
                <a:gd name="T32" fmla="*/ 10 w 13"/>
                <a:gd name="T33" fmla="*/ 54 h 58"/>
                <a:gd name="T34" fmla="*/ 3 w 13"/>
                <a:gd name="T35" fmla="*/ 58 h 58"/>
                <a:gd name="T36" fmla="*/ 1 w 13"/>
                <a:gd name="T37" fmla="*/ 58 h 58"/>
                <a:gd name="T38" fmla="*/ 0 w 13"/>
                <a:gd name="T3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8">
                  <a:moveTo>
                    <a:pt x="0" y="58"/>
                  </a:moveTo>
                  <a:cubicBezTo>
                    <a:pt x="0" y="58"/>
                    <a:pt x="0" y="58"/>
                    <a:pt x="1" y="58"/>
                  </a:cubicBezTo>
                  <a:cubicBezTo>
                    <a:pt x="1" y="58"/>
                    <a:pt x="2" y="57"/>
                    <a:pt x="3" y="57"/>
                  </a:cubicBezTo>
                  <a:cubicBezTo>
                    <a:pt x="4" y="56"/>
                    <a:pt x="6" y="54"/>
                    <a:pt x="7" y="52"/>
                  </a:cubicBezTo>
                  <a:cubicBezTo>
                    <a:pt x="8" y="50"/>
                    <a:pt x="7" y="47"/>
                    <a:pt x="7" y="43"/>
                  </a:cubicBezTo>
                  <a:cubicBezTo>
                    <a:pt x="7" y="40"/>
                    <a:pt x="6" y="36"/>
                    <a:pt x="5" y="32"/>
                  </a:cubicBezTo>
                  <a:cubicBezTo>
                    <a:pt x="4" y="28"/>
                    <a:pt x="3" y="24"/>
                    <a:pt x="3" y="21"/>
                  </a:cubicBezTo>
                  <a:cubicBezTo>
                    <a:pt x="2" y="17"/>
                    <a:pt x="2" y="13"/>
                    <a:pt x="2" y="10"/>
                  </a:cubicBezTo>
                  <a:cubicBezTo>
                    <a:pt x="2" y="7"/>
                    <a:pt x="2" y="4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3"/>
                  </a:cubicBezTo>
                  <a:cubicBezTo>
                    <a:pt x="4" y="4"/>
                    <a:pt x="5" y="7"/>
                    <a:pt x="6" y="10"/>
                  </a:cubicBezTo>
                  <a:cubicBezTo>
                    <a:pt x="6" y="13"/>
                    <a:pt x="8" y="16"/>
                    <a:pt x="9" y="19"/>
                  </a:cubicBezTo>
                  <a:cubicBezTo>
                    <a:pt x="10" y="23"/>
                    <a:pt x="11" y="27"/>
                    <a:pt x="12" y="31"/>
                  </a:cubicBezTo>
                  <a:cubicBezTo>
                    <a:pt x="12" y="35"/>
                    <a:pt x="13" y="39"/>
                    <a:pt x="13" y="43"/>
                  </a:cubicBezTo>
                  <a:cubicBezTo>
                    <a:pt x="13" y="47"/>
                    <a:pt x="12" y="51"/>
                    <a:pt x="10" y="54"/>
                  </a:cubicBezTo>
                  <a:cubicBezTo>
                    <a:pt x="8" y="57"/>
                    <a:pt x="5" y="58"/>
                    <a:pt x="3" y="58"/>
                  </a:cubicBezTo>
                  <a:cubicBezTo>
                    <a:pt x="2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392863" y="1617663"/>
              <a:ext cx="104775" cy="23813"/>
            </a:xfrm>
            <a:custGeom>
              <a:avLst/>
              <a:gdLst>
                <a:gd name="T0" fmla="*/ 0 w 36"/>
                <a:gd name="T1" fmla="*/ 7 h 8"/>
                <a:gd name="T2" fmla="*/ 1 w 36"/>
                <a:gd name="T3" fmla="*/ 6 h 8"/>
                <a:gd name="T4" fmla="*/ 5 w 36"/>
                <a:gd name="T5" fmla="*/ 4 h 8"/>
                <a:gd name="T6" fmla="*/ 11 w 36"/>
                <a:gd name="T7" fmla="*/ 2 h 8"/>
                <a:gd name="T8" fmla="*/ 17 w 36"/>
                <a:gd name="T9" fmla="*/ 1 h 8"/>
                <a:gd name="T10" fmla="*/ 24 w 36"/>
                <a:gd name="T11" fmla="*/ 0 h 8"/>
                <a:gd name="T12" fmla="*/ 30 w 36"/>
                <a:gd name="T13" fmla="*/ 0 h 8"/>
                <a:gd name="T14" fmla="*/ 34 w 36"/>
                <a:gd name="T15" fmla="*/ 1 h 8"/>
                <a:gd name="T16" fmla="*/ 36 w 36"/>
                <a:gd name="T17" fmla="*/ 1 h 8"/>
                <a:gd name="T18" fmla="*/ 35 w 36"/>
                <a:gd name="T19" fmla="*/ 2 h 8"/>
                <a:gd name="T20" fmla="*/ 31 w 36"/>
                <a:gd name="T21" fmla="*/ 4 h 8"/>
                <a:gd name="T22" fmla="*/ 25 w 36"/>
                <a:gd name="T23" fmla="*/ 6 h 8"/>
                <a:gd name="T24" fmla="*/ 19 w 36"/>
                <a:gd name="T25" fmla="*/ 7 h 8"/>
                <a:gd name="T26" fmla="*/ 12 w 36"/>
                <a:gd name="T27" fmla="*/ 8 h 8"/>
                <a:gd name="T28" fmla="*/ 6 w 36"/>
                <a:gd name="T29" fmla="*/ 8 h 8"/>
                <a:gd name="T30" fmla="*/ 2 w 36"/>
                <a:gd name="T31" fmla="*/ 7 h 8"/>
                <a:gd name="T32" fmla="*/ 0 w 36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">
                  <a:moveTo>
                    <a:pt x="0" y="7"/>
                  </a:moveTo>
                  <a:cubicBezTo>
                    <a:pt x="0" y="7"/>
                    <a:pt x="1" y="7"/>
                    <a:pt x="1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6" y="0"/>
                    <a:pt x="28" y="0"/>
                    <a:pt x="30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2"/>
                    <a:pt x="32" y="3"/>
                    <a:pt x="31" y="4"/>
                  </a:cubicBezTo>
                  <a:cubicBezTo>
                    <a:pt x="29" y="4"/>
                    <a:pt x="27" y="5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0" y="8"/>
                    <a:pt x="8" y="8"/>
                    <a:pt x="6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7021513" y="1508126"/>
              <a:ext cx="100013" cy="19050"/>
            </a:xfrm>
            <a:custGeom>
              <a:avLst/>
              <a:gdLst>
                <a:gd name="T0" fmla="*/ 0 w 34"/>
                <a:gd name="T1" fmla="*/ 3 h 7"/>
                <a:gd name="T2" fmla="*/ 1 w 34"/>
                <a:gd name="T3" fmla="*/ 2 h 7"/>
                <a:gd name="T4" fmla="*/ 5 w 34"/>
                <a:gd name="T5" fmla="*/ 1 h 7"/>
                <a:gd name="T6" fmla="*/ 11 w 34"/>
                <a:gd name="T7" fmla="*/ 0 h 7"/>
                <a:gd name="T8" fmla="*/ 17 w 34"/>
                <a:gd name="T9" fmla="*/ 0 h 7"/>
                <a:gd name="T10" fmla="*/ 24 w 34"/>
                <a:gd name="T11" fmla="*/ 1 h 7"/>
                <a:gd name="T12" fmla="*/ 29 w 34"/>
                <a:gd name="T13" fmla="*/ 2 h 7"/>
                <a:gd name="T14" fmla="*/ 33 w 34"/>
                <a:gd name="T15" fmla="*/ 4 h 7"/>
                <a:gd name="T16" fmla="*/ 34 w 34"/>
                <a:gd name="T17" fmla="*/ 5 h 7"/>
                <a:gd name="T18" fmla="*/ 32 w 34"/>
                <a:gd name="T19" fmla="*/ 5 h 7"/>
                <a:gd name="T20" fmla="*/ 28 w 34"/>
                <a:gd name="T21" fmla="*/ 6 h 7"/>
                <a:gd name="T22" fmla="*/ 23 w 34"/>
                <a:gd name="T23" fmla="*/ 7 h 7"/>
                <a:gd name="T24" fmla="*/ 17 w 34"/>
                <a:gd name="T25" fmla="*/ 7 h 7"/>
                <a:gd name="T26" fmla="*/ 11 w 34"/>
                <a:gd name="T27" fmla="*/ 6 h 7"/>
                <a:gd name="T28" fmla="*/ 5 w 34"/>
                <a:gd name="T29" fmla="*/ 5 h 7"/>
                <a:gd name="T30" fmla="*/ 1 w 34"/>
                <a:gd name="T31" fmla="*/ 4 h 7"/>
                <a:gd name="T32" fmla="*/ 0 w 34"/>
                <a:gd name="T3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">
                  <a:moveTo>
                    <a:pt x="0" y="3"/>
                  </a:move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1"/>
                    <a:pt x="27" y="2"/>
                    <a:pt x="29" y="2"/>
                  </a:cubicBezTo>
                  <a:cubicBezTo>
                    <a:pt x="31" y="3"/>
                    <a:pt x="32" y="4"/>
                    <a:pt x="33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7" y="6"/>
                    <a:pt x="25" y="7"/>
                    <a:pt x="23" y="7"/>
                  </a:cubicBezTo>
                  <a:cubicBezTo>
                    <a:pt x="21" y="7"/>
                    <a:pt x="19" y="7"/>
                    <a:pt x="17" y="7"/>
                  </a:cubicBezTo>
                  <a:cubicBezTo>
                    <a:pt x="15" y="6"/>
                    <a:pt x="13" y="6"/>
                    <a:pt x="11" y="6"/>
                  </a:cubicBezTo>
                  <a:cubicBezTo>
                    <a:pt x="9" y="6"/>
                    <a:pt x="7" y="5"/>
                    <a:pt x="5" y="5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8785226" y="1592263"/>
              <a:ext cx="128588" cy="92075"/>
            </a:xfrm>
            <a:custGeom>
              <a:avLst/>
              <a:gdLst>
                <a:gd name="T0" fmla="*/ 44 w 44"/>
                <a:gd name="T1" fmla="*/ 0 h 32"/>
                <a:gd name="T2" fmla="*/ 42 w 44"/>
                <a:gd name="T3" fmla="*/ 1 h 32"/>
                <a:gd name="T4" fmla="*/ 40 w 44"/>
                <a:gd name="T5" fmla="*/ 3 h 32"/>
                <a:gd name="T6" fmla="*/ 37 w 44"/>
                <a:gd name="T7" fmla="*/ 5 h 32"/>
                <a:gd name="T8" fmla="*/ 30 w 44"/>
                <a:gd name="T9" fmla="*/ 10 h 32"/>
                <a:gd name="T10" fmla="*/ 23 w 44"/>
                <a:gd name="T11" fmla="*/ 17 h 32"/>
                <a:gd name="T12" fmla="*/ 15 w 44"/>
                <a:gd name="T13" fmla="*/ 23 h 32"/>
                <a:gd name="T14" fmla="*/ 8 w 44"/>
                <a:gd name="T15" fmla="*/ 28 h 32"/>
                <a:gd name="T16" fmla="*/ 2 w 44"/>
                <a:gd name="T17" fmla="*/ 31 h 32"/>
                <a:gd name="T18" fmla="*/ 0 w 44"/>
                <a:gd name="T19" fmla="*/ 32 h 32"/>
                <a:gd name="T20" fmla="*/ 1 w 44"/>
                <a:gd name="T21" fmla="*/ 30 h 32"/>
                <a:gd name="T22" fmla="*/ 5 w 44"/>
                <a:gd name="T23" fmla="*/ 25 h 32"/>
                <a:gd name="T24" fmla="*/ 11 w 44"/>
                <a:gd name="T25" fmla="*/ 18 h 32"/>
                <a:gd name="T26" fmla="*/ 19 w 44"/>
                <a:gd name="T27" fmla="*/ 11 h 32"/>
                <a:gd name="T28" fmla="*/ 27 w 44"/>
                <a:gd name="T29" fmla="*/ 5 h 32"/>
                <a:gd name="T30" fmla="*/ 35 w 44"/>
                <a:gd name="T31" fmla="*/ 1 h 32"/>
                <a:gd name="T32" fmla="*/ 39 w 44"/>
                <a:gd name="T33" fmla="*/ 0 h 32"/>
                <a:gd name="T34" fmla="*/ 42 w 44"/>
                <a:gd name="T35" fmla="*/ 0 h 32"/>
                <a:gd name="T36" fmla="*/ 44 w 44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32">
                  <a:moveTo>
                    <a:pt x="44" y="0"/>
                  </a:moveTo>
                  <a:cubicBezTo>
                    <a:pt x="44" y="0"/>
                    <a:pt x="43" y="0"/>
                    <a:pt x="42" y="1"/>
                  </a:cubicBezTo>
                  <a:cubicBezTo>
                    <a:pt x="41" y="1"/>
                    <a:pt x="40" y="2"/>
                    <a:pt x="40" y="3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5" y="6"/>
                    <a:pt x="33" y="8"/>
                    <a:pt x="30" y="10"/>
                  </a:cubicBezTo>
                  <a:cubicBezTo>
                    <a:pt x="28" y="12"/>
                    <a:pt x="25" y="14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2" y="25"/>
                    <a:pt x="10" y="26"/>
                    <a:pt x="8" y="28"/>
                  </a:cubicBezTo>
                  <a:cubicBezTo>
                    <a:pt x="6" y="29"/>
                    <a:pt x="4" y="30"/>
                    <a:pt x="2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7" y="23"/>
                    <a:pt x="9" y="21"/>
                    <a:pt x="11" y="18"/>
                  </a:cubicBezTo>
                  <a:cubicBezTo>
                    <a:pt x="13" y="16"/>
                    <a:pt x="16" y="14"/>
                    <a:pt x="19" y="11"/>
                  </a:cubicBezTo>
                  <a:cubicBezTo>
                    <a:pt x="21" y="9"/>
                    <a:pt x="24" y="7"/>
                    <a:pt x="27" y="5"/>
                  </a:cubicBezTo>
                  <a:cubicBezTo>
                    <a:pt x="30" y="4"/>
                    <a:pt x="33" y="2"/>
                    <a:pt x="35" y="1"/>
                  </a:cubicBezTo>
                  <a:cubicBezTo>
                    <a:pt x="36" y="1"/>
                    <a:pt x="38" y="1"/>
                    <a:pt x="39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3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AF46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439" y="5904453"/>
            <a:ext cx="1304644" cy="771106"/>
            <a:chOff x="255439" y="5904453"/>
            <a:chExt cx="1304644" cy="771106"/>
          </a:xfrm>
        </p:grpSpPr>
        <p:sp>
          <p:nvSpPr>
            <p:cNvPr id="357" name="Freeform 310"/>
            <p:cNvSpPr>
              <a:spLocks/>
            </p:cNvSpPr>
            <p:nvPr/>
          </p:nvSpPr>
          <p:spPr bwMode="auto">
            <a:xfrm>
              <a:off x="255439" y="6156869"/>
              <a:ext cx="288051" cy="302899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Oval 311"/>
            <p:cNvSpPr>
              <a:spLocks noChangeArrowheads="1"/>
            </p:cNvSpPr>
            <p:nvPr/>
          </p:nvSpPr>
          <p:spPr bwMode="auto">
            <a:xfrm>
              <a:off x="344527" y="6252886"/>
              <a:ext cx="109876" cy="11086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318"/>
            <p:cNvSpPr>
              <a:spLocks/>
            </p:cNvSpPr>
            <p:nvPr/>
          </p:nvSpPr>
          <p:spPr bwMode="auto">
            <a:xfrm>
              <a:off x="1410613" y="6403345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6 h 67"/>
                <a:gd name="T4" fmla="*/ 43 w 64"/>
                <a:gd name="T5" fmla="*/ 13 h 67"/>
                <a:gd name="T6" fmla="*/ 32 w 64"/>
                <a:gd name="T7" fmla="*/ 0 h 67"/>
                <a:gd name="T8" fmla="*/ 20 w 64"/>
                <a:gd name="T9" fmla="*/ 13 h 67"/>
                <a:gd name="T10" fmla="*/ 3 w 64"/>
                <a:gd name="T11" fmla="*/ 16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3"/>
                  </a:cubicBezTo>
                  <a:cubicBezTo>
                    <a:pt x="13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3" y="56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19"/>
            <p:cNvSpPr>
              <a:spLocks noChangeArrowheads="1"/>
            </p:cNvSpPr>
            <p:nvPr/>
          </p:nvSpPr>
          <p:spPr bwMode="auto">
            <a:xfrm>
              <a:off x="1457137" y="645283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320"/>
            <p:cNvSpPr>
              <a:spLocks/>
            </p:cNvSpPr>
            <p:nvPr/>
          </p:nvSpPr>
          <p:spPr bwMode="auto">
            <a:xfrm>
              <a:off x="798875" y="5904453"/>
              <a:ext cx="14947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3 h 67"/>
                <a:gd name="T6" fmla="*/ 32 w 64"/>
                <a:gd name="T7" fmla="*/ 0 h 67"/>
                <a:gd name="T8" fmla="*/ 21 w 64"/>
                <a:gd name="T9" fmla="*/ 13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3"/>
                  </a:cubicBezTo>
                  <a:cubicBezTo>
                    <a:pt x="14" y="10"/>
                    <a:pt x="6" y="11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21"/>
            <p:cNvSpPr>
              <a:spLocks noChangeArrowheads="1"/>
            </p:cNvSpPr>
            <p:nvPr/>
          </p:nvSpPr>
          <p:spPr bwMode="auto">
            <a:xfrm>
              <a:off x="845398" y="5952956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322"/>
            <p:cNvSpPr>
              <a:spLocks/>
            </p:cNvSpPr>
            <p:nvPr/>
          </p:nvSpPr>
          <p:spPr bwMode="auto">
            <a:xfrm>
              <a:off x="850347" y="6518170"/>
              <a:ext cx="14947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23"/>
            <p:cNvSpPr>
              <a:spLocks noChangeArrowheads="1"/>
            </p:cNvSpPr>
            <p:nvPr/>
          </p:nvSpPr>
          <p:spPr bwMode="auto">
            <a:xfrm>
              <a:off x="896871" y="6567663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259360" y="5126716"/>
            <a:ext cx="1850252" cy="1662629"/>
            <a:chOff x="2455912" y="3995990"/>
            <a:chExt cx="985906" cy="885931"/>
          </a:xfrm>
        </p:grpSpPr>
        <p:sp>
          <p:nvSpPr>
            <p:cNvPr id="351" name="Freeform 304"/>
            <p:cNvSpPr>
              <a:spLocks/>
            </p:cNvSpPr>
            <p:nvPr/>
          </p:nvSpPr>
          <p:spPr bwMode="auto">
            <a:xfrm>
              <a:off x="2455912" y="4218710"/>
              <a:ext cx="311808" cy="327646"/>
            </a:xfrm>
            <a:custGeom>
              <a:avLst/>
              <a:gdLst>
                <a:gd name="T0" fmla="*/ 115 w 133"/>
                <a:gd name="T1" fmla="*/ 70 h 140"/>
                <a:gd name="T2" fmla="*/ 127 w 133"/>
                <a:gd name="T3" fmla="*/ 35 h 140"/>
                <a:gd name="T4" fmla="*/ 91 w 133"/>
                <a:gd name="T5" fmla="*/ 29 h 140"/>
                <a:gd name="T6" fmla="*/ 67 w 133"/>
                <a:gd name="T7" fmla="*/ 0 h 140"/>
                <a:gd name="T8" fmla="*/ 43 w 133"/>
                <a:gd name="T9" fmla="*/ 29 h 140"/>
                <a:gd name="T10" fmla="*/ 6 w 133"/>
                <a:gd name="T11" fmla="*/ 35 h 140"/>
                <a:gd name="T12" fmla="*/ 19 w 133"/>
                <a:gd name="T13" fmla="*/ 70 h 140"/>
                <a:gd name="T14" fmla="*/ 6 w 133"/>
                <a:gd name="T15" fmla="*/ 105 h 140"/>
                <a:gd name="T16" fmla="*/ 43 w 133"/>
                <a:gd name="T17" fmla="*/ 112 h 140"/>
                <a:gd name="T18" fmla="*/ 67 w 133"/>
                <a:gd name="T19" fmla="*/ 140 h 140"/>
                <a:gd name="T20" fmla="*/ 91 w 133"/>
                <a:gd name="T21" fmla="*/ 112 h 140"/>
                <a:gd name="T22" fmla="*/ 127 w 133"/>
                <a:gd name="T23" fmla="*/ 105 h 140"/>
                <a:gd name="T24" fmla="*/ 115 w 133"/>
                <a:gd name="T25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40">
                  <a:moveTo>
                    <a:pt x="115" y="70"/>
                  </a:moveTo>
                  <a:cubicBezTo>
                    <a:pt x="128" y="61"/>
                    <a:pt x="133" y="46"/>
                    <a:pt x="127" y="35"/>
                  </a:cubicBezTo>
                  <a:cubicBezTo>
                    <a:pt x="121" y="25"/>
                    <a:pt x="105" y="22"/>
                    <a:pt x="91" y="29"/>
                  </a:cubicBezTo>
                  <a:cubicBezTo>
                    <a:pt x="89" y="13"/>
                    <a:pt x="79" y="0"/>
                    <a:pt x="67" y="0"/>
                  </a:cubicBezTo>
                  <a:cubicBezTo>
                    <a:pt x="54" y="0"/>
                    <a:pt x="44" y="13"/>
                    <a:pt x="43" y="29"/>
                  </a:cubicBezTo>
                  <a:cubicBezTo>
                    <a:pt x="28" y="22"/>
                    <a:pt x="12" y="25"/>
                    <a:pt x="6" y="35"/>
                  </a:cubicBezTo>
                  <a:cubicBezTo>
                    <a:pt x="0" y="46"/>
                    <a:pt x="6" y="61"/>
                    <a:pt x="19" y="70"/>
                  </a:cubicBezTo>
                  <a:cubicBezTo>
                    <a:pt x="6" y="80"/>
                    <a:pt x="0" y="95"/>
                    <a:pt x="6" y="105"/>
                  </a:cubicBezTo>
                  <a:cubicBezTo>
                    <a:pt x="12" y="116"/>
                    <a:pt x="28" y="119"/>
                    <a:pt x="43" y="112"/>
                  </a:cubicBezTo>
                  <a:cubicBezTo>
                    <a:pt x="44" y="128"/>
                    <a:pt x="54" y="140"/>
                    <a:pt x="67" y="140"/>
                  </a:cubicBezTo>
                  <a:cubicBezTo>
                    <a:pt x="79" y="140"/>
                    <a:pt x="89" y="128"/>
                    <a:pt x="91" y="112"/>
                  </a:cubicBezTo>
                  <a:cubicBezTo>
                    <a:pt x="105" y="119"/>
                    <a:pt x="121" y="116"/>
                    <a:pt x="127" y="105"/>
                  </a:cubicBezTo>
                  <a:cubicBezTo>
                    <a:pt x="133" y="95"/>
                    <a:pt x="128" y="80"/>
                    <a:pt x="115" y="70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05"/>
            <p:cNvSpPr>
              <a:spLocks noChangeArrowheads="1"/>
            </p:cNvSpPr>
            <p:nvPr/>
          </p:nvSpPr>
          <p:spPr bwMode="auto">
            <a:xfrm>
              <a:off x="2551929" y="4323636"/>
              <a:ext cx="118784" cy="119774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306"/>
            <p:cNvSpPr>
              <a:spLocks/>
            </p:cNvSpPr>
            <p:nvPr/>
          </p:nvSpPr>
          <p:spPr bwMode="auto">
            <a:xfrm>
              <a:off x="3249784" y="3995990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6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2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6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5" y="13"/>
                    <a:pt x="56" y="17"/>
                  </a:cubicBezTo>
                  <a:cubicBezTo>
                    <a:pt x="55" y="8"/>
                    <a:pt x="49" y="0"/>
                    <a:pt x="41" y="0"/>
                  </a:cubicBezTo>
                  <a:cubicBezTo>
                    <a:pt x="34" y="0"/>
                    <a:pt x="27" y="8"/>
                    <a:pt x="26" y="17"/>
                  </a:cubicBezTo>
                  <a:cubicBezTo>
                    <a:pt x="18" y="13"/>
                    <a:pt x="8" y="15"/>
                    <a:pt x="4" y="21"/>
                  </a:cubicBezTo>
                  <a:cubicBezTo>
                    <a:pt x="0" y="28"/>
                    <a:pt x="4" y="37"/>
                    <a:pt x="12" y="43"/>
                  </a:cubicBezTo>
                  <a:cubicBezTo>
                    <a:pt x="4" y="48"/>
                    <a:pt x="0" y="57"/>
                    <a:pt x="4" y="64"/>
                  </a:cubicBezTo>
                  <a:cubicBezTo>
                    <a:pt x="8" y="71"/>
                    <a:pt x="18" y="72"/>
                    <a:pt x="26" y="68"/>
                  </a:cubicBezTo>
                  <a:cubicBezTo>
                    <a:pt x="27" y="78"/>
                    <a:pt x="34" y="85"/>
                    <a:pt x="41" y="85"/>
                  </a:cubicBezTo>
                  <a:cubicBezTo>
                    <a:pt x="49" y="85"/>
                    <a:pt x="55" y="78"/>
                    <a:pt x="56" y="68"/>
                  </a:cubicBezTo>
                  <a:cubicBezTo>
                    <a:pt x="65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07"/>
            <p:cNvSpPr>
              <a:spLocks noChangeArrowheads="1"/>
            </p:cNvSpPr>
            <p:nvPr/>
          </p:nvSpPr>
          <p:spPr bwMode="auto">
            <a:xfrm>
              <a:off x="3311156" y="4059341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326"/>
            <p:cNvSpPr>
              <a:spLocks/>
            </p:cNvSpPr>
            <p:nvPr/>
          </p:nvSpPr>
          <p:spPr bwMode="auto">
            <a:xfrm>
              <a:off x="2896403" y="4727502"/>
              <a:ext cx="149470" cy="154419"/>
            </a:xfrm>
            <a:custGeom>
              <a:avLst/>
              <a:gdLst>
                <a:gd name="T0" fmla="*/ 55 w 64"/>
                <a:gd name="T1" fmla="*/ 33 h 66"/>
                <a:gd name="T2" fmla="*/ 61 w 64"/>
                <a:gd name="T3" fmla="*/ 16 h 66"/>
                <a:gd name="T4" fmla="*/ 43 w 64"/>
                <a:gd name="T5" fmla="*/ 13 h 66"/>
                <a:gd name="T6" fmla="*/ 32 w 64"/>
                <a:gd name="T7" fmla="*/ 0 h 66"/>
                <a:gd name="T8" fmla="*/ 21 w 64"/>
                <a:gd name="T9" fmla="*/ 13 h 66"/>
                <a:gd name="T10" fmla="*/ 3 w 64"/>
                <a:gd name="T11" fmla="*/ 16 h 66"/>
                <a:gd name="T12" fmla="*/ 9 w 64"/>
                <a:gd name="T13" fmla="*/ 33 h 66"/>
                <a:gd name="T14" fmla="*/ 3 w 64"/>
                <a:gd name="T15" fmla="*/ 50 h 66"/>
                <a:gd name="T16" fmla="*/ 21 w 64"/>
                <a:gd name="T17" fmla="*/ 53 h 66"/>
                <a:gd name="T18" fmla="*/ 32 w 64"/>
                <a:gd name="T19" fmla="*/ 66 h 66"/>
                <a:gd name="T20" fmla="*/ 43 w 64"/>
                <a:gd name="T21" fmla="*/ 53 h 66"/>
                <a:gd name="T22" fmla="*/ 61 w 64"/>
                <a:gd name="T23" fmla="*/ 50 h 66"/>
                <a:gd name="T24" fmla="*/ 55 w 64"/>
                <a:gd name="T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6">
                  <a:moveTo>
                    <a:pt x="55" y="33"/>
                  </a:moveTo>
                  <a:cubicBezTo>
                    <a:pt x="61" y="29"/>
                    <a:pt x="64" y="21"/>
                    <a:pt x="61" y="16"/>
                  </a:cubicBezTo>
                  <a:cubicBezTo>
                    <a:pt x="58" y="11"/>
                    <a:pt x="50" y="10"/>
                    <a:pt x="43" y="13"/>
                  </a:cubicBezTo>
                  <a:cubicBezTo>
                    <a:pt x="43" y="5"/>
                    <a:pt x="38" y="0"/>
                    <a:pt x="32" y="0"/>
                  </a:cubicBezTo>
                  <a:cubicBezTo>
                    <a:pt x="26" y="0"/>
                    <a:pt x="21" y="5"/>
                    <a:pt x="21" y="13"/>
                  </a:cubicBezTo>
                  <a:cubicBezTo>
                    <a:pt x="14" y="10"/>
                    <a:pt x="6" y="11"/>
                    <a:pt x="3" y="16"/>
                  </a:cubicBezTo>
                  <a:cubicBezTo>
                    <a:pt x="0" y="21"/>
                    <a:pt x="3" y="29"/>
                    <a:pt x="9" y="33"/>
                  </a:cubicBezTo>
                  <a:cubicBezTo>
                    <a:pt x="3" y="37"/>
                    <a:pt x="0" y="45"/>
                    <a:pt x="3" y="50"/>
                  </a:cubicBezTo>
                  <a:cubicBezTo>
                    <a:pt x="6" y="55"/>
                    <a:pt x="14" y="56"/>
                    <a:pt x="21" y="53"/>
                  </a:cubicBezTo>
                  <a:cubicBezTo>
                    <a:pt x="21" y="61"/>
                    <a:pt x="26" y="66"/>
                    <a:pt x="32" y="66"/>
                  </a:cubicBezTo>
                  <a:cubicBezTo>
                    <a:pt x="38" y="66"/>
                    <a:pt x="43" y="61"/>
                    <a:pt x="43" y="53"/>
                  </a:cubicBezTo>
                  <a:cubicBezTo>
                    <a:pt x="50" y="56"/>
                    <a:pt x="58" y="55"/>
                    <a:pt x="61" y="50"/>
                  </a:cubicBezTo>
                  <a:cubicBezTo>
                    <a:pt x="64" y="45"/>
                    <a:pt x="61" y="37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27"/>
            <p:cNvSpPr>
              <a:spLocks noChangeArrowheads="1"/>
            </p:cNvSpPr>
            <p:nvPr/>
          </p:nvSpPr>
          <p:spPr bwMode="auto">
            <a:xfrm>
              <a:off x="2942926" y="4776005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364" y="5224415"/>
            <a:ext cx="1208885" cy="1350428"/>
            <a:chOff x="2149053" y="5632240"/>
            <a:chExt cx="625596" cy="698844"/>
          </a:xfrm>
        </p:grpSpPr>
        <p:sp>
          <p:nvSpPr>
            <p:cNvPr id="355" name="Freeform 308"/>
            <p:cNvSpPr>
              <a:spLocks/>
            </p:cNvSpPr>
            <p:nvPr/>
          </p:nvSpPr>
          <p:spPr bwMode="auto">
            <a:xfrm>
              <a:off x="2149053" y="5721328"/>
              <a:ext cx="192034" cy="198963"/>
            </a:xfrm>
            <a:custGeom>
              <a:avLst/>
              <a:gdLst>
                <a:gd name="T0" fmla="*/ 70 w 82"/>
                <a:gd name="T1" fmla="*/ 43 h 85"/>
                <a:gd name="T2" fmla="*/ 78 w 82"/>
                <a:gd name="T3" fmla="*/ 21 h 85"/>
                <a:gd name="T4" fmla="*/ 55 w 82"/>
                <a:gd name="T5" fmla="*/ 17 h 85"/>
                <a:gd name="T6" fmla="*/ 41 w 82"/>
                <a:gd name="T7" fmla="*/ 0 h 85"/>
                <a:gd name="T8" fmla="*/ 26 w 82"/>
                <a:gd name="T9" fmla="*/ 17 h 85"/>
                <a:gd name="T10" fmla="*/ 4 w 82"/>
                <a:gd name="T11" fmla="*/ 21 h 85"/>
                <a:gd name="T12" fmla="*/ 11 w 82"/>
                <a:gd name="T13" fmla="*/ 43 h 85"/>
                <a:gd name="T14" fmla="*/ 4 w 82"/>
                <a:gd name="T15" fmla="*/ 64 h 85"/>
                <a:gd name="T16" fmla="*/ 26 w 82"/>
                <a:gd name="T17" fmla="*/ 68 h 85"/>
                <a:gd name="T18" fmla="*/ 41 w 82"/>
                <a:gd name="T19" fmla="*/ 85 h 85"/>
                <a:gd name="T20" fmla="*/ 55 w 82"/>
                <a:gd name="T21" fmla="*/ 68 h 85"/>
                <a:gd name="T22" fmla="*/ 78 w 82"/>
                <a:gd name="T23" fmla="*/ 64 h 85"/>
                <a:gd name="T24" fmla="*/ 70 w 82"/>
                <a:gd name="T25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5">
                  <a:moveTo>
                    <a:pt x="70" y="43"/>
                  </a:moveTo>
                  <a:cubicBezTo>
                    <a:pt x="78" y="37"/>
                    <a:pt x="82" y="28"/>
                    <a:pt x="78" y="21"/>
                  </a:cubicBezTo>
                  <a:cubicBezTo>
                    <a:pt x="74" y="15"/>
                    <a:pt x="64" y="13"/>
                    <a:pt x="55" y="17"/>
                  </a:cubicBezTo>
                  <a:cubicBezTo>
                    <a:pt x="55" y="7"/>
                    <a:pt x="48" y="0"/>
                    <a:pt x="41" y="0"/>
                  </a:cubicBezTo>
                  <a:cubicBezTo>
                    <a:pt x="33" y="0"/>
                    <a:pt x="27" y="7"/>
                    <a:pt x="26" y="17"/>
                  </a:cubicBezTo>
                  <a:cubicBezTo>
                    <a:pt x="17" y="13"/>
                    <a:pt x="8" y="15"/>
                    <a:pt x="4" y="21"/>
                  </a:cubicBezTo>
                  <a:cubicBezTo>
                    <a:pt x="0" y="28"/>
                    <a:pt x="3" y="37"/>
                    <a:pt x="11" y="43"/>
                  </a:cubicBezTo>
                  <a:cubicBezTo>
                    <a:pt x="3" y="48"/>
                    <a:pt x="0" y="57"/>
                    <a:pt x="4" y="64"/>
                  </a:cubicBezTo>
                  <a:cubicBezTo>
                    <a:pt x="8" y="71"/>
                    <a:pt x="17" y="72"/>
                    <a:pt x="26" y="68"/>
                  </a:cubicBezTo>
                  <a:cubicBezTo>
                    <a:pt x="27" y="78"/>
                    <a:pt x="33" y="85"/>
                    <a:pt x="41" y="85"/>
                  </a:cubicBezTo>
                  <a:cubicBezTo>
                    <a:pt x="48" y="85"/>
                    <a:pt x="55" y="78"/>
                    <a:pt x="55" y="68"/>
                  </a:cubicBezTo>
                  <a:cubicBezTo>
                    <a:pt x="64" y="72"/>
                    <a:pt x="74" y="71"/>
                    <a:pt x="78" y="64"/>
                  </a:cubicBezTo>
                  <a:cubicBezTo>
                    <a:pt x="82" y="57"/>
                    <a:pt x="78" y="48"/>
                    <a:pt x="70" y="4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09"/>
            <p:cNvSpPr>
              <a:spLocks noChangeArrowheads="1"/>
            </p:cNvSpPr>
            <p:nvPr/>
          </p:nvSpPr>
          <p:spPr bwMode="auto">
            <a:xfrm>
              <a:off x="2207456" y="5784679"/>
              <a:ext cx="72261" cy="72261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312"/>
            <p:cNvSpPr>
              <a:spLocks/>
            </p:cNvSpPr>
            <p:nvPr/>
          </p:nvSpPr>
          <p:spPr bwMode="auto">
            <a:xfrm>
              <a:off x="2485608" y="5632240"/>
              <a:ext cx="289041" cy="301910"/>
            </a:xfrm>
            <a:custGeom>
              <a:avLst/>
              <a:gdLst>
                <a:gd name="T0" fmla="*/ 106 w 123"/>
                <a:gd name="T1" fmla="*/ 65 h 129"/>
                <a:gd name="T2" fmla="*/ 118 w 123"/>
                <a:gd name="T3" fmla="*/ 32 h 129"/>
                <a:gd name="T4" fmla="*/ 84 w 123"/>
                <a:gd name="T5" fmla="*/ 26 h 129"/>
                <a:gd name="T6" fmla="*/ 62 w 123"/>
                <a:gd name="T7" fmla="*/ 0 h 129"/>
                <a:gd name="T8" fmla="*/ 40 w 123"/>
                <a:gd name="T9" fmla="*/ 26 h 129"/>
                <a:gd name="T10" fmla="*/ 6 w 123"/>
                <a:gd name="T11" fmla="*/ 32 h 129"/>
                <a:gd name="T12" fmla="*/ 18 w 123"/>
                <a:gd name="T13" fmla="*/ 65 h 129"/>
                <a:gd name="T14" fmla="*/ 6 w 123"/>
                <a:gd name="T15" fmla="*/ 97 h 129"/>
                <a:gd name="T16" fmla="*/ 40 w 123"/>
                <a:gd name="T17" fmla="*/ 103 h 129"/>
                <a:gd name="T18" fmla="*/ 62 w 123"/>
                <a:gd name="T19" fmla="*/ 129 h 129"/>
                <a:gd name="T20" fmla="*/ 84 w 123"/>
                <a:gd name="T21" fmla="*/ 103 h 129"/>
                <a:gd name="T22" fmla="*/ 118 w 123"/>
                <a:gd name="T23" fmla="*/ 97 h 129"/>
                <a:gd name="T24" fmla="*/ 106 w 123"/>
                <a:gd name="T25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6" y="65"/>
                  </a:moveTo>
                  <a:cubicBezTo>
                    <a:pt x="118" y="56"/>
                    <a:pt x="123" y="42"/>
                    <a:pt x="118" y="32"/>
                  </a:cubicBezTo>
                  <a:cubicBezTo>
                    <a:pt x="112" y="22"/>
                    <a:pt x="97" y="20"/>
                    <a:pt x="84" y="26"/>
                  </a:cubicBezTo>
                  <a:cubicBezTo>
                    <a:pt x="83" y="11"/>
                    <a:pt x="73" y="0"/>
                    <a:pt x="62" y="0"/>
                  </a:cubicBezTo>
                  <a:cubicBezTo>
                    <a:pt x="50" y="0"/>
                    <a:pt x="41" y="11"/>
                    <a:pt x="40" y="26"/>
                  </a:cubicBezTo>
                  <a:cubicBezTo>
                    <a:pt x="26" y="20"/>
                    <a:pt x="12" y="22"/>
                    <a:pt x="6" y="32"/>
                  </a:cubicBezTo>
                  <a:cubicBezTo>
                    <a:pt x="0" y="42"/>
                    <a:pt x="5" y="56"/>
                    <a:pt x="18" y="65"/>
                  </a:cubicBezTo>
                  <a:cubicBezTo>
                    <a:pt x="5" y="73"/>
                    <a:pt x="0" y="87"/>
                    <a:pt x="6" y="97"/>
                  </a:cubicBezTo>
                  <a:cubicBezTo>
                    <a:pt x="12" y="107"/>
                    <a:pt x="26" y="109"/>
                    <a:pt x="40" y="103"/>
                  </a:cubicBezTo>
                  <a:cubicBezTo>
                    <a:pt x="41" y="118"/>
                    <a:pt x="50" y="129"/>
                    <a:pt x="62" y="129"/>
                  </a:cubicBezTo>
                  <a:cubicBezTo>
                    <a:pt x="73" y="129"/>
                    <a:pt x="83" y="118"/>
                    <a:pt x="84" y="103"/>
                  </a:cubicBezTo>
                  <a:cubicBezTo>
                    <a:pt x="97" y="109"/>
                    <a:pt x="112" y="107"/>
                    <a:pt x="118" y="97"/>
                  </a:cubicBezTo>
                  <a:cubicBezTo>
                    <a:pt x="123" y="87"/>
                    <a:pt x="118" y="73"/>
                    <a:pt x="106" y="65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13"/>
            <p:cNvSpPr>
              <a:spLocks noChangeArrowheads="1"/>
            </p:cNvSpPr>
            <p:nvPr/>
          </p:nvSpPr>
          <p:spPr bwMode="auto">
            <a:xfrm>
              <a:off x="2574696" y="5728256"/>
              <a:ext cx="110865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328"/>
            <p:cNvSpPr>
              <a:spLocks/>
            </p:cNvSpPr>
            <p:nvPr/>
          </p:nvSpPr>
          <p:spPr bwMode="auto">
            <a:xfrm>
              <a:off x="2459870" y="6173695"/>
              <a:ext cx="150460" cy="15738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29"/>
            <p:cNvSpPr>
              <a:spLocks noChangeArrowheads="1"/>
            </p:cNvSpPr>
            <p:nvPr/>
          </p:nvSpPr>
          <p:spPr bwMode="auto">
            <a:xfrm>
              <a:off x="2507385" y="6225169"/>
              <a:ext cx="5642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15" y="4021727"/>
            <a:ext cx="1221495" cy="1408580"/>
            <a:chOff x="130715" y="4021727"/>
            <a:chExt cx="1221495" cy="1408580"/>
          </a:xfrm>
        </p:grpSpPr>
        <p:sp>
          <p:nvSpPr>
            <p:cNvPr id="361" name="Freeform 314"/>
            <p:cNvSpPr>
              <a:spLocks/>
            </p:cNvSpPr>
            <p:nvPr/>
          </p:nvSpPr>
          <p:spPr bwMode="auto">
            <a:xfrm>
              <a:off x="130715" y="5128397"/>
              <a:ext cx="288051" cy="301910"/>
            </a:xfrm>
            <a:custGeom>
              <a:avLst/>
              <a:gdLst>
                <a:gd name="T0" fmla="*/ 105 w 123"/>
                <a:gd name="T1" fmla="*/ 64 h 129"/>
                <a:gd name="T2" fmla="*/ 117 w 123"/>
                <a:gd name="T3" fmla="*/ 32 h 129"/>
                <a:gd name="T4" fmla="*/ 83 w 123"/>
                <a:gd name="T5" fmla="*/ 26 h 129"/>
                <a:gd name="T6" fmla="*/ 61 w 123"/>
                <a:gd name="T7" fmla="*/ 0 h 129"/>
                <a:gd name="T8" fmla="*/ 39 w 123"/>
                <a:gd name="T9" fmla="*/ 26 h 129"/>
                <a:gd name="T10" fmla="*/ 5 w 123"/>
                <a:gd name="T11" fmla="*/ 32 h 129"/>
                <a:gd name="T12" fmla="*/ 17 w 123"/>
                <a:gd name="T13" fmla="*/ 64 h 129"/>
                <a:gd name="T14" fmla="*/ 5 w 123"/>
                <a:gd name="T15" fmla="*/ 97 h 129"/>
                <a:gd name="T16" fmla="*/ 39 w 123"/>
                <a:gd name="T17" fmla="*/ 103 h 129"/>
                <a:gd name="T18" fmla="*/ 61 w 123"/>
                <a:gd name="T19" fmla="*/ 129 h 129"/>
                <a:gd name="T20" fmla="*/ 83 w 123"/>
                <a:gd name="T21" fmla="*/ 103 h 129"/>
                <a:gd name="T22" fmla="*/ 117 w 123"/>
                <a:gd name="T23" fmla="*/ 97 h 129"/>
                <a:gd name="T24" fmla="*/ 105 w 123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29">
                  <a:moveTo>
                    <a:pt x="105" y="64"/>
                  </a:moveTo>
                  <a:cubicBezTo>
                    <a:pt x="117" y="56"/>
                    <a:pt x="123" y="42"/>
                    <a:pt x="117" y="32"/>
                  </a:cubicBezTo>
                  <a:cubicBezTo>
                    <a:pt x="111" y="22"/>
                    <a:pt x="97" y="20"/>
                    <a:pt x="83" y="26"/>
                  </a:cubicBezTo>
                  <a:cubicBezTo>
                    <a:pt x="82" y="11"/>
                    <a:pt x="73" y="0"/>
                    <a:pt x="61" y="0"/>
                  </a:cubicBezTo>
                  <a:cubicBezTo>
                    <a:pt x="50" y="0"/>
                    <a:pt x="40" y="11"/>
                    <a:pt x="39" y="26"/>
                  </a:cubicBezTo>
                  <a:cubicBezTo>
                    <a:pt x="26" y="20"/>
                    <a:pt x="11" y="22"/>
                    <a:pt x="5" y="32"/>
                  </a:cubicBezTo>
                  <a:cubicBezTo>
                    <a:pt x="0" y="42"/>
                    <a:pt x="5" y="56"/>
                    <a:pt x="17" y="64"/>
                  </a:cubicBezTo>
                  <a:cubicBezTo>
                    <a:pt x="5" y="73"/>
                    <a:pt x="0" y="87"/>
                    <a:pt x="5" y="97"/>
                  </a:cubicBezTo>
                  <a:cubicBezTo>
                    <a:pt x="11" y="107"/>
                    <a:pt x="26" y="109"/>
                    <a:pt x="39" y="103"/>
                  </a:cubicBezTo>
                  <a:cubicBezTo>
                    <a:pt x="40" y="118"/>
                    <a:pt x="50" y="129"/>
                    <a:pt x="61" y="129"/>
                  </a:cubicBezTo>
                  <a:cubicBezTo>
                    <a:pt x="73" y="129"/>
                    <a:pt x="82" y="118"/>
                    <a:pt x="83" y="103"/>
                  </a:cubicBezTo>
                  <a:cubicBezTo>
                    <a:pt x="97" y="109"/>
                    <a:pt x="111" y="107"/>
                    <a:pt x="117" y="97"/>
                  </a:cubicBezTo>
                  <a:cubicBezTo>
                    <a:pt x="123" y="87"/>
                    <a:pt x="117" y="73"/>
                    <a:pt x="105" y="6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15"/>
            <p:cNvSpPr>
              <a:spLocks noChangeArrowheads="1"/>
            </p:cNvSpPr>
            <p:nvPr/>
          </p:nvSpPr>
          <p:spPr bwMode="auto">
            <a:xfrm>
              <a:off x="219804" y="5224415"/>
              <a:ext cx="109876" cy="109875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316"/>
            <p:cNvSpPr>
              <a:spLocks/>
            </p:cNvSpPr>
            <p:nvPr/>
          </p:nvSpPr>
          <p:spPr bwMode="auto">
            <a:xfrm>
              <a:off x="461331" y="4534477"/>
              <a:ext cx="149470" cy="15738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0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0 w 64"/>
                <a:gd name="T17" fmla="*/ 53 h 67"/>
                <a:gd name="T18" fmla="*/ 32 w 64"/>
                <a:gd name="T19" fmla="*/ 67 h 67"/>
                <a:gd name="T20" fmla="*/ 43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0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0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0" y="53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3"/>
                  </a:cubicBezTo>
                  <a:cubicBezTo>
                    <a:pt x="50" y="57"/>
                    <a:pt x="58" y="55"/>
                    <a:pt x="61" y="50"/>
                  </a:cubicBezTo>
                  <a:cubicBezTo>
                    <a:pt x="64" y="45"/>
                    <a:pt x="61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17"/>
            <p:cNvSpPr>
              <a:spLocks noChangeArrowheads="1"/>
            </p:cNvSpPr>
            <p:nvPr/>
          </p:nvSpPr>
          <p:spPr bwMode="auto">
            <a:xfrm>
              <a:off x="507854" y="4583971"/>
              <a:ext cx="56423" cy="5840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324"/>
            <p:cNvSpPr>
              <a:spLocks/>
            </p:cNvSpPr>
            <p:nvPr/>
          </p:nvSpPr>
          <p:spPr bwMode="auto">
            <a:xfrm>
              <a:off x="1201750" y="4021727"/>
              <a:ext cx="150460" cy="156399"/>
            </a:xfrm>
            <a:custGeom>
              <a:avLst/>
              <a:gdLst>
                <a:gd name="T0" fmla="*/ 55 w 64"/>
                <a:gd name="T1" fmla="*/ 33 h 67"/>
                <a:gd name="T2" fmla="*/ 61 w 64"/>
                <a:gd name="T3" fmla="*/ 17 h 67"/>
                <a:gd name="T4" fmla="*/ 44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3 h 67"/>
                <a:gd name="T14" fmla="*/ 3 w 64"/>
                <a:gd name="T15" fmla="*/ 50 h 67"/>
                <a:gd name="T16" fmla="*/ 21 w 64"/>
                <a:gd name="T17" fmla="*/ 53 h 67"/>
                <a:gd name="T18" fmla="*/ 32 w 64"/>
                <a:gd name="T19" fmla="*/ 67 h 67"/>
                <a:gd name="T20" fmla="*/ 44 w 64"/>
                <a:gd name="T21" fmla="*/ 53 h 67"/>
                <a:gd name="T22" fmla="*/ 61 w 64"/>
                <a:gd name="T23" fmla="*/ 50 h 67"/>
                <a:gd name="T24" fmla="*/ 55 w 64"/>
                <a:gd name="T25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3"/>
                  </a:moveTo>
                  <a:cubicBezTo>
                    <a:pt x="62" y="29"/>
                    <a:pt x="64" y="22"/>
                    <a:pt x="61" y="17"/>
                  </a:cubicBezTo>
                  <a:cubicBezTo>
                    <a:pt x="58" y="12"/>
                    <a:pt x="51" y="10"/>
                    <a:pt x="44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2" y="6"/>
                    <a:pt x="21" y="14"/>
                  </a:cubicBezTo>
                  <a:cubicBezTo>
                    <a:pt x="14" y="10"/>
                    <a:pt x="6" y="12"/>
                    <a:pt x="3" y="17"/>
                  </a:cubicBezTo>
                  <a:cubicBezTo>
                    <a:pt x="0" y="22"/>
                    <a:pt x="3" y="29"/>
                    <a:pt x="9" y="33"/>
                  </a:cubicBezTo>
                  <a:cubicBezTo>
                    <a:pt x="3" y="38"/>
                    <a:pt x="0" y="45"/>
                    <a:pt x="3" y="50"/>
                  </a:cubicBezTo>
                  <a:cubicBezTo>
                    <a:pt x="6" y="55"/>
                    <a:pt x="14" y="57"/>
                    <a:pt x="21" y="53"/>
                  </a:cubicBezTo>
                  <a:cubicBezTo>
                    <a:pt x="22" y="61"/>
                    <a:pt x="26" y="67"/>
                    <a:pt x="32" y="67"/>
                  </a:cubicBezTo>
                  <a:cubicBezTo>
                    <a:pt x="38" y="67"/>
                    <a:pt x="43" y="61"/>
                    <a:pt x="44" y="53"/>
                  </a:cubicBezTo>
                  <a:cubicBezTo>
                    <a:pt x="51" y="57"/>
                    <a:pt x="58" y="55"/>
                    <a:pt x="61" y="50"/>
                  </a:cubicBezTo>
                  <a:cubicBezTo>
                    <a:pt x="64" y="45"/>
                    <a:pt x="62" y="38"/>
                    <a:pt x="55" y="33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25"/>
            <p:cNvSpPr>
              <a:spLocks noChangeArrowheads="1"/>
            </p:cNvSpPr>
            <p:nvPr/>
          </p:nvSpPr>
          <p:spPr bwMode="auto">
            <a:xfrm>
              <a:off x="1248274" y="4070230"/>
              <a:ext cx="56423" cy="59392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330"/>
            <p:cNvSpPr>
              <a:spLocks/>
            </p:cNvSpPr>
            <p:nvPr/>
          </p:nvSpPr>
          <p:spPr bwMode="auto">
            <a:xfrm>
              <a:off x="1119591" y="4734429"/>
              <a:ext cx="150460" cy="156399"/>
            </a:xfrm>
            <a:custGeom>
              <a:avLst/>
              <a:gdLst>
                <a:gd name="T0" fmla="*/ 55 w 64"/>
                <a:gd name="T1" fmla="*/ 34 h 67"/>
                <a:gd name="T2" fmla="*/ 61 w 64"/>
                <a:gd name="T3" fmla="*/ 17 h 67"/>
                <a:gd name="T4" fmla="*/ 43 w 64"/>
                <a:gd name="T5" fmla="*/ 14 h 67"/>
                <a:gd name="T6" fmla="*/ 32 w 64"/>
                <a:gd name="T7" fmla="*/ 0 h 67"/>
                <a:gd name="T8" fmla="*/ 21 w 64"/>
                <a:gd name="T9" fmla="*/ 14 h 67"/>
                <a:gd name="T10" fmla="*/ 3 w 64"/>
                <a:gd name="T11" fmla="*/ 17 h 67"/>
                <a:gd name="T12" fmla="*/ 9 w 64"/>
                <a:gd name="T13" fmla="*/ 34 h 67"/>
                <a:gd name="T14" fmla="*/ 3 w 64"/>
                <a:gd name="T15" fmla="*/ 51 h 67"/>
                <a:gd name="T16" fmla="*/ 21 w 64"/>
                <a:gd name="T17" fmla="*/ 54 h 67"/>
                <a:gd name="T18" fmla="*/ 32 w 64"/>
                <a:gd name="T19" fmla="*/ 67 h 67"/>
                <a:gd name="T20" fmla="*/ 43 w 64"/>
                <a:gd name="T21" fmla="*/ 54 h 67"/>
                <a:gd name="T22" fmla="*/ 61 w 64"/>
                <a:gd name="T23" fmla="*/ 51 h 67"/>
                <a:gd name="T24" fmla="*/ 55 w 64"/>
                <a:gd name="T2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5" y="34"/>
                  </a:moveTo>
                  <a:cubicBezTo>
                    <a:pt x="61" y="29"/>
                    <a:pt x="64" y="22"/>
                    <a:pt x="61" y="17"/>
                  </a:cubicBezTo>
                  <a:cubicBezTo>
                    <a:pt x="58" y="12"/>
                    <a:pt x="50" y="11"/>
                    <a:pt x="43" y="14"/>
                  </a:cubicBezTo>
                  <a:cubicBezTo>
                    <a:pt x="43" y="6"/>
                    <a:pt x="38" y="0"/>
                    <a:pt x="32" y="0"/>
                  </a:cubicBezTo>
                  <a:cubicBezTo>
                    <a:pt x="26" y="0"/>
                    <a:pt x="21" y="6"/>
                    <a:pt x="21" y="14"/>
                  </a:cubicBezTo>
                  <a:cubicBezTo>
                    <a:pt x="14" y="11"/>
                    <a:pt x="6" y="12"/>
                    <a:pt x="3" y="17"/>
                  </a:cubicBezTo>
                  <a:cubicBezTo>
                    <a:pt x="0" y="22"/>
                    <a:pt x="3" y="29"/>
                    <a:pt x="9" y="34"/>
                  </a:cubicBezTo>
                  <a:cubicBezTo>
                    <a:pt x="3" y="38"/>
                    <a:pt x="0" y="45"/>
                    <a:pt x="3" y="51"/>
                  </a:cubicBezTo>
                  <a:cubicBezTo>
                    <a:pt x="6" y="56"/>
                    <a:pt x="14" y="57"/>
                    <a:pt x="21" y="54"/>
                  </a:cubicBezTo>
                  <a:cubicBezTo>
                    <a:pt x="21" y="61"/>
                    <a:pt x="26" y="67"/>
                    <a:pt x="32" y="67"/>
                  </a:cubicBezTo>
                  <a:cubicBezTo>
                    <a:pt x="38" y="67"/>
                    <a:pt x="43" y="61"/>
                    <a:pt x="43" y="54"/>
                  </a:cubicBezTo>
                  <a:cubicBezTo>
                    <a:pt x="50" y="57"/>
                    <a:pt x="58" y="56"/>
                    <a:pt x="61" y="51"/>
                  </a:cubicBezTo>
                  <a:cubicBezTo>
                    <a:pt x="64" y="45"/>
                    <a:pt x="61" y="38"/>
                    <a:pt x="55" y="34"/>
                  </a:cubicBezTo>
                  <a:close/>
                </a:path>
              </a:pathLst>
            </a:custGeom>
            <a:solidFill>
              <a:srgbClr val="FC6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31"/>
            <p:cNvSpPr>
              <a:spLocks noChangeArrowheads="1"/>
            </p:cNvSpPr>
            <p:nvPr/>
          </p:nvSpPr>
          <p:spPr bwMode="auto">
            <a:xfrm>
              <a:off x="1167102" y="4785913"/>
              <a:ext cx="55433" cy="56423"/>
            </a:xfrm>
            <a:prstGeom prst="ellipse">
              <a:avLst/>
            </a:prstGeom>
            <a:solidFill>
              <a:srgbClr val="FC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4" name="Freeform 116"/>
          <p:cNvSpPr>
            <a:spLocks/>
          </p:cNvSpPr>
          <p:nvPr/>
        </p:nvSpPr>
        <p:spPr bwMode="auto">
          <a:xfrm>
            <a:off x="9987265" y="5335975"/>
            <a:ext cx="165100" cy="166688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9" name="组合 378"/>
          <p:cNvGrpSpPr/>
          <p:nvPr/>
        </p:nvGrpSpPr>
        <p:grpSpPr>
          <a:xfrm>
            <a:off x="1488545" y="2309009"/>
            <a:ext cx="9408055" cy="2366708"/>
            <a:chOff x="1130" y="4455"/>
            <a:chExt cx="12005" cy="3020"/>
          </a:xfrm>
        </p:grpSpPr>
        <p:grpSp>
          <p:nvGrpSpPr>
            <p:cNvPr id="380" name="Group 5"/>
            <p:cNvGrpSpPr/>
            <p:nvPr/>
          </p:nvGrpSpPr>
          <p:grpSpPr>
            <a:xfrm>
              <a:off x="4231" y="4871"/>
              <a:ext cx="6249" cy="2604"/>
              <a:chOff x="3960309" y="3165179"/>
              <a:chExt cx="4579147" cy="1908000"/>
            </a:xfrm>
          </p:grpSpPr>
          <p:sp>
            <p:nvSpPr>
              <p:cNvPr id="391" name="Freeform 17"/>
              <p:cNvSpPr>
                <a:spLocks noChangeAspect="1"/>
              </p:cNvSpPr>
              <p:nvPr/>
            </p:nvSpPr>
            <p:spPr bwMode="auto">
              <a:xfrm>
                <a:off x="6601270" y="3165179"/>
                <a:ext cx="1938186" cy="1908000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1D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1600" kern="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92" name="Freeform 17"/>
              <p:cNvSpPr/>
              <p:nvPr/>
            </p:nvSpPr>
            <p:spPr bwMode="auto">
              <a:xfrm>
                <a:off x="5601916" y="3404365"/>
                <a:ext cx="1481733" cy="1458656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1D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1600" kern="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93" name="Freeform 18"/>
              <p:cNvSpPr/>
              <p:nvPr/>
            </p:nvSpPr>
            <p:spPr bwMode="auto">
              <a:xfrm>
                <a:off x="4682222" y="3523355"/>
                <a:ext cx="1295485" cy="1265818"/>
              </a:xfrm>
              <a:custGeom>
                <a:avLst/>
                <a:gdLst>
                  <a:gd name="T0" fmla="*/ 127 w 127"/>
                  <a:gd name="T1" fmla="*/ 64 h 124"/>
                  <a:gd name="T2" fmla="*/ 117 w 127"/>
                  <a:gd name="T3" fmla="*/ 76 h 124"/>
                  <a:gd name="T4" fmla="*/ 8 w 127"/>
                  <a:gd name="T5" fmla="*/ 124 h 124"/>
                  <a:gd name="T6" fmla="*/ 2 w 127"/>
                  <a:gd name="T7" fmla="*/ 123 h 124"/>
                  <a:gd name="T8" fmla="*/ 1 w 127"/>
                  <a:gd name="T9" fmla="*/ 118 h 124"/>
                  <a:gd name="T10" fmla="*/ 6 w 127"/>
                  <a:gd name="T11" fmla="*/ 94 h 124"/>
                  <a:gd name="T12" fmla="*/ 39 w 127"/>
                  <a:gd name="T13" fmla="*/ 62 h 124"/>
                  <a:gd name="T14" fmla="*/ 19 w 127"/>
                  <a:gd name="T15" fmla="*/ 38 h 124"/>
                  <a:gd name="T16" fmla="*/ 26 w 127"/>
                  <a:gd name="T17" fmla="*/ 6 h 124"/>
                  <a:gd name="T18" fmla="*/ 32 w 127"/>
                  <a:gd name="T19" fmla="*/ 1 h 124"/>
                  <a:gd name="T20" fmla="*/ 39 w 127"/>
                  <a:gd name="T21" fmla="*/ 2 h 124"/>
                  <a:gd name="T22" fmla="*/ 121 w 127"/>
                  <a:gd name="T23" fmla="*/ 52 h 124"/>
                  <a:gd name="T24" fmla="*/ 127 w 127"/>
                  <a:gd name="T25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124">
                    <a:moveTo>
                      <a:pt x="127" y="64"/>
                    </a:moveTo>
                    <a:cubicBezTo>
                      <a:pt x="127" y="71"/>
                      <a:pt x="117" y="76"/>
                      <a:pt x="117" y="76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4" y="124"/>
                      <a:pt x="2" y="123"/>
                    </a:cubicBezTo>
                    <a:cubicBezTo>
                      <a:pt x="0" y="121"/>
                      <a:pt x="1" y="118"/>
                      <a:pt x="1" y="118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39" y="81"/>
                      <a:pt x="39" y="62"/>
                    </a:cubicBezTo>
                    <a:cubicBezTo>
                      <a:pt x="40" y="48"/>
                      <a:pt x="19" y="38"/>
                      <a:pt x="19" y="3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8" y="2"/>
                      <a:pt x="32" y="1"/>
                    </a:cubicBezTo>
                    <a:cubicBezTo>
                      <a:pt x="36" y="0"/>
                      <a:pt x="39" y="2"/>
                      <a:pt x="39" y="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7" y="57"/>
                      <a:pt x="127" y="64"/>
                    </a:cubicBezTo>
                    <a:close/>
                  </a:path>
                </a:pathLst>
              </a:custGeom>
              <a:solidFill>
                <a:srgbClr val="1D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1600" kern="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94" name="Freeform 19"/>
              <p:cNvSpPr/>
              <p:nvPr/>
            </p:nvSpPr>
            <p:spPr bwMode="auto">
              <a:xfrm>
                <a:off x="3960309" y="3649946"/>
                <a:ext cx="1028477" cy="1041662"/>
              </a:xfrm>
              <a:custGeom>
                <a:avLst/>
                <a:gdLst>
                  <a:gd name="T0" fmla="*/ 15 w 101"/>
                  <a:gd name="T1" fmla="*/ 31 h 102"/>
                  <a:gd name="T2" fmla="*/ 21 w 101"/>
                  <a:gd name="T3" fmla="*/ 5 h 102"/>
                  <a:gd name="T4" fmla="*/ 26 w 101"/>
                  <a:gd name="T5" fmla="*/ 1 h 102"/>
                  <a:gd name="T6" fmla="*/ 32 w 101"/>
                  <a:gd name="T7" fmla="*/ 2 h 102"/>
                  <a:gd name="T8" fmla="*/ 95 w 101"/>
                  <a:gd name="T9" fmla="*/ 41 h 102"/>
                  <a:gd name="T10" fmla="*/ 101 w 101"/>
                  <a:gd name="T11" fmla="*/ 51 h 102"/>
                  <a:gd name="T12" fmla="*/ 94 w 101"/>
                  <a:gd name="T13" fmla="*/ 63 h 102"/>
                  <a:gd name="T14" fmla="*/ 6 w 101"/>
                  <a:gd name="T15" fmla="*/ 102 h 102"/>
                  <a:gd name="T16" fmla="*/ 2 w 101"/>
                  <a:gd name="T17" fmla="*/ 101 h 102"/>
                  <a:gd name="T18" fmla="*/ 0 w 101"/>
                  <a:gd name="T19" fmla="*/ 97 h 102"/>
                  <a:gd name="T20" fmla="*/ 5 w 101"/>
                  <a:gd name="T21" fmla="*/ 77 h 102"/>
                  <a:gd name="T22" fmla="*/ 15 w 101"/>
                  <a:gd name="T23" fmla="*/ 3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15" y="31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2"/>
                      <a:pt x="26" y="1"/>
                    </a:cubicBezTo>
                    <a:cubicBezTo>
                      <a:pt x="29" y="0"/>
                      <a:pt x="32" y="2"/>
                      <a:pt x="32" y="2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101" y="46"/>
                      <a:pt x="101" y="51"/>
                    </a:cubicBezTo>
                    <a:cubicBezTo>
                      <a:pt x="101" y="60"/>
                      <a:pt x="94" y="63"/>
                      <a:pt x="94" y="6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6" y="102"/>
                      <a:pt x="3" y="102"/>
                      <a:pt x="2" y="101"/>
                    </a:cubicBezTo>
                    <a:cubicBezTo>
                      <a:pt x="0" y="99"/>
                      <a:pt x="0" y="97"/>
                      <a:pt x="0" y="9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1D50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1600" kern="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2" name="任意多边形 381"/>
            <p:cNvSpPr/>
            <p:nvPr/>
          </p:nvSpPr>
          <p:spPr bwMode="auto">
            <a:xfrm>
              <a:off x="9655" y="5420"/>
              <a:ext cx="3480" cy="391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 algn="ctr">
              <a:solidFill>
                <a:srgbClr val="9D9DA8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54735">
                <a:lnSpc>
                  <a:spcPct val="130000"/>
                </a:lnSpc>
                <a:defRPr/>
              </a:pPr>
              <a:endParaRPr lang="zh-CN" altLang="en-US" sz="1000" ker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83" name="任意多边形 382"/>
            <p:cNvSpPr/>
            <p:nvPr/>
          </p:nvSpPr>
          <p:spPr bwMode="auto">
            <a:xfrm flipH="1">
              <a:off x="1130" y="5840"/>
              <a:ext cx="3482" cy="391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 algn="ctr">
              <a:solidFill>
                <a:srgbClr val="9D9DA8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54735">
                <a:lnSpc>
                  <a:spcPct val="130000"/>
                </a:lnSpc>
                <a:defRPr/>
              </a:pPr>
              <a:endParaRPr lang="zh-CN" altLang="en-US" sz="1000" ker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85" name="任意多边形 384"/>
            <p:cNvSpPr/>
            <p:nvPr/>
          </p:nvSpPr>
          <p:spPr>
            <a:xfrm>
              <a:off x="7482" y="4464"/>
              <a:ext cx="918" cy="1368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 algn="ctr">
              <a:solidFill>
                <a:srgbClr val="9D9DA8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54735">
                <a:lnSpc>
                  <a:spcPct val="130000"/>
                </a:lnSpc>
                <a:defRPr/>
              </a:pPr>
              <a:endParaRPr lang="zh-CN" altLang="en-US" sz="1000" ker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86" name="任意多边形 385"/>
            <p:cNvSpPr/>
            <p:nvPr/>
          </p:nvSpPr>
          <p:spPr>
            <a:xfrm flipH="1">
              <a:off x="5145" y="4455"/>
              <a:ext cx="918" cy="1368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 algn="ctr">
              <a:solidFill>
                <a:srgbClr val="9D9DA8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54735">
                <a:lnSpc>
                  <a:spcPct val="130000"/>
                </a:lnSpc>
                <a:defRPr/>
              </a:pPr>
              <a:endParaRPr lang="zh-CN" altLang="en-US" sz="1000" ker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87" name="Freeform 6"/>
            <p:cNvSpPr>
              <a:spLocks noChangeAspect="1" noEditPoints="1"/>
            </p:cNvSpPr>
            <p:nvPr/>
          </p:nvSpPr>
          <p:spPr bwMode="auto">
            <a:xfrm>
              <a:off x="4836" y="6058"/>
              <a:ext cx="310" cy="330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endParaRPr lang="en-US" sz="1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88" name="Freeform 11"/>
            <p:cNvSpPr>
              <a:spLocks noChangeAspect="1" noEditPoints="1"/>
            </p:cNvSpPr>
            <p:nvPr/>
          </p:nvSpPr>
          <p:spPr bwMode="auto">
            <a:xfrm>
              <a:off x="5964" y="6028"/>
              <a:ext cx="399" cy="400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endParaRPr lang="en-US" sz="1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89" name="Freeform 21"/>
            <p:cNvSpPr>
              <a:spLocks noChangeAspect="1" noEditPoints="1"/>
            </p:cNvSpPr>
            <p:nvPr/>
          </p:nvSpPr>
          <p:spPr bwMode="auto">
            <a:xfrm>
              <a:off x="7470" y="6045"/>
              <a:ext cx="348" cy="349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endParaRPr lang="en-US" sz="1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90" name="Freeform 26"/>
            <p:cNvSpPr>
              <a:spLocks noChangeAspect="1"/>
            </p:cNvSpPr>
            <p:nvPr/>
          </p:nvSpPr>
          <p:spPr bwMode="auto">
            <a:xfrm>
              <a:off x="9194" y="6060"/>
              <a:ext cx="332" cy="344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endParaRPr lang="en-US" sz="1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5" name="组合 394"/>
          <p:cNvGrpSpPr/>
          <p:nvPr/>
        </p:nvGrpSpPr>
        <p:grpSpPr>
          <a:xfrm>
            <a:off x="2647528" y="2124845"/>
            <a:ext cx="2108063" cy="882390"/>
            <a:chOff x="1068797" y="2701101"/>
            <a:chExt cx="2108063" cy="882390"/>
          </a:xfrm>
        </p:grpSpPr>
        <p:sp>
          <p:nvSpPr>
            <p:cNvPr id="39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39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398" name="组合 397"/>
          <p:cNvGrpSpPr/>
          <p:nvPr/>
        </p:nvGrpSpPr>
        <p:grpSpPr>
          <a:xfrm>
            <a:off x="7374747" y="1845102"/>
            <a:ext cx="2108063" cy="882390"/>
            <a:chOff x="1068797" y="2701101"/>
            <a:chExt cx="2108063" cy="882390"/>
          </a:xfrm>
        </p:grpSpPr>
        <p:sp>
          <p:nvSpPr>
            <p:cNvPr id="39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40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401" name="组合 400"/>
          <p:cNvGrpSpPr/>
          <p:nvPr/>
        </p:nvGrpSpPr>
        <p:grpSpPr>
          <a:xfrm>
            <a:off x="8904783" y="3214173"/>
            <a:ext cx="2108063" cy="882390"/>
            <a:chOff x="1068797" y="2701101"/>
            <a:chExt cx="2108063" cy="882390"/>
          </a:xfrm>
        </p:grpSpPr>
        <p:sp>
          <p:nvSpPr>
            <p:cNvPr id="40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40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1635124" y="3500528"/>
            <a:ext cx="2108063" cy="882390"/>
            <a:chOff x="1068797" y="2701101"/>
            <a:chExt cx="2108063" cy="882390"/>
          </a:xfrm>
        </p:grpSpPr>
        <p:sp>
          <p:nvSpPr>
            <p:cNvPr id="40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40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309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1625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Gill Sans</vt:lpstr>
      <vt:lpstr>Open Sans</vt:lpstr>
      <vt:lpstr>方正姚体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5</cp:revision>
  <dcterms:created xsi:type="dcterms:W3CDTF">2019-12-15T05:55:43Z</dcterms:created>
  <dcterms:modified xsi:type="dcterms:W3CDTF">2019-12-26T13:49:00Z</dcterms:modified>
</cp:coreProperties>
</file>